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wmf" ContentType="image/x-wmf"/>
  <Default Extension="rels" ContentType="application/vnd.openxmlformats-package.relationships+xml"/>
  <Default Extension="xml" ContentType="application/xml"/>
  <Default Extension="fntdata" ContentType="application/x-fontdata"/>
  <Default Extension="wav" ContentType="audio/wav"/>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9" r:id="rId1"/>
  </p:sldMasterIdLst>
  <p:notesMasterIdLst>
    <p:notesMasterId r:id="rId77"/>
  </p:notesMasterIdLst>
  <p:handoutMasterIdLst>
    <p:handoutMasterId r:id="rId78"/>
  </p:handoutMasterIdLst>
  <p:sldIdLst>
    <p:sldId id="256" r:id="rId2"/>
    <p:sldId id="296" r:id="rId3"/>
    <p:sldId id="297" r:id="rId4"/>
    <p:sldId id="298" r:id="rId5"/>
    <p:sldId id="299" r:id="rId6"/>
    <p:sldId id="300" r:id="rId7"/>
    <p:sldId id="301" r:id="rId8"/>
    <p:sldId id="302" r:id="rId9"/>
    <p:sldId id="303" r:id="rId10"/>
    <p:sldId id="304" r:id="rId11"/>
    <p:sldId id="305" r:id="rId12"/>
    <p:sldId id="306" r:id="rId13"/>
    <p:sldId id="307" r:id="rId14"/>
    <p:sldId id="308" r:id="rId15"/>
    <p:sldId id="309" r:id="rId16"/>
    <p:sldId id="310" r:id="rId17"/>
    <p:sldId id="311" r:id="rId18"/>
    <p:sldId id="312" r:id="rId19"/>
    <p:sldId id="313" r:id="rId20"/>
    <p:sldId id="314" r:id="rId21"/>
    <p:sldId id="315" r:id="rId22"/>
    <p:sldId id="316" r:id="rId23"/>
    <p:sldId id="319" r:id="rId24"/>
    <p:sldId id="320" r:id="rId25"/>
    <p:sldId id="321" r:id="rId26"/>
    <p:sldId id="322" r:id="rId27"/>
    <p:sldId id="323" r:id="rId28"/>
    <p:sldId id="324" r:id="rId29"/>
    <p:sldId id="325" r:id="rId30"/>
    <p:sldId id="326" r:id="rId31"/>
    <p:sldId id="327" r:id="rId32"/>
    <p:sldId id="328" r:id="rId33"/>
    <p:sldId id="329" r:id="rId34"/>
    <p:sldId id="330" r:id="rId35"/>
    <p:sldId id="264" r:id="rId36"/>
    <p:sldId id="294" r:id="rId37"/>
    <p:sldId id="265" r:id="rId38"/>
    <p:sldId id="266" r:id="rId39"/>
    <p:sldId id="267" r:id="rId40"/>
    <p:sldId id="268" r:id="rId41"/>
    <p:sldId id="293" r:id="rId42"/>
    <p:sldId id="269" r:id="rId43"/>
    <p:sldId id="270" r:id="rId44"/>
    <p:sldId id="271" r:id="rId45"/>
    <p:sldId id="272" r:id="rId46"/>
    <p:sldId id="273" r:id="rId47"/>
    <p:sldId id="274" r:id="rId48"/>
    <p:sldId id="275" r:id="rId49"/>
    <p:sldId id="276" r:id="rId50"/>
    <p:sldId id="277" r:id="rId51"/>
    <p:sldId id="278" r:id="rId52"/>
    <p:sldId id="279" r:id="rId53"/>
    <p:sldId id="280" r:id="rId54"/>
    <p:sldId id="339" r:id="rId55"/>
    <p:sldId id="331" r:id="rId56"/>
    <p:sldId id="332" r:id="rId57"/>
    <p:sldId id="333" r:id="rId58"/>
    <p:sldId id="334" r:id="rId59"/>
    <p:sldId id="335" r:id="rId60"/>
    <p:sldId id="336" r:id="rId61"/>
    <p:sldId id="337" r:id="rId62"/>
    <p:sldId id="338" r:id="rId63"/>
    <p:sldId id="281" r:id="rId64"/>
    <p:sldId id="282" r:id="rId65"/>
    <p:sldId id="283" r:id="rId66"/>
    <p:sldId id="284" r:id="rId67"/>
    <p:sldId id="295" r:id="rId68"/>
    <p:sldId id="285" r:id="rId69"/>
    <p:sldId id="286" r:id="rId70"/>
    <p:sldId id="287" r:id="rId71"/>
    <p:sldId id="288" r:id="rId72"/>
    <p:sldId id="289" r:id="rId73"/>
    <p:sldId id="290" r:id="rId74"/>
    <p:sldId id="291" r:id="rId75"/>
    <p:sldId id="292" r:id="rId76"/>
  </p:sldIdLst>
  <p:sldSz cx="9144000" cy="6858000" type="screen4x3"/>
  <p:notesSz cx="6794500" cy="9906000"/>
  <p:embeddedFontLst>
    <p:embeddedFont>
      <p:font typeface="Tahoma" panose="020B0604030504040204" pitchFamily="34" charset="0"/>
      <p:regular r:id="rId79"/>
      <p:bold r:id="rId80"/>
    </p:embeddedFont>
    <p:embeddedFont>
      <p:font typeface="Wingdings 2" panose="05020102010507070707" pitchFamily="18" charset="2"/>
      <p:regular r:id="rId81"/>
    </p:embeddedFont>
    <p:embeddedFont>
      <p:font typeface="Wingdings 3" panose="05040102010807070707" pitchFamily="18" charset="2"/>
      <p:regular r:id="rId82"/>
    </p:embeddedFont>
    <p:embeddedFont>
      <p:font typeface="SILDoulos IPA93" panose="00000400000000000000" pitchFamily="2" charset="2"/>
      <p:regular r:id="rId83"/>
      <p:bold r:id="rId84"/>
      <p:italic r:id="rId85"/>
      <p:boldItalic r:id="rId86"/>
    </p:embeddedFont>
    <p:embeddedFont>
      <p:font typeface="PhonSymbol" panose="04027200000000000000" pitchFamily="82" charset="0"/>
      <p:regular r:id="rId87"/>
    </p:embeddedFont>
    <p:embeddedFont>
      <p:font typeface="SILSophia IPA93" panose="00000400000000000000" pitchFamily="2" charset="2"/>
      <p:regular r:id="rId88"/>
      <p:bold r:id="rId89"/>
      <p:italic r:id="rId90"/>
      <p:boldItalic r:id="rId91"/>
    </p:embeddedFont>
  </p:embeddedFontLst>
  <p:custDataLst>
    <p:tags r:id="rId92"/>
  </p:custDataLst>
  <p:defaultTextStyle>
    <a:defPPr>
      <a:defRPr lang="de-DE"/>
    </a:defPPr>
    <a:lvl1pPr algn="ctr" rtl="0" eaLnBrk="0" fontAlgn="base" hangingPunct="0">
      <a:spcBef>
        <a:spcPct val="0"/>
      </a:spcBef>
      <a:spcAft>
        <a:spcPct val="0"/>
      </a:spcAft>
      <a:defRPr kumimoji="1" sz="2400" kern="1200">
        <a:solidFill>
          <a:schemeClr val="tx1"/>
        </a:solidFill>
        <a:effectLst>
          <a:outerShdw blurRad="38100" dist="38100" dir="2700000" algn="tl">
            <a:srgbClr val="000000">
              <a:alpha val="43137"/>
            </a:srgbClr>
          </a:outerShdw>
        </a:effectLst>
        <a:latin typeface="Times New Roman" pitchFamily="18" charset="0"/>
        <a:ea typeface="+mn-ea"/>
        <a:cs typeface="Arial" pitchFamily="34" charset="0"/>
      </a:defRPr>
    </a:lvl1pPr>
    <a:lvl2pPr marL="457200" algn="ctr" rtl="0" eaLnBrk="0" fontAlgn="base" hangingPunct="0">
      <a:spcBef>
        <a:spcPct val="0"/>
      </a:spcBef>
      <a:spcAft>
        <a:spcPct val="0"/>
      </a:spcAft>
      <a:defRPr kumimoji="1" sz="2400" kern="1200">
        <a:solidFill>
          <a:schemeClr val="tx1"/>
        </a:solidFill>
        <a:effectLst>
          <a:outerShdw blurRad="38100" dist="38100" dir="2700000" algn="tl">
            <a:srgbClr val="000000">
              <a:alpha val="43137"/>
            </a:srgbClr>
          </a:outerShdw>
        </a:effectLst>
        <a:latin typeface="Times New Roman" pitchFamily="18" charset="0"/>
        <a:ea typeface="+mn-ea"/>
        <a:cs typeface="Arial" pitchFamily="34" charset="0"/>
      </a:defRPr>
    </a:lvl2pPr>
    <a:lvl3pPr marL="914400" algn="ctr" rtl="0" eaLnBrk="0" fontAlgn="base" hangingPunct="0">
      <a:spcBef>
        <a:spcPct val="0"/>
      </a:spcBef>
      <a:spcAft>
        <a:spcPct val="0"/>
      </a:spcAft>
      <a:defRPr kumimoji="1" sz="2400" kern="1200">
        <a:solidFill>
          <a:schemeClr val="tx1"/>
        </a:solidFill>
        <a:effectLst>
          <a:outerShdw blurRad="38100" dist="38100" dir="2700000" algn="tl">
            <a:srgbClr val="000000">
              <a:alpha val="43137"/>
            </a:srgbClr>
          </a:outerShdw>
        </a:effectLst>
        <a:latin typeface="Times New Roman" pitchFamily="18" charset="0"/>
        <a:ea typeface="+mn-ea"/>
        <a:cs typeface="Arial" pitchFamily="34" charset="0"/>
      </a:defRPr>
    </a:lvl3pPr>
    <a:lvl4pPr marL="1371600" algn="ctr" rtl="0" eaLnBrk="0" fontAlgn="base" hangingPunct="0">
      <a:spcBef>
        <a:spcPct val="0"/>
      </a:spcBef>
      <a:spcAft>
        <a:spcPct val="0"/>
      </a:spcAft>
      <a:defRPr kumimoji="1" sz="2400" kern="1200">
        <a:solidFill>
          <a:schemeClr val="tx1"/>
        </a:solidFill>
        <a:effectLst>
          <a:outerShdw blurRad="38100" dist="38100" dir="2700000" algn="tl">
            <a:srgbClr val="000000">
              <a:alpha val="43137"/>
            </a:srgbClr>
          </a:outerShdw>
        </a:effectLst>
        <a:latin typeface="Times New Roman" pitchFamily="18" charset="0"/>
        <a:ea typeface="+mn-ea"/>
        <a:cs typeface="Arial" pitchFamily="34" charset="0"/>
      </a:defRPr>
    </a:lvl4pPr>
    <a:lvl5pPr marL="1828800" algn="ctr" rtl="0" eaLnBrk="0" fontAlgn="base" hangingPunct="0">
      <a:spcBef>
        <a:spcPct val="0"/>
      </a:spcBef>
      <a:spcAft>
        <a:spcPct val="0"/>
      </a:spcAft>
      <a:defRPr kumimoji="1" sz="2400" kern="1200">
        <a:solidFill>
          <a:schemeClr val="tx1"/>
        </a:solidFill>
        <a:effectLst>
          <a:outerShdw blurRad="38100" dist="38100" dir="2700000" algn="tl">
            <a:srgbClr val="000000">
              <a:alpha val="43137"/>
            </a:srgbClr>
          </a:outerShdw>
        </a:effectLst>
        <a:latin typeface="Times New Roman" pitchFamily="18" charset="0"/>
        <a:ea typeface="+mn-ea"/>
        <a:cs typeface="Arial" pitchFamily="34" charset="0"/>
      </a:defRPr>
    </a:lvl5pPr>
    <a:lvl6pPr marL="2286000" algn="l" defTabSz="914400" rtl="0" eaLnBrk="1" latinLnBrk="0" hangingPunct="1">
      <a:defRPr kumimoji="1" sz="2400" kern="1200">
        <a:solidFill>
          <a:schemeClr val="tx1"/>
        </a:solidFill>
        <a:effectLst>
          <a:outerShdw blurRad="38100" dist="38100" dir="2700000" algn="tl">
            <a:srgbClr val="000000">
              <a:alpha val="43137"/>
            </a:srgbClr>
          </a:outerShdw>
        </a:effectLst>
        <a:latin typeface="Times New Roman" pitchFamily="18" charset="0"/>
        <a:ea typeface="+mn-ea"/>
        <a:cs typeface="Arial" pitchFamily="34" charset="0"/>
      </a:defRPr>
    </a:lvl6pPr>
    <a:lvl7pPr marL="2743200" algn="l" defTabSz="914400" rtl="0" eaLnBrk="1" latinLnBrk="0" hangingPunct="1">
      <a:defRPr kumimoji="1" sz="2400" kern="1200">
        <a:solidFill>
          <a:schemeClr val="tx1"/>
        </a:solidFill>
        <a:effectLst>
          <a:outerShdw blurRad="38100" dist="38100" dir="2700000" algn="tl">
            <a:srgbClr val="000000">
              <a:alpha val="43137"/>
            </a:srgbClr>
          </a:outerShdw>
        </a:effectLst>
        <a:latin typeface="Times New Roman" pitchFamily="18" charset="0"/>
        <a:ea typeface="+mn-ea"/>
        <a:cs typeface="Arial" pitchFamily="34" charset="0"/>
      </a:defRPr>
    </a:lvl7pPr>
    <a:lvl8pPr marL="3200400" algn="l" defTabSz="914400" rtl="0" eaLnBrk="1" latinLnBrk="0" hangingPunct="1">
      <a:defRPr kumimoji="1" sz="2400" kern="1200">
        <a:solidFill>
          <a:schemeClr val="tx1"/>
        </a:solidFill>
        <a:effectLst>
          <a:outerShdw blurRad="38100" dist="38100" dir="2700000" algn="tl">
            <a:srgbClr val="000000">
              <a:alpha val="43137"/>
            </a:srgbClr>
          </a:outerShdw>
        </a:effectLst>
        <a:latin typeface="Times New Roman" pitchFamily="18" charset="0"/>
        <a:ea typeface="+mn-ea"/>
        <a:cs typeface="Arial" pitchFamily="34" charset="0"/>
      </a:defRPr>
    </a:lvl8pPr>
    <a:lvl9pPr marL="3657600" algn="l" defTabSz="914400" rtl="0" eaLnBrk="1" latinLnBrk="0" hangingPunct="1">
      <a:defRPr kumimoji="1" sz="2400" kern="1200">
        <a:solidFill>
          <a:schemeClr val="tx1"/>
        </a:solidFill>
        <a:effectLst>
          <a:outerShdw blurRad="38100" dist="38100" dir="2700000" algn="tl">
            <a:srgbClr val="000000">
              <a:alpha val="43137"/>
            </a:srgbClr>
          </a:outerShdw>
        </a:effectLst>
        <a:latin typeface="Times New Roman" pitchFamily="18"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89FFCF"/>
    <a:srgbClr val="00FFCC"/>
    <a:srgbClr val="1F54FF"/>
    <a:srgbClr val="33CCCC"/>
    <a:srgbClr val="FFDF9F"/>
    <a:srgbClr val="FFFFCC"/>
    <a:srgbClr val="FF7373"/>
    <a:srgbClr val="CCFF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150" d="100"/>
          <a:sy n="150" d="100"/>
        </p:scale>
        <p:origin x="-384" y="-72"/>
      </p:cViewPr>
      <p:guideLst>
        <p:guide orient="horz" pos="2160"/>
        <p:guide pos="2880"/>
      </p:guideLst>
    </p:cSldViewPr>
  </p:slideViewPr>
  <p:notesTextViewPr>
    <p:cViewPr>
      <p:scale>
        <a:sx n="100" d="100"/>
        <a:sy n="100" d="100"/>
      </p:scale>
      <p:origin x="0" y="0"/>
    </p:cViewPr>
  </p:notesTextViewPr>
  <p:sorterViewPr>
    <p:cViewPr>
      <p:scale>
        <a:sx n="66" d="100"/>
        <a:sy n="66" d="100"/>
      </p:scale>
      <p:origin x="0" y="945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font" Target="fonts/font6.fntdata"/><Relationship Id="rId89" Type="http://schemas.openxmlformats.org/officeDocument/2006/relationships/font" Target="fonts/font11.fntdata"/><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tags" Target="tags/tag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font" Target="fonts/font1.fntdata"/><Relationship Id="rId87" Type="http://schemas.openxmlformats.org/officeDocument/2006/relationships/font" Target="fonts/font9.fntdata"/><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font" Target="fonts/font4.fntdata"/><Relationship Id="rId90" Type="http://schemas.openxmlformats.org/officeDocument/2006/relationships/font" Target="fonts/font12.fntdata"/><Relationship Id="rId95" Type="http://schemas.openxmlformats.org/officeDocument/2006/relationships/theme" Target="theme/theme1.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font" Target="fonts/font2.fntdata"/><Relationship Id="rId85" Type="http://schemas.openxmlformats.org/officeDocument/2006/relationships/font" Target="fonts/font7.fntdata"/><Relationship Id="rId93"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font" Target="fonts/font5.fntdata"/><Relationship Id="rId88" Type="http://schemas.openxmlformats.org/officeDocument/2006/relationships/font" Target="fonts/font10.fntdata"/><Relationship Id="rId91" Type="http://schemas.openxmlformats.org/officeDocument/2006/relationships/font" Target="fonts/font13.fntdata"/><Relationship Id="rId9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handoutMaster" Target="handoutMasters/handoutMaster1.xml"/><Relationship Id="rId81" Type="http://schemas.openxmlformats.org/officeDocument/2006/relationships/font" Target="fonts/font3.fntdata"/><Relationship Id="rId86" Type="http://schemas.openxmlformats.org/officeDocument/2006/relationships/font" Target="fonts/font8.fntdata"/><Relationship Id="rId9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5.wmf"/></Relationships>
</file>

<file path=ppt/drawings/_rels/vmlDrawing2.vml.rels><?xml version="1.0" encoding="UTF-8" standalone="yes"?>
<Relationships xmlns="http://schemas.openxmlformats.org/package/2006/relationships"><Relationship Id="rId3" Type="http://schemas.openxmlformats.org/officeDocument/2006/relationships/image" Target="../media/image8.wmf"/><Relationship Id="rId2" Type="http://schemas.openxmlformats.org/officeDocument/2006/relationships/image" Target="../media/image7.wmf"/><Relationship Id="rId1" Type="http://schemas.openxmlformats.org/officeDocument/2006/relationships/image" Target="../media/image6.wmf"/><Relationship Id="rId4" Type="http://schemas.openxmlformats.org/officeDocument/2006/relationships/image" Target="../media/image9.wmf"/></Relationships>
</file>

<file path=ppt/drawings/_rels/vmlDrawing3.vml.rels><?xml version="1.0" encoding="UTF-8" standalone="yes"?>
<Relationships xmlns="http://schemas.openxmlformats.org/package/2006/relationships"><Relationship Id="rId2" Type="http://schemas.openxmlformats.org/officeDocument/2006/relationships/image" Target="../media/image11.wmf"/><Relationship Id="rId1" Type="http://schemas.openxmlformats.org/officeDocument/2006/relationships/image" Target="../media/image10.wmf"/></Relationships>
</file>

<file path=ppt/drawings/_rels/vmlDrawing4.vml.rels><?xml version="1.0" encoding="UTF-8" standalone="yes"?>
<Relationships xmlns="http://schemas.openxmlformats.org/package/2006/relationships"><Relationship Id="rId2" Type="http://schemas.openxmlformats.org/officeDocument/2006/relationships/image" Target="../media/image13.wmf"/><Relationship Id="rId1" Type="http://schemas.openxmlformats.org/officeDocument/2006/relationships/image" Target="../media/image12.w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15.w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16.wmf"/></Relationships>
</file>

<file path=ppt/drawings/_rels/vmlDrawing7.vml.rels><?xml version="1.0" encoding="UTF-8" standalone="yes"?>
<Relationships xmlns="http://schemas.openxmlformats.org/package/2006/relationships"><Relationship Id="rId2" Type="http://schemas.openxmlformats.org/officeDocument/2006/relationships/image" Target="../media/image17.wmf"/><Relationship Id="rId1" Type="http://schemas.openxmlformats.org/officeDocument/2006/relationships/image" Target="../media/image15.wmf"/></Relationships>
</file>

<file path=ppt/drawings/_rels/vmlDrawing8.vml.rels><?xml version="1.0" encoding="UTF-8" standalone="yes"?>
<Relationships xmlns="http://schemas.openxmlformats.org/package/2006/relationships"><Relationship Id="rId2" Type="http://schemas.openxmlformats.org/officeDocument/2006/relationships/image" Target="../media/image18.wmf"/><Relationship Id="rId1" Type="http://schemas.openxmlformats.org/officeDocument/2006/relationships/image" Target="../media/image15.wmf"/></Relationships>
</file>

<file path=ppt/drawings/_rels/vmlDrawing9.vml.rels><?xml version="1.0" encoding="UTF-8" standalone="yes"?>
<Relationships xmlns="http://schemas.openxmlformats.org/package/2006/relationships"><Relationship Id="rId1" Type="http://schemas.openxmlformats.org/officeDocument/2006/relationships/image" Target="../media/image19.wmf"/></Relationships>
</file>

<file path=ppt/drawings/_rels/vmlDrawing10.vml.rels><?xml version="1.0" encoding="UTF-8" standalone="yes"?>
<Relationships xmlns="http://schemas.openxmlformats.org/package/2006/relationships"><Relationship Id="rId2" Type="http://schemas.openxmlformats.org/officeDocument/2006/relationships/image" Target="../media/image21.wmf"/><Relationship Id="rId1" Type="http://schemas.openxmlformats.org/officeDocument/2006/relationships/image" Target="../media/image20.wmf"/></Relationships>
</file>

<file path=ppt/drawings/_rels/vmlDrawing11.vml.rels><?xml version="1.0" encoding="UTF-8" standalone="yes"?>
<Relationships xmlns="http://schemas.openxmlformats.org/package/2006/relationships"><Relationship Id="rId1" Type="http://schemas.openxmlformats.org/officeDocument/2006/relationships/image" Target="../media/image22.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2034" name="Rectangle 2"/>
          <p:cNvSpPr>
            <a:spLocks noGrp="1" noChangeArrowheads="1"/>
          </p:cNvSpPr>
          <p:nvPr>
            <p:ph type="hdr" sz="quarter"/>
          </p:nvPr>
        </p:nvSpPr>
        <p:spPr bwMode="auto">
          <a:xfrm>
            <a:off x="0" y="0"/>
            <a:ext cx="2944813" cy="495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l" eaLnBrk="1" hangingPunct="1">
              <a:defRPr kumimoji="0" sz="1200">
                <a:effectLst/>
                <a:latin typeface="Arial" pitchFamily="34" charset="0"/>
              </a:defRPr>
            </a:lvl1pPr>
          </a:lstStyle>
          <a:p>
            <a:endParaRPr lang="de-DE" altLang="de-DE"/>
          </a:p>
        </p:txBody>
      </p:sp>
      <p:sp>
        <p:nvSpPr>
          <p:cNvPr id="172035" name="Rectangle 3"/>
          <p:cNvSpPr>
            <a:spLocks noGrp="1" noChangeArrowheads="1"/>
          </p:cNvSpPr>
          <p:nvPr>
            <p:ph type="dt" sz="quarter" idx="1"/>
          </p:nvPr>
        </p:nvSpPr>
        <p:spPr bwMode="auto">
          <a:xfrm>
            <a:off x="3848100" y="0"/>
            <a:ext cx="2944813" cy="495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kumimoji="0" sz="1200">
                <a:effectLst/>
                <a:latin typeface="Arial" pitchFamily="34" charset="0"/>
              </a:defRPr>
            </a:lvl1pPr>
          </a:lstStyle>
          <a:p>
            <a:endParaRPr lang="de-DE" altLang="de-DE"/>
          </a:p>
        </p:txBody>
      </p:sp>
      <p:sp>
        <p:nvSpPr>
          <p:cNvPr id="172036" name="Rectangle 4"/>
          <p:cNvSpPr>
            <a:spLocks noGrp="1" noChangeArrowheads="1"/>
          </p:cNvSpPr>
          <p:nvPr>
            <p:ph type="ftr" sz="quarter" idx="2"/>
          </p:nvPr>
        </p:nvSpPr>
        <p:spPr bwMode="auto">
          <a:xfrm>
            <a:off x="0" y="9409113"/>
            <a:ext cx="2944813" cy="495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l" eaLnBrk="1" hangingPunct="1">
              <a:defRPr kumimoji="0" sz="1200">
                <a:effectLst/>
                <a:latin typeface="Arial" pitchFamily="34" charset="0"/>
              </a:defRPr>
            </a:lvl1pPr>
          </a:lstStyle>
          <a:p>
            <a:endParaRPr lang="de-DE" altLang="de-DE"/>
          </a:p>
        </p:txBody>
      </p:sp>
      <p:sp>
        <p:nvSpPr>
          <p:cNvPr id="172037" name="Rectangle 5"/>
          <p:cNvSpPr>
            <a:spLocks noGrp="1" noChangeArrowheads="1"/>
          </p:cNvSpPr>
          <p:nvPr>
            <p:ph type="sldNum" sz="quarter" idx="3"/>
          </p:nvPr>
        </p:nvSpPr>
        <p:spPr bwMode="auto">
          <a:xfrm>
            <a:off x="3848100" y="9409113"/>
            <a:ext cx="2944813" cy="495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eaLnBrk="1" hangingPunct="1">
              <a:defRPr kumimoji="0" sz="1200">
                <a:effectLst/>
                <a:latin typeface="Arial" pitchFamily="34" charset="0"/>
              </a:defRPr>
            </a:lvl1pPr>
          </a:lstStyle>
          <a:p>
            <a:fld id="{0E85571E-5346-4DA5-AFBD-6B386DBE2AA3}" type="slidenum">
              <a:rPr lang="de-DE" altLang="de-DE"/>
              <a:pPr/>
              <a:t>‹Nr.›</a:t>
            </a:fld>
            <a:endParaRPr lang="de-DE" altLang="de-DE"/>
          </a:p>
        </p:txBody>
      </p:sp>
    </p:spTree>
    <p:extLst>
      <p:ext uri="{BB962C8B-B14F-4D97-AF65-F5344CB8AC3E}">
        <p14:creationId xmlns:p14="http://schemas.microsoft.com/office/powerpoint/2010/main" val="206625103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4210" name="Rectangle 2"/>
          <p:cNvSpPr>
            <a:spLocks noGrp="1" noChangeArrowheads="1"/>
          </p:cNvSpPr>
          <p:nvPr>
            <p:ph type="hdr" sz="quarter"/>
          </p:nvPr>
        </p:nvSpPr>
        <p:spPr bwMode="auto">
          <a:xfrm>
            <a:off x="0" y="0"/>
            <a:ext cx="2944813" cy="495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l" eaLnBrk="1" hangingPunct="1">
              <a:defRPr kumimoji="0" sz="1200">
                <a:effectLst/>
                <a:latin typeface="Arial" pitchFamily="34" charset="0"/>
              </a:defRPr>
            </a:lvl1pPr>
          </a:lstStyle>
          <a:p>
            <a:endParaRPr lang="de-DE" altLang="de-DE"/>
          </a:p>
        </p:txBody>
      </p:sp>
      <p:sp>
        <p:nvSpPr>
          <p:cNvPr id="94211" name="Rectangle 3"/>
          <p:cNvSpPr>
            <a:spLocks noGrp="1" noChangeArrowheads="1"/>
          </p:cNvSpPr>
          <p:nvPr>
            <p:ph type="dt" idx="1"/>
          </p:nvPr>
        </p:nvSpPr>
        <p:spPr bwMode="auto">
          <a:xfrm>
            <a:off x="3848100" y="0"/>
            <a:ext cx="2944813" cy="495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kumimoji="0" sz="1200">
                <a:effectLst/>
                <a:latin typeface="Arial" pitchFamily="34" charset="0"/>
              </a:defRPr>
            </a:lvl1pPr>
          </a:lstStyle>
          <a:p>
            <a:endParaRPr lang="de-DE" altLang="de-DE"/>
          </a:p>
        </p:txBody>
      </p:sp>
      <p:sp>
        <p:nvSpPr>
          <p:cNvPr id="94212" name="Rectangle 4"/>
          <p:cNvSpPr>
            <a:spLocks noRot="1" noChangeArrowheads="1" noTextEdit="1"/>
          </p:cNvSpPr>
          <p:nvPr>
            <p:ph type="sldImg" idx="2"/>
          </p:nvPr>
        </p:nvSpPr>
        <p:spPr bwMode="auto">
          <a:xfrm>
            <a:off x="920750" y="742950"/>
            <a:ext cx="4953000" cy="371475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94213" name="Rectangle 5"/>
          <p:cNvSpPr>
            <a:spLocks noGrp="1" noChangeArrowheads="1"/>
          </p:cNvSpPr>
          <p:nvPr>
            <p:ph type="body" sz="quarter" idx="3"/>
          </p:nvPr>
        </p:nvSpPr>
        <p:spPr bwMode="auto">
          <a:xfrm>
            <a:off x="679450" y="4705350"/>
            <a:ext cx="5435600" cy="4457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de-DE" altLang="de-DE" smtClean="0"/>
              <a:t>Textmasterformate durch Klicken bearbeiten</a:t>
            </a:r>
          </a:p>
          <a:p>
            <a:pPr lvl="1"/>
            <a:r>
              <a:rPr lang="de-DE" altLang="de-DE" smtClean="0"/>
              <a:t>Zweite Ebene</a:t>
            </a:r>
          </a:p>
          <a:p>
            <a:pPr lvl="2"/>
            <a:r>
              <a:rPr lang="de-DE" altLang="de-DE" smtClean="0"/>
              <a:t>Dritte Ebene</a:t>
            </a:r>
          </a:p>
          <a:p>
            <a:pPr lvl="3"/>
            <a:r>
              <a:rPr lang="de-DE" altLang="de-DE" smtClean="0"/>
              <a:t>Vierte Ebene</a:t>
            </a:r>
          </a:p>
          <a:p>
            <a:pPr lvl="4"/>
            <a:r>
              <a:rPr lang="de-DE" altLang="de-DE" smtClean="0"/>
              <a:t>Fünfte Ebene</a:t>
            </a:r>
          </a:p>
        </p:txBody>
      </p:sp>
      <p:sp>
        <p:nvSpPr>
          <p:cNvPr id="94214" name="Rectangle 6"/>
          <p:cNvSpPr>
            <a:spLocks noGrp="1" noChangeArrowheads="1"/>
          </p:cNvSpPr>
          <p:nvPr>
            <p:ph type="ftr" sz="quarter" idx="4"/>
          </p:nvPr>
        </p:nvSpPr>
        <p:spPr bwMode="auto">
          <a:xfrm>
            <a:off x="0" y="9409113"/>
            <a:ext cx="2944813" cy="495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l" eaLnBrk="1" hangingPunct="1">
              <a:defRPr kumimoji="0" sz="1200">
                <a:effectLst/>
                <a:latin typeface="Arial" pitchFamily="34" charset="0"/>
              </a:defRPr>
            </a:lvl1pPr>
          </a:lstStyle>
          <a:p>
            <a:endParaRPr lang="de-DE" altLang="de-DE"/>
          </a:p>
        </p:txBody>
      </p:sp>
      <p:sp>
        <p:nvSpPr>
          <p:cNvPr id="94215" name="Rectangle 7"/>
          <p:cNvSpPr>
            <a:spLocks noGrp="1" noChangeArrowheads="1"/>
          </p:cNvSpPr>
          <p:nvPr>
            <p:ph type="sldNum" sz="quarter" idx="5"/>
          </p:nvPr>
        </p:nvSpPr>
        <p:spPr bwMode="auto">
          <a:xfrm>
            <a:off x="3848100" y="9409113"/>
            <a:ext cx="2944813" cy="495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eaLnBrk="1" hangingPunct="1">
              <a:defRPr kumimoji="0" sz="1200">
                <a:effectLst/>
                <a:latin typeface="Arial" pitchFamily="34" charset="0"/>
              </a:defRPr>
            </a:lvl1pPr>
          </a:lstStyle>
          <a:p>
            <a:fld id="{1BE761F2-C0CA-4715-A623-8DA9A644B9CA}" type="slidenum">
              <a:rPr lang="de-DE" altLang="de-DE"/>
              <a:pPr/>
              <a:t>‹Nr.›</a:t>
            </a:fld>
            <a:endParaRPr lang="de-DE" altLang="de-DE"/>
          </a:p>
        </p:txBody>
      </p:sp>
    </p:spTree>
    <p:extLst>
      <p:ext uri="{BB962C8B-B14F-4D97-AF65-F5344CB8AC3E}">
        <p14:creationId xmlns:p14="http://schemas.microsoft.com/office/powerpoint/2010/main" val="4149442834"/>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itchFamily="34" charset="0"/>
        <a:ea typeface="+mn-ea"/>
        <a:cs typeface="Arial" pitchFamily="34" charset="0"/>
      </a:defRPr>
    </a:lvl1pPr>
    <a:lvl2pPr marL="457200" algn="l" rtl="0" fontAlgn="base">
      <a:spcBef>
        <a:spcPct val="30000"/>
      </a:spcBef>
      <a:spcAft>
        <a:spcPct val="0"/>
      </a:spcAft>
      <a:defRPr sz="1200" kern="1200">
        <a:solidFill>
          <a:schemeClr val="tx1"/>
        </a:solidFill>
        <a:latin typeface="Arial" pitchFamily="34" charset="0"/>
        <a:ea typeface="+mn-ea"/>
        <a:cs typeface="Arial" pitchFamily="34" charset="0"/>
      </a:defRPr>
    </a:lvl2pPr>
    <a:lvl3pPr marL="914400" algn="l" rtl="0" fontAlgn="base">
      <a:spcBef>
        <a:spcPct val="30000"/>
      </a:spcBef>
      <a:spcAft>
        <a:spcPct val="0"/>
      </a:spcAft>
      <a:defRPr sz="1200" kern="1200">
        <a:solidFill>
          <a:schemeClr val="tx1"/>
        </a:solidFill>
        <a:latin typeface="Arial" pitchFamily="34" charset="0"/>
        <a:ea typeface="+mn-ea"/>
        <a:cs typeface="Arial" pitchFamily="34" charset="0"/>
      </a:defRPr>
    </a:lvl3pPr>
    <a:lvl4pPr marL="1371600" algn="l" rtl="0" fontAlgn="base">
      <a:spcBef>
        <a:spcPct val="30000"/>
      </a:spcBef>
      <a:spcAft>
        <a:spcPct val="0"/>
      </a:spcAft>
      <a:defRPr sz="1200" kern="1200">
        <a:solidFill>
          <a:schemeClr val="tx1"/>
        </a:solidFill>
        <a:latin typeface="Arial" pitchFamily="34" charset="0"/>
        <a:ea typeface="+mn-ea"/>
        <a:cs typeface="Arial" pitchFamily="34" charset="0"/>
      </a:defRPr>
    </a:lvl4pPr>
    <a:lvl5pPr marL="1828800" algn="l" rtl="0" fontAlgn="base">
      <a:spcBef>
        <a:spcPct val="30000"/>
      </a:spcBef>
      <a:spcAft>
        <a:spcPct val="0"/>
      </a:spcAft>
      <a:defRPr sz="1200" kern="1200">
        <a:solidFill>
          <a:schemeClr val="tx1"/>
        </a:solidFill>
        <a:latin typeface="Arial" pitchFamily="34" charset="0"/>
        <a:ea typeface="+mn-ea"/>
        <a:cs typeface="Arial" pitchFamily="34"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A1AA553-6E40-40AC-B247-3104204D84FC}" type="slidenum">
              <a:rPr lang="de-DE" altLang="de-DE"/>
              <a:pPr/>
              <a:t>1</a:t>
            </a:fld>
            <a:endParaRPr lang="de-DE" altLang="de-DE"/>
          </a:p>
        </p:txBody>
      </p:sp>
      <p:sp>
        <p:nvSpPr>
          <p:cNvPr id="95234" name="Rectangle 2"/>
          <p:cNvSpPr>
            <a:spLocks noRot="1" noChangeArrowheads="1" noTextEdit="1"/>
          </p:cNvSpPr>
          <p:nvPr>
            <p:ph type="sldImg"/>
          </p:nvPr>
        </p:nvSpPr>
        <p:spPr>
          <a:ln/>
        </p:spPr>
      </p:sp>
      <p:sp>
        <p:nvSpPr>
          <p:cNvPr id="95235" name="Rectangle 3"/>
          <p:cNvSpPr>
            <a:spLocks noGrp="1" noChangeArrowheads="1"/>
          </p:cNvSpPr>
          <p:nvPr>
            <p:ph type="body" idx="1"/>
          </p:nvPr>
        </p:nvSpPr>
        <p:spPr/>
        <p:txBody>
          <a:bodyPr/>
          <a:lstStyle/>
          <a:p>
            <a:endParaRPr lang="de-DE" altLang="de-DE"/>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E38B413-1F6B-4997-A8A7-0A41E80CA899}" type="slidenum">
              <a:rPr lang="de-DE" altLang="de-DE"/>
              <a:pPr/>
              <a:t>2</a:t>
            </a:fld>
            <a:endParaRPr lang="de-DE" altLang="de-DE"/>
          </a:p>
        </p:txBody>
      </p:sp>
      <p:sp>
        <p:nvSpPr>
          <p:cNvPr id="96258" name="Rectangle 2"/>
          <p:cNvSpPr>
            <a:spLocks noRot="1" noChangeArrowheads="1" noTextEdit="1"/>
          </p:cNvSpPr>
          <p:nvPr>
            <p:ph type="sldImg"/>
          </p:nvPr>
        </p:nvSpPr>
        <p:spPr>
          <a:ln/>
        </p:spPr>
      </p:sp>
      <p:sp>
        <p:nvSpPr>
          <p:cNvPr id="96259" name="Rectangle 3"/>
          <p:cNvSpPr>
            <a:spLocks noGrp="1" noChangeArrowheads="1"/>
          </p:cNvSpPr>
          <p:nvPr>
            <p:ph type="body" idx="1"/>
          </p:nvPr>
        </p:nvSpPr>
        <p:spPr/>
        <p:txBody>
          <a:bodyPr/>
          <a:lstStyle/>
          <a:p>
            <a:endParaRPr lang="de-DE" altLang="de-DE"/>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20D4E8E-3208-4E7B-8E46-5FA9E987EDC3}" type="slidenum">
              <a:rPr lang="de-DE" altLang="de-DE"/>
              <a:pPr/>
              <a:t>3</a:t>
            </a:fld>
            <a:endParaRPr lang="de-DE" altLang="de-DE"/>
          </a:p>
        </p:txBody>
      </p:sp>
      <p:sp>
        <p:nvSpPr>
          <p:cNvPr id="97282" name="Rectangle 2"/>
          <p:cNvSpPr>
            <a:spLocks noRot="1" noChangeArrowheads="1" noTextEdit="1"/>
          </p:cNvSpPr>
          <p:nvPr>
            <p:ph type="sldImg"/>
          </p:nvPr>
        </p:nvSpPr>
        <p:spPr>
          <a:ln/>
        </p:spPr>
      </p:sp>
      <p:sp>
        <p:nvSpPr>
          <p:cNvPr id="97283" name="Rectangle 3"/>
          <p:cNvSpPr>
            <a:spLocks noGrp="1" noChangeArrowheads="1"/>
          </p:cNvSpPr>
          <p:nvPr>
            <p:ph type="body" idx="1"/>
          </p:nvPr>
        </p:nvSpPr>
        <p:spPr/>
        <p:txBody>
          <a:bodyPr/>
          <a:lstStyle/>
          <a:p>
            <a:endParaRPr lang="de-DE" altLang="de-DE"/>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5BDFE6B-C591-4BA4-8EBF-F19B2A8A440D}" type="slidenum">
              <a:rPr lang="de-DE" altLang="de-DE"/>
              <a:pPr/>
              <a:t>4</a:t>
            </a:fld>
            <a:endParaRPr lang="de-DE" altLang="de-DE"/>
          </a:p>
        </p:txBody>
      </p:sp>
      <p:sp>
        <p:nvSpPr>
          <p:cNvPr id="98306" name="Rectangle 2"/>
          <p:cNvSpPr>
            <a:spLocks noRot="1" noChangeArrowheads="1" noTextEdit="1"/>
          </p:cNvSpPr>
          <p:nvPr>
            <p:ph type="sldImg"/>
          </p:nvPr>
        </p:nvSpPr>
        <p:spPr>
          <a:ln/>
        </p:spPr>
      </p:sp>
      <p:sp>
        <p:nvSpPr>
          <p:cNvPr id="98307" name="Rectangle 3"/>
          <p:cNvSpPr>
            <a:spLocks noGrp="1" noChangeArrowheads="1"/>
          </p:cNvSpPr>
          <p:nvPr>
            <p:ph type="body" idx="1"/>
          </p:nvPr>
        </p:nvSpPr>
        <p:spPr/>
        <p:txBody>
          <a:bodyPr/>
          <a:lstStyle/>
          <a:p>
            <a:endParaRPr lang="de-DE" altLang="de-DE"/>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EE400D3-D745-4DDD-B595-35EBC7C00014}" type="slidenum">
              <a:rPr lang="de-DE" altLang="de-DE"/>
              <a:pPr/>
              <a:t>5</a:t>
            </a:fld>
            <a:endParaRPr lang="de-DE" altLang="de-DE"/>
          </a:p>
        </p:txBody>
      </p:sp>
      <p:sp>
        <p:nvSpPr>
          <p:cNvPr id="99330" name="Rectangle 2"/>
          <p:cNvSpPr>
            <a:spLocks noRot="1" noChangeArrowheads="1" noTextEdit="1"/>
          </p:cNvSpPr>
          <p:nvPr>
            <p:ph type="sldImg"/>
          </p:nvPr>
        </p:nvSpPr>
        <p:spPr>
          <a:ln/>
        </p:spPr>
      </p:sp>
      <p:sp>
        <p:nvSpPr>
          <p:cNvPr id="99331" name="Rectangle 3"/>
          <p:cNvSpPr>
            <a:spLocks noGrp="1" noChangeArrowheads="1"/>
          </p:cNvSpPr>
          <p:nvPr>
            <p:ph type="body" idx="1"/>
          </p:nvPr>
        </p:nvSpPr>
        <p:spPr/>
        <p:txBody>
          <a:bodyPr/>
          <a:lstStyle/>
          <a:p>
            <a:endParaRPr lang="de-DE" altLang="de-DE"/>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975792F-1ED2-49AB-9B25-7DB497682768}" type="slidenum">
              <a:rPr lang="de-DE" altLang="de-DE"/>
              <a:pPr/>
              <a:t>6</a:t>
            </a:fld>
            <a:endParaRPr lang="de-DE" altLang="de-DE"/>
          </a:p>
        </p:txBody>
      </p:sp>
      <p:sp>
        <p:nvSpPr>
          <p:cNvPr id="100354" name="Rectangle 2"/>
          <p:cNvSpPr>
            <a:spLocks noRot="1" noChangeArrowheads="1" noTextEdit="1"/>
          </p:cNvSpPr>
          <p:nvPr>
            <p:ph type="sldImg"/>
          </p:nvPr>
        </p:nvSpPr>
        <p:spPr>
          <a:ln/>
        </p:spPr>
      </p:sp>
      <p:sp>
        <p:nvSpPr>
          <p:cNvPr id="100355" name="Rectangle 3"/>
          <p:cNvSpPr>
            <a:spLocks noGrp="1" noChangeArrowheads="1"/>
          </p:cNvSpPr>
          <p:nvPr>
            <p:ph type="body" idx="1"/>
          </p:nvPr>
        </p:nvSpPr>
        <p:spPr/>
        <p:txBody>
          <a:bodyPr/>
          <a:lstStyle/>
          <a:p>
            <a:endParaRPr lang="de-DE" altLang="de-DE"/>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C2B967A-C543-4245-9341-F3E4AE575B73}" type="slidenum">
              <a:rPr lang="de-DE" altLang="de-DE"/>
              <a:pPr/>
              <a:t>7</a:t>
            </a:fld>
            <a:endParaRPr lang="de-DE" altLang="de-DE"/>
          </a:p>
        </p:txBody>
      </p:sp>
      <p:sp>
        <p:nvSpPr>
          <p:cNvPr id="101378" name="Rectangle 2"/>
          <p:cNvSpPr>
            <a:spLocks noRot="1" noChangeArrowheads="1" noTextEdit="1"/>
          </p:cNvSpPr>
          <p:nvPr>
            <p:ph type="sldImg"/>
          </p:nvPr>
        </p:nvSpPr>
        <p:spPr>
          <a:ln/>
        </p:spPr>
      </p:sp>
      <p:sp>
        <p:nvSpPr>
          <p:cNvPr id="101379" name="Rectangle 3"/>
          <p:cNvSpPr>
            <a:spLocks noGrp="1" noChangeArrowheads="1"/>
          </p:cNvSpPr>
          <p:nvPr>
            <p:ph type="body" idx="1"/>
          </p:nvPr>
        </p:nvSpPr>
        <p:spPr/>
        <p:txBody>
          <a:bodyPr/>
          <a:lstStyle/>
          <a:p>
            <a:endParaRPr lang="de-DE" altLang="de-DE"/>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7812E67-D4E2-46A8-A24B-CEEA6E1B2E8C}" type="slidenum">
              <a:rPr lang="de-DE" altLang="de-DE"/>
              <a:pPr/>
              <a:t>8</a:t>
            </a:fld>
            <a:endParaRPr lang="de-DE" altLang="de-DE"/>
          </a:p>
        </p:txBody>
      </p:sp>
      <p:sp>
        <p:nvSpPr>
          <p:cNvPr id="102402" name="Rectangle 2"/>
          <p:cNvSpPr>
            <a:spLocks noRot="1" noChangeArrowheads="1" noTextEdit="1"/>
          </p:cNvSpPr>
          <p:nvPr>
            <p:ph type="sldImg"/>
          </p:nvPr>
        </p:nvSpPr>
        <p:spPr>
          <a:ln/>
        </p:spPr>
      </p:sp>
      <p:sp>
        <p:nvSpPr>
          <p:cNvPr id="102403" name="Rectangle 3"/>
          <p:cNvSpPr>
            <a:spLocks noGrp="1" noChangeArrowheads="1"/>
          </p:cNvSpPr>
          <p:nvPr>
            <p:ph type="body" idx="1"/>
          </p:nvPr>
        </p:nvSpPr>
        <p:spPr/>
        <p:txBody>
          <a:bodyPr/>
          <a:lstStyle/>
          <a:p>
            <a:endParaRPr lang="de-DE" altLang="de-DE"/>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4E69EC0-DBFC-4F6D-8A33-57C5F265CC37}" type="slidenum">
              <a:rPr lang="de-DE" altLang="de-DE"/>
              <a:pPr/>
              <a:t>9</a:t>
            </a:fld>
            <a:endParaRPr lang="de-DE" altLang="de-DE"/>
          </a:p>
        </p:txBody>
      </p:sp>
      <p:sp>
        <p:nvSpPr>
          <p:cNvPr id="103426" name="Rectangle 2"/>
          <p:cNvSpPr>
            <a:spLocks noRot="1" noChangeArrowheads="1" noTextEdit="1"/>
          </p:cNvSpPr>
          <p:nvPr>
            <p:ph type="sldImg"/>
          </p:nvPr>
        </p:nvSpPr>
        <p:spPr>
          <a:ln/>
        </p:spPr>
      </p:sp>
      <p:sp>
        <p:nvSpPr>
          <p:cNvPr id="103427" name="Rectangle 3"/>
          <p:cNvSpPr>
            <a:spLocks noGrp="1" noChangeArrowheads="1"/>
          </p:cNvSpPr>
          <p:nvPr>
            <p:ph type="body" idx="1"/>
          </p:nvPr>
        </p:nvSpPr>
        <p:spPr/>
        <p:txBody>
          <a:bodyPr/>
          <a:lstStyle/>
          <a:p>
            <a:endParaRPr lang="de-DE" altLang="de-DE"/>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C5FD61F-5FC2-4369-AF0A-5AD7D19AEEAE}" type="slidenum">
              <a:rPr lang="de-DE" altLang="de-DE"/>
              <a:pPr/>
              <a:t>10</a:t>
            </a:fld>
            <a:endParaRPr lang="de-DE" altLang="de-DE"/>
          </a:p>
        </p:txBody>
      </p:sp>
      <p:sp>
        <p:nvSpPr>
          <p:cNvPr id="104450" name="Rectangle 2"/>
          <p:cNvSpPr>
            <a:spLocks noRot="1" noChangeArrowheads="1" noTextEdit="1"/>
          </p:cNvSpPr>
          <p:nvPr>
            <p:ph type="sldImg"/>
          </p:nvPr>
        </p:nvSpPr>
        <p:spPr>
          <a:ln/>
        </p:spPr>
      </p:sp>
      <p:sp>
        <p:nvSpPr>
          <p:cNvPr id="104451" name="Rectangle 3"/>
          <p:cNvSpPr>
            <a:spLocks noGrp="1" noChangeArrowheads="1"/>
          </p:cNvSpPr>
          <p:nvPr>
            <p:ph type="body" idx="1"/>
          </p:nvPr>
        </p:nvSpPr>
        <p:spPr/>
        <p:txBody>
          <a:bodyPr/>
          <a:lstStyle/>
          <a:p>
            <a:endParaRPr lang="de-DE" altLang="de-DE"/>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23D2DD3-DB8D-474C-AAD9-0E0962A658C3}" type="slidenum">
              <a:rPr lang="de-DE" altLang="de-DE"/>
              <a:pPr/>
              <a:t>11</a:t>
            </a:fld>
            <a:endParaRPr lang="de-DE" altLang="de-DE"/>
          </a:p>
        </p:txBody>
      </p:sp>
      <p:sp>
        <p:nvSpPr>
          <p:cNvPr id="105474" name="Rectangle 2"/>
          <p:cNvSpPr>
            <a:spLocks noRot="1" noChangeArrowheads="1" noTextEdit="1"/>
          </p:cNvSpPr>
          <p:nvPr>
            <p:ph type="sldImg"/>
          </p:nvPr>
        </p:nvSpPr>
        <p:spPr>
          <a:ln/>
        </p:spPr>
      </p:sp>
      <p:sp>
        <p:nvSpPr>
          <p:cNvPr id="105475" name="Rectangle 3"/>
          <p:cNvSpPr>
            <a:spLocks noGrp="1" noChangeArrowheads="1"/>
          </p:cNvSpPr>
          <p:nvPr>
            <p:ph type="body" idx="1"/>
          </p:nvPr>
        </p:nvSpPr>
        <p:spPr/>
        <p:txBody>
          <a:bodyPr/>
          <a:lstStyle/>
          <a:p>
            <a:endParaRPr lang="de-DE" altLang="de-DE"/>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1F22F42-6D51-42FA-9F09-A74D54A08C83}" type="slidenum">
              <a:rPr lang="de-DE" altLang="de-DE"/>
              <a:pPr/>
              <a:t>12</a:t>
            </a:fld>
            <a:endParaRPr lang="de-DE" altLang="de-DE"/>
          </a:p>
        </p:txBody>
      </p:sp>
      <p:sp>
        <p:nvSpPr>
          <p:cNvPr id="106498" name="Rectangle 2"/>
          <p:cNvSpPr>
            <a:spLocks noRot="1" noChangeArrowheads="1" noTextEdit="1"/>
          </p:cNvSpPr>
          <p:nvPr>
            <p:ph type="sldImg"/>
          </p:nvPr>
        </p:nvSpPr>
        <p:spPr>
          <a:ln/>
        </p:spPr>
      </p:sp>
      <p:sp>
        <p:nvSpPr>
          <p:cNvPr id="106499" name="Rectangle 3"/>
          <p:cNvSpPr>
            <a:spLocks noGrp="1" noChangeArrowheads="1"/>
          </p:cNvSpPr>
          <p:nvPr>
            <p:ph type="body" idx="1"/>
          </p:nvPr>
        </p:nvSpPr>
        <p:spPr/>
        <p:txBody>
          <a:bodyPr/>
          <a:lstStyle/>
          <a:p>
            <a:endParaRPr lang="de-DE" altLang="de-DE"/>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A667729-6CD9-4D53-9149-B4FAB33B8AD7}" type="slidenum">
              <a:rPr lang="de-DE" altLang="de-DE"/>
              <a:pPr/>
              <a:t>13</a:t>
            </a:fld>
            <a:endParaRPr lang="de-DE" altLang="de-DE"/>
          </a:p>
        </p:txBody>
      </p:sp>
      <p:sp>
        <p:nvSpPr>
          <p:cNvPr id="107522" name="Rectangle 2"/>
          <p:cNvSpPr>
            <a:spLocks noRot="1" noChangeArrowheads="1" noTextEdit="1"/>
          </p:cNvSpPr>
          <p:nvPr>
            <p:ph type="sldImg"/>
          </p:nvPr>
        </p:nvSpPr>
        <p:spPr>
          <a:ln/>
        </p:spPr>
      </p:sp>
      <p:sp>
        <p:nvSpPr>
          <p:cNvPr id="107523" name="Rectangle 3"/>
          <p:cNvSpPr>
            <a:spLocks noGrp="1" noChangeArrowheads="1"/>
          </p:cNvSpPr>
          <p:nvPr>
            <p:ph type="body" idx="1"/>
          </p:nvPr>
        </p:nvSpPr>
        <p:spPr/>
        <p:txBody>
          <a:bodyPr/>
          <a:lstStyle/>
          <a:p>
            <a:endParaRPr lang="de-DE" altLang="de-DE"/>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92E5353-9949-448F-8520-4CF340C274A7}" type="slidenum">
              <a:rPr lang="de-DE" altLang="de-DE"/>
              <a:pPr/>
              <a:t>14</a:t>
            </a:fld>
            <a:endParaRPr lang="de-DE" altLang="de-DE"/>
          </a:p>
        </p:txBody>
      </p:sp>
      <p:sp>
        <p:nvSpPr>
          <p:cNvPr id="108546" name="Rectangle 2"/>
          <p:cNvSpPr>
            <a:spLocks noRot="1" noChangeArrowheads="1" noTextEdit="1"/>
          </p:cNvSpPr>
          <p:nvPr>
            <p:ph type="sldImg"/>
          </p:nvPr>
        </p:nvSpPr>
        <p:spPr>
          <a:ln/>
        </p:spPr>
      </p:sp>
      <p:sp>
        <p:nvSpPr>
          <p:cNvPr id="108547" name="Rectangle 3"/>
          <p:cNvSpPr>
            <a:spLocks noGrp="1" noChangeArrowheads="1"/>
          </p:cNvSpPr>
          <p:nvPr>
            <p:ph type="body" idx="1"/>
          </p:nvPr>
        </p:nvSpPr>
        <p:spPr/>
        <p:txBody>
          <a:bodyPr/>
          <a:lstStyle/>
          <a:p>
            <a:endParaRPr lang="de-DE" altLang="de-DE"/>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39C905C-EDCF-4C6C-AB61-8D2C3F246A1E}" type="slidenum">
              <a:rPr lang="de-DE" altLang="de-DE"/>
              <a:pPr/>
              <a:t>15</a:t>
            </a:fld>
            <a:endParaRPr lang="de-DE" altLang="de-DE"/>
          </a:p>
        </p:txBody>
      </p:sp>
      <p:sp>
        <p:nvSpPr>
          <p:cNvPr id="109570" name="Rectangle 2"/>
          <p:cNvSpPr>
            <a:spLocks noRot="1" noChangeArrowheads="1" noTextEdit="1"/>
          </p:cNvSpPr>
          <p:nvPr>
            <p:ph type="sldImg"/>
          </p:nvPr>
        </p:nvSpPr>
        <p:spPr>
          <a:ln/>
        </p:spPr>
      </p:sp>
      <p:sp>
        <p:nvSpPr>
          <p:cNvPr id="109571" name="Rectangle 3"/>
          <p:cNvSpPr>
            <a:spLocks noGrp="1" noChangeArrowheads="1"/>
          </p:cNvSpPr>
          <p:nvPr>
            <p:ph type="body" idx="1"/>
          </p:nvPr>
        </p:nvSpPr>
        <p:spPr/>
        <p:txBody>
          <a:bodyPr/>
          <a:lstStyle/>
          <a:p>
            <a:endParaRPr lang="de-DE" altLang="de-DE"/>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B732175-18EA-4E33-A33B-EB2A59681599}" type="slidenum">
              <a:rPr lang="de-DE" altLang="de-DE"/>
              <a:pPr/>
              <a:t>16</a:t>
            </a:fld>
            <a:endParaRPr lang="de-DE" altLang="de-DE"/>
          </a:p>
        </p:txBody>
      </p:sp>
      <p:sp>
        <p:nvSpPr>
          <p:cNvPr id="110594" name="Rectangle 2"/>
          <p:cNvSpPr>
            <a:spLocks noRot="1" noChangeArrowheads="1" noTextEdit="1"/>
          </p:cNvSpPr>
          <p:nvPr>
            <p:ph type="sldImg"/>
          </p:nvPr>
        </p:nvSpPr>
        <p:spPr>
          <a:ln/>
        </p:spPr>
      </p:sp>
      <p:sp>
        <p:nvSpPr>
          <p:cNvPr id="110595" name="Rectangle 3"/>
          <p:cNvSpPr>
            <a:spLocks noGrp="1" noChangeArrowheads="1"/>
          </p:cNvSpPr>
          <p:nvPr>
            <p:ph type="body" idx="1"/>
          </p:nvPr>
        </p:nvSpPr>
        <p:spPr/>
        <p:txBody>
          <a:bodyPr/>
          <a:lstStyle/>
          <a:p>
            <a:endParaRPr lang="de-DE" altLang="de-DE"/>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79FACAC-65FF-4B54-A2A7-F5D355C7A94B}" type="slidenum">
              <a:rPr lang="de-DE" altLang="de-DE"/>
              <a:pPr/>
              <a:t>17</a:t>
            </a:fld>
            <a:endParaRPr lang="de-DE" altLang="de-DE"/>
          </a:p>
        </p:txBody>
      </p:sp>
      <p:sp>
        <p:nvSpPr>
          <p:cNvPr id="111618" name="Rectangle 2"/>
          <p:cNvSpPr>
            <a:spLocks noRot="1" noChangeArrowheads="1" noTextEdit="1"/>
          </p:cNvSpPr>
          <p:nvPr>
            <p:ph type="sldImg"/>
          </p:nvPr>
        </p:nvSpPr>
        <p:spPr>
          <a:ln/>
        </p:spPr>
      </p:sp>
      <p:sp>
        <p:nvSpPr>
          <p:cNvPr id="111619" name="Rectangle 3"/>
          <p:cNvSpPr>
            <a:spLocks noGrp="1" noChangeArrowheads="1"/>
          </p:cNvSpPr>
          <p:nvPr>
            <p:ph type="body" idx="1"/>
          </p:nvPr>
        </p:nvSpPr>
        <p:spPr/>
        <p:txBody>
          <a:bodyPr/>
          <a:lstStyle/>
          <a:p>
            <a:endParaRPr lang="de-DE" altLang="de-DE"/>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4C71FD8-2A69-4315-BED1-6003F6526B46}" type="slidenum">
              <a:rPr lang="de-DE" altLang="de-DE"/>
              <a:pPr/>
              <a:t>18</a:t>
            </a:fld>
            <a:endParaRPr lang="de-DE" altLang="de-DE"/>
          </a:p>
        </p:txBody>
      </p:sp>
      <p:sp>
        <p:nvSpPr>
          <p:cNvPr id="112642" name="Rectangle 2"/>
          <p:cNvSpPr>
            <a:spLocks noRot="1" noChangeArrowheads="1" noTextEdit="1"/>
          </p:cNvSpPr>
          <p:nvPr>
            <p:ph type="sldImg"/>
          </p:nvPr>
        </p:nvSpPr>
        <p:spPr>
          <a:ln/>
        </p:spPr>
      </p:sp>
      <p:sp>
        <p:nvSpPr>
          <p:cNvPr id="112643" name="Rectangle 3"/>
          <p:cNvSpPr>
            <a:spLocks noGrp="1" noChangeArrowheads="1"/>
          </p:cNvSpPr>
          <p:nvPr>
            <p:ph type="body" idx="1"/>
          </p:nvPr>
        </p:nvSpPr>
        <p:spPr/>
        <p:txBody>
          <a:bodyPr/>
          <a:lstStyle/>
          <a:p>
            <a:endParaRPr lang="de-DE" altLang="de-DE"/>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FA7A60E-2315-432E-9B15-D4FC42E2F006}" type="slidenum">
              <a:rPr lang="de-DE" altLang="de-DE"/>
              <a:pPr/>
              <a:t>19</a:t>
            </a:fld>
            <a:endParaRPr lang="de-DE" altLang="de-DE"/>
          </a:p>
        </p:txBody>
      </p:sp>
      <p:sp>
        <p:nvSpPr>
          <p:cNvPr id="113666" name="Rectangle 2"/>
          <p:cNvSpPr>
            <a:spLocks noRot="1" noChangeArrowheads="1" noTextEdit="1"/>
          </p:cNvSpPr>
          <p:nvPr>
            <p:ph type="sldImg"/>
          </p:nvPr>
        </p:nvSpPr>
        <p:spPr>
          <a:ln/>
        </p:spPr>
      </p:sp>
      <p:sp>
        <p:nvSpPr>
          <p:cNvPr id="113667" name="Rectangle 3"/>
          <p:cNvSpPr>
            <a:spLocks noGrp="1" noChangeArrowheads="1"/>
          </p:cNvSpPr>
          <p:nvPr>
            <p:ph type="body" idx="1"/>
          </p:nvPr>
        </p:nvSpPr>
        <p:spPr/>
        <p:txBody>
          <a:bodyPr/>
          <a:lstStyle/>
          <a:p>
            <a:endParaRPr lang="de-DE" altLang="de-DE"/>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838F134-FD5D-4916-AEA2-7BE89BCEC0A4}" type="slidenum">
              <a:rPr lang="de-DE" altLang="de-DE"/>
              <a:pPr/>
              <a:t>20</a:t>
            </a:fld>
            <a:endParaRPr lang="de-DE" altLang="de-DE"/>
          </a:p>
        </p:txBody>
      </p:sp>
      <p:sp>
        <p:nvSpPr>
          <p:cNvPr id="114690" name="Rectangle 2"/>
          <p:cNvSpPr>
            <a:spLocks noRot="1" noChangeArrowheads="1" noTextEdit="1"/>
          </p:cNvSpPr>
          <p:nvPr>
            <p:ph type="sldImg"/>
          </p:nvPr>
        </p:nvSpPr>
        <p:spPr>
          <a:ln/>
        </p:spPr>
      </p:sp>
      <p:sp>
        <p:nvSpPr>
          <p:cNvPr id="114691" name="Rectangle 3"/>
          <p:cNvSpPr>
            <a:spLocks noGrp="1" noChangeArrowheads="1"/>
          </p:cNvSpPr>
          <p:nvPr>
            <p:ph type="body" idx="1"/>
          </p:nvPr>
        </p:nvSpPr>
        <p:spPr/>
        <p:txBody>
          <a:bodyPr/>
          <a:lstStyle/>
          <a:p>
            <a:endParaRPr lang="de-DE" altLang="de-DE"/>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29CD7D2-F7AF-4A5F-98AD-54A3FC87A40E}" type="slidenum">
              <a:rPr lang="de-DE" altLang="de-DE"/>
              <a:pPr/>
              <a:t>21</a:t>
            </a:fld>
            <a:endParaRPr lang="de-DE" altLang="de-DE"/>
          </a:p>
        </p:txBody>
      </p:sp>
      <p:sp>
        <p:nvSpPr>
          <p:cNvPr id="115714" name="Rectangle 2"/>
          <p:cNvSpPr>
            <a:spLocks noRot="1" noChangeArrowheads="1" noTextEdit="1"/>
          </p:cNvSpPr>
          <p:nvPr>
            <p:ph type="sldImg"/>
          </p:nvPr>
        </p:nvSpPr>
        <p:spPr>
          <a:ln/>
        </p:spPr>
      </p:sp>
      <p:sp>
        <p:nvSpPr>
          <p:cNvPr id="115715" name="Rectangle 3"/>
          <p:cNvSpPr>
            <a:spLocks noGrp="1" noChangeArrowheads="1"/>
          </p:cNvSpPr>
          <p:nvPr>
            <p:ph type="body" idx="1"/>
          </p:nvPr>
        </p:nvSpPr>
        <p:spPr/>
        <p:txBody>
          <a:bodyPr/>
          <a:lstStyle/>
          <a:p>
            <a:endParaRPr lang="de-DE" altLang="de-DE"/>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F8B9DFA-45AA-48A1-BC46-FB1EA22156C0}" type="slidenum">
              <a:rPr lang="de-DE" altLang="de-DE"/>
              <a:pPr/>
              <a:t>22</a:t>
            </a:fld>
            <a:endParaRPr lang="de-DE" altLang="de-DE"/>
          </a:p>
        </p:txBody>
      </p:sp>
      <p:sp>
        <p:nvSpPr>
          <p:cNvPr id="116738" name="Rectangle 2"/>
          <p:cNvSpPr>
            <a:spLocks noRot="1" noChangeArrowheads="1" noTextEdit="1"/>
          </p:cNvSpPr>
          <p:nvPr>
            <p:ph type="sldImg"/>
          </p:nvPr>
        </p:nvSpPr>
        <p:spPr>
          <a:ln/>
        </p:spPr>
      </p:sp>
      <p:sp>
        <p:nvSpPr>
          <p:cNvPr id="116739" name="Rectangle 3"/>
          <p:cNvSpPr>
            <a:spLocks noGrp="1" noChangeArrowheads="1"/>
          </p:cNvSpPr>
          <p:nvPr>
            <p:ph type="body" idx="1"/>
          </p:nvPr>
        </p:nvSpPr>
        <p:spPr/>
        <p:txBody>
          <a:bodyPr/>
          <a:lstStyle/>
          <a:p>
            <a:endParaRPr lang="de-DE" altLang="de-DE"/>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4B1B20F-AF96-480B-8516-296C4F50DECA}" type="slidenum">
              <a:rPr lang="de-DE" altLang="de-DE"/>
              <a:pPr/>
              <a:t>23</a:t>
            </a:fld>
            <a:endParaRPr lang="de-DE" altLang="de-DE"/>
          </a:p>
        </p:txBody>
      </p:sp>
      <p:sp>
        <p:nvSpPr>
          <p:cNvPr id="117762" name="Rectangle 2"/>
          <p:cNvSpPr>
            <a:spLocks noRot="1" noChangeArrowheads="1" noTextEdit="1"/>
          </p:cNvSpPr>
          <p:nvPr>
            <p:ph type="sldImg"/>
          </p:nvPr>
        </p:nvSpPr>
        <p:spPr>
          <a:ln/>
        </p:spPr>
      </p:sp>
      <p:sp>
        <p:nvSpPr>
          <p:cNvPr id="117763" name="Rectangle 3"/>
          <p:cNvSpPr>
            <a:spLocks noGrp="1" noChangeArrowheads="1"/>
          </p:cNvSpPr>
          <p:nvPr>
            <p:ph type="body" idx="1"/>
          </p:nvPr>
        </p:nvSpPr>
        <p:spPr/>
        <p:txBody>
          <a:bodyPr/>
          <a:lstStyle/>
          <a:p>
            <a:endParaRPr lang="de-DE" altLang="de-DE"/>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7788594-6F8B-45CE-8D8F-99E2AE7559ED}" type="slidenum">
              <a:rPr lang="de-DE" altLang="de-DE"/>
              <a:pPr/>
              <a:t>24</a:t>
            </a:fld>
            <a:endParaRPr lang="de-DE" altLang="de-DE"/>
          </a:p>
        </p:txBody>
      </p:sp>
      <p:sp>
        <p:nvSpPr>
          <p:cNvPr id="118786" name="Rectangle 2"/>
          <p:cNvSpPr>
            <a:spLocks noRot="1" noChangeArrowheads="1" noTextEdit="1"/>
          </p:cNvSpPr>
          <p:nvPr>
            <p:ph type="sldImg"/>
          </p:nvPr>
        </p:nvSpPr>
        <p:spPr>
          <a:ln/>
        </p:spPr>
      </p:sp>
      <p:sp>
        <p:nvSpPr>
          <p:cNvPr id="118787" name="Rectangle 3"/>
          <p:cNvSpPr>
            <a:spLocks noGrp="1" noChangeArrowheads="1"/>
          </p:cNvSpPr>
          <p:nvPr>
            <p:ph type="body" idx="1"/>
          </p:nvPr>
        </p:nvSpPr>
        <p:spPr/>
        <p:txBody>
          <a:bodyPr/>
          <a:lstStyle/>
          <a:p>
            <a:endParaRPr lang="de-DE" altLang="de-DE"/>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FBFD33B-3C9F-400E-948F-F2C9E8124F66}" type="slidenum">
              <a:rPr lang="de-DE" altLang="de-DE"/>
              <a:pPr/>
              <a:t>25</a:t>
            </a:fld>
            <a:endParaRPr lang="de-DE" altLang="de-DE"/>
          </a:p>
        </p:txBody>
      </p:sp>
      <p:sp>
        <p:nvSpPr>
          <p:cNvPr id="119810" name="Rectangle 2"/>
          <p:cNvSpPr>
            <a:spLocks noRot="1" noChangeArrowheads="1" noTextEdit="1"/>
          </p:cNvSpPr>
          <p:nvPr>
            <p:ph type="sldImg"/>
          </p:nvPr>
        </p:nvSpPr>
        <p:spPr>
          <a:ln/>
        </p:spPr>
      </p:sp>
      <p:sp>
        <p:nvSpPr>
          <p:cNvPr id="119811" name="Rectangle 3"/>
          <p:cNvSpPr>
            <a:spLocks noGrp="1" noChangeArrowheads="1"/>
          </p:cNvSpPr>
          <p:nvPr>
            <p:ph type="body" idx="1"/>
          </p:nvPr>
        </p:nvSpPr>
        <p:spPr/>
        <p:txBody>
          <a:bodyPr/>
          <a:lstStyle/>
          <a:p>
            <a:endParaRPr lang="de-DE" altLang="de-DE"/>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ABC55A7-CEC1-4A9F-B41E-1E1A670C52A8}" type="slidenum">
              <a:rPr lang="de-DE" altLang="de-DE"/>
              <a:pPr/>
              <a:t>26</a:t>
            </a:fld>
            <a:endParaRPr lang="de-DE" altLang="de-DE"/>
          </a:p>
        </p:txBody>
      </p:sp>
      <p:sp>
        <p:nvSpPr>
          <p:cNvPr id="120834" name="Rectangle 2"/>
          <p:cNvSpPr>
            <a:spLocks noRot="1" noChangeArrowheads="1" noTextEdit="1"/>
          </p:cNvSpPr>
          <p:nvPr>
            <p:ph type="sldImg"/>
          </p:nvPr>
        </p:nvSpPr>
        <p:spPr>
          <a:ln/>
        </p:spPr>
      </p:sp>
      <p:sp>
        <p:nvSpPr>
          <p:cNvPr id="120835" name="Rectangle 3"/>
          <p:cNvSpPr>
            <a:spLocks noGrp="1" noChangeArrowheads="1"/>
          </p:cNvSpPr>
          <p:nvPr>
            <p:ph type="body" idx="1"/>
          </p:nvPr>
        </p:nvSpPr>
        <p:spPr/>
        <p:txBody>
          <a:bodyPr/>
          <a:lstStyle/>
          <a:p>
            <a:endParaRPr lang="de-DE" altLang="de-DE"/>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5131A06-54B3-4B69-9154-D6EF6A4831F8}" type="slidenum">
              <a:rPr lang="de-DE" altLang="de-DE"/>
              <a:pPr/>
              <a:t>27</a:t>
            </a:fld>
            <a:endParaRPr lang="de-DE" altLang="de-DE"/>
          </a:p>
        </p:txBody>
      </p:sp>
      <p:sp>
        <p:nvSpPr>
          <p:cNvPr id="121858" name="Rectangle 2"/>
          <p:cNvSpPr>
            <a:spLocks noRot="1" noChangeArrowheads="1" noTextEdit="1"/>
          </p:cNvSpPr>
          <p:nvPr>
            <p:ph type="sldImg"/>
          </p:nvPr>
        </p:nvSpPr>
        <p:spPr>
          <a:ln/>
        </p:spPr>
      </p:sp>
      <p:sp>
        <p:nvSpPr>
          <p:cNvPr id="121859" name="Rectangle 3"/>
          <p:cNvSpPr>
            <a:spLocks noGrp="1" noChangeArrowheads="1"/>
          </p:cNvSpPr>
          <p:nvPr>
            <p:ph type="body" idx="1"/>
          </p:nvPr>
        </p:nvSpPr>
        <p:spPr/>
        <p:txBody>
          <a:bodyPr/>
          <a:lstStyle/>
          <a:p>
            <a:endParaRPr lang="de-DE" altLang="de-DE"/>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72865DD-DDA0-4BA8-A4D6-0239623F538A}" type="slidenum">
              <a:rPr lang="de-DE" altLang="de-DE"/>
              <a:pPr/>
              <a:t>28</a:t>
            </a:fld>
            <a:endParaRPr lang="de-DE" altLang="de-DE"/>
          </a:p>
        </p:txBody>
      </p:sp>
      <p:sp>
        <p:nvSpPr>
          <p:cNvPr id="122882" name="Rectangle 2"/>
          <p:cNvSpPr>
            <a:spLocks noRot="1" noChangeArrowheads="1" noTextEdit="1"/>
          </p:cNvSpPr>
          <p:nvPr>
            <p:ph type="sldImg"/>
          </p:nvPr>
        </p:nvSpPr>
        <p:spPr>
          <a:ln/>
        </p:spPr>
      </p:sp>
      <p:sp>
        <p:nvSpPr>
          <p:cNvPr id="122883" name="Rectangle 3"/>
          <p:cNvSpPr>
            <a:spLocks noGrp="1" noChangeArrowheads="1"/>
          </p:cNvSpPr>
          <p:nvPr>
            <p:ph type="body" idx="1"/>
          </p:nvPr>
        </p:nvSpPr>
        <p:spPr/>
        <p:txBody>
          <a:bodyPr/>
          <a:lstStyle/>
          <a:p>
            <a:endParaRPr lang="de-DE" altLang="de-DE"/>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24DC567-B1EF-403F-833F-50598CC63511}" type="slidenum">
              <a:rPr lang="de-DE" altLang="de-DE"/>
              <a:pPr/>
              <a:t>29</a:t>
            </a:fld>
            <a:endParaRPr lang="de-DE" altLang="de-DE"/>
          </a:p>
        </p:txBody>
      </p:sp>
      <p:sp>
        <p:nvSpPr>
          <p:cNvPr id="123906" name="Rectangle 2"/>
          <p:cNvSpPr>
            <a:spLocks noRot="1" noChangeArrowheads="1" noTextEdit="1"/>
          </p:cNvSpPr>
          <p:nvPr>
            <p:ph type="sldImg"/>
          </p:nvPr>
        </p:nvSpPr>
        <p:spPr>
          <a:ln/>
        </p:spPr>
      </p:sp>
      <p:sp>
        <p:nvSpPr>
          <p:cNvPr id="123907" name="Rectangle 3"/>
          <p:cNvSpPr>
            <a:spLocks noGrp="1" noChangeArrowheads="1"/>
          </p:cNvSpPr>
          <p:nvPr>
            <p:ph type="body" idx="1"/>
          </p:nvPr>
        </p:nvSpPr>
        <p:spPr/>
        <p:txBody>
          <a:bodyPr/>
          <a:lstStyle/>
          <a:p>
            <a:endParaRPr lang="de-DE" altLang="de-DE"/>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111D05B-86CB-4148-A421-120F75CD3769}" type="slidenum">
              <a:rPr lang="de-DE" altLang="de-DE"/>
              <a:pPr/>
              <a:t>30</a:t>
            </a:fld>
            <a:endParaRPr lang="de-DE" altLang="de-DE"/>
          </a:p>
        </p:txBody>
      </p:sp>
      <p:sp>
        <p:nvSpPr>
          <p:cNvPr id="124930" name="Rectangle 2"/>
          <p:cNvSpPr>
            <a:spLocks noRot="1" noChangeArrowheads="1" noTextEdit="1"/>
          </p:cNvSpPr>
          <p:nvPr>
            <p:ph type="sldImg"/>
          </p:nvPr>
        </p:nvSpPr>
        <p:spPr>
          <a:ln/>
        </p:spPr>
      </p:sp>
      <p:sp>
        <p:nvSpPr>
          <p:cNvPr id="124931" name="Rectangle 3"/>
          <p:cNvSpPr>
            <a:spLocks noGrp="1" noChangeArrowheads="1"/>
          </p:cNvSpPr>
          <p:nvPr>
            <p:ph type="body" idx="1"/>
          </p:nvPr>
        </p:nvSpPr>
        <p:spPr/>
        <p:txBody>
          <a:bodyPr/>
          <a:lstStyle/>
          <a:p>
            <a:endParaRPr lang="de-DE" altLang="de-DE"/>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B5E8075-90A0-4E22-ACDD-30F86F29D25B}" type="slidenum">
              <a:rPr lang="de-DE" altLang="de-DE"/>
              <a:pPr/>
              <a:t>31</a:t>
            </a:fld>
            <a:endParaRPr lang="de-DE" altLang="de-DE"/>
          </a:p>
        </p:txBody>
      </p:sp>
      <p:sp>
        <p:nvSpPr>
          <p:cNvPr id="125954" name="Rectangle 2"/>
          <p:cNvSpPr>
            <a:spLocks noRot="1" noChangeArrowheads="1" noTextEdit="1"/>
          </p:cNvSpPr>
          <p:nvPr>
            <p:ph type="sldImg"/>
          </p:nvPr>
        </p:nvSpPr>
        <p:spPr>
          <a:ln/>
        </p:spPr>
      </p:sp>
      <p:sp>
        <p:nvSpPr>
          <p:cNvPr id="125955" name="Rectangle 3"/>
          <p:cNvSpPr>
            <a:spLocks noGrp="1" noChangeArrowheads="1"/>
          </p:cNvSpPr>
          <p:nvPr>
            <p:ph type="body" idx="1"/>
          </p:nvPr>
        </p:nvSpPr>
        <p:spPr/>
        <p:txBody>
          <a:bodyPr/>
          <a:lstStyle/>
          <a:p>
            <a:endParaRPr lang="de-DE" altLang="de-DE"/>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8710164-3B58-4DE1-AE9C-A8D028B9980D}" type="slidenum">
              <a:rPr lang="de-DE" altLang="de-DE"/>
              <a:pPr/>
              <a:t>32</a:t>
            </a:fld>
            <a:endParaRPr lang="de-DE" altLang="de-DE"/>
          </a:p>
        </p:txBody>
      </p:sp>
      <p:sp>
        <p:nvSpPr>
          <p:cNvPr id="126978" name="Rectangle 2"/>
          <p:cNvSpPr>
            <a:spLocks noRot="1" noChangeArrowheads="1" noTextEdit="1"/>
          </p:cNvSpPr>
          <p:nvPr>
            <p:ph type="sldImg"/>
          </p:nvPr>
        </p:nvSpPr>
        <p:spPr>
          <a:ln/>
        </p:spPr>
      </p:sp>
      <p:sp>
        <p:nvSpPr>
          <p:cNvPr id="126979" name="Rectangle 3"/>
          <p:cNvSpPr>
            <a:spLocks noGrp="1" noChangeArrowheads="1"/>
          </p:cNvSpPr>
          <p:nvPr>
            <p:ph type="body" idx="1"/>
          </p:nvPr>
        </p:nvSpPr>
        <p:spPr/>
        <p:txBody>
          <a:bodyPr/>
          <a:lstStyle/>
          <a:p>
            <a:endParaRPr lang="de-DE" altLang="de-DE"/>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F903244-F46E-417C-A74F-3E332A7C57DD}" type="slidenum">
              <a:rPr lang="de-DE" altLang="de-DE"/>
              <a:pPr/>
              <a:t>33</a:t>
            </a:fld>
            <a:endParaRPr lang="de-DE" altLang="de-DE"/>
          </a:p>
        </p:txBody>
      </p:sp>
      <p:sp>
        <p:nvSpPr>
          <p:cNvPr id="128002" name="Rectangle 2"/>
          <p:cNvSpPr>
            <a:spLocks noRot="1" noChangeArrowheads="1" noTextEdit="1"/>
          </p:cNvSpPr>
          <p:nvPr>
            <p:ph type="sldImg"/>
          </p:nvPr>
        </p:nvSpPr>
        <p:spPr>
          <a:ln/>
        </p:spPr>
      </p:sp>
      <p:sp>
        <p:nvSpPr>
          <p:cNvPr id="128003" name="Rectangle 3"/>
          <p:cNvSpPr>
            <a:spLocks noGrp="1" noChangeArrowheads="1"/>
          </p:cNvSpPr>
          <p:nvPr>
            <p:ph type="body" idx="1"/>
          </p:nvPr>
        </p:nvSpPr>
        <p:spPr/>
        <p:txBody>
          <a:bodyPr/>
          <a:lstStyle/>
          <a:p>
            <a:endParaRPr lang="de-DE" altLang="de-DE"/>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69FEC50-2E1B-4C27-A265-DC347C16F8B0}" type="slidenum">
              <a:rPr lang="de-DE" altLang="de-DE"/>
              <a:pPr/>
              <a:t>34</a:t>
            </a:fld>
            <a:endParaRPr lang="de-DE" altLang="de-DE"/>
          </a:p>
        </p:txBody>
      </p:sp>
      <p:sp>
        <p:nvSpPr>
          <p:cNvPr id="129026" name="Rectangle 2"/>
          <p:cNvSpPr>
            <a:spLocks noRot="1" noChangeArrowheads="1" noTextEdit="1"/>
          </p:cNvSpPr>
          <p:nvPr>
            <p:ph type="sldImg"/>
          </p:nvPr>
        </p:nvSpPr>
        <p:spPr>
          <a:ln/>
        </p:spPr>
      </p:sp>
      <p:sp>
        <p:nvSpPr>
          <p:cNvPr id="129027" name="Rectangle 3"/>
          <p:cNvSpPr>
            <a:spLocks noGrp="1" noChangeArrowheads="1"/>
          </p:cNvSpPr>
          <p:nvPr>
            <p:ph type="body" idx="1"/>
          </p:nvPr>
        </p:nvSpPr>
        <p:spPr/>
        <p:txBody>
          <a:bodyPr/>
          <a:lstStyle/>
          <a:p>
            <a:endParaRPr lang="de-DE" altLang="de-DE"/>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82E8C22-3FB5-428C-907C-C97F13577E85}" type="slidenum">
              <a:rPr lang="de-DE" altLang="de-DE"/>
              <a:pPr/>
              <a:t>35</a:t>
            </a:fld>
            <a:endParaRPr lang="de-DE" altLang="de-DE"/>
          </a:p>
        </p:txBody>
      </p:sp>
      <p:sp>
        <p:nvSpPr>
          <p:cNvPr id="130050" name="Rectangle 2"/>
          <p:cNvSpPr>
            <a:spLocks noRot="1" noChangeArrowheads="1" noTextEdit="1"/>
          </p:cNvSpPr>
          <p:nvPr>
            <p:ph type="sldImg"/>
          </p:nvPr>
        </p:nvSpPr>
        <p:spPr>
          <a:ln/>
        </p:spPr>
      </p:sp>
      <p:sp>
        <p:nvSpPr>
          <p:cNvPr id="130051" name="Rectangle 3"/>
          <p:cNvSpPr>
            <a:spLocks noGrp="1" noChangeArrowheads="1"/>
          </p:cNvSpPr>
          <p:nvPr>
            <p:ph type="body" idx="1"/>
          </p:nvPr>
        </p:nvSpPr>
        <p:spPr/>
        <p:txBody>
          <a:bodyPr/>
          <a:lstStyle/>
          <a:p>
            <a:endParaRPr lang="de-DE" altLang="de-DE"/>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DCA733E-C707-420A-9FD9-AA6A8D9B4226}" type="slidenum">
              <a:rPr lang="de-DE" altLang="de-DE"/>
              <a:pPr/>
              <a:t>36</a:t>
            </a:fld>
            <a:endParaRPr lang="de-DE" altLang="de-DE"/>
          </a:p>
        </p:txBody>
      </p:sp>
      <p:sp>
        <p:nvSpPr>
          <p:cNvPr id="131074" name="Rectangle 2"/>
          <p:cNvSpPr>
            <a:spLocks noRot="1" noChangeArrowheads="1" noTextEdit="1"/>
          </p:cNvSpPr>
          <p:nvPr>
            <p:ph type="sldImg"/>
          </p:nvPr>
        </p:nvSpPr>
        <p:spPr>
          <a:ln/>
        </p:spPr>
      </p:sp>
      <p:sp>
        <p:nvSpPr>
          <p:cNvPr id="131075" name="Rectangle 3"/>
          <p:cNvSpPr>
            <a:spLocks noGrp="1" noChangeArrowheads="1"/>
          </p:cNvSpPr>
          <p:nvPr>
            <p:ph type="body" idx="1"/>
          </p:nvPr>
        </p:nvSpPr>
        <p:spPr/>
        <p:txBody>
          <a:bodyPr/>
          <a:lstStyle/>
          <a:p>
            <a:endParaRPr lang="de-DE" altLang="de-DE"/>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70242A2-5FBA-40A7-ACF0-CF37A29AEAA3}" type="slidenum">
              <a:rPr lang="de-DE" altLang="de-DE"/>
              <a:pPr/>
              <a:t>37</a:t>
            </a:fld>
            <a:endParaRPr lang="de-DE" altLang="de-DE"/>
          </a:p>
        </p:txBody>
      </p:sp>
      <p:sp>
        <p:nvSpPr>
          <p:cNvPr id="132098" name="Rectangle 2"/>
          <p:cNvSpPr>
            <a:spLocks noRot="1" noChangeArrowheads="1" noTextEdit="1"/>
          </p:cNvSpPr>
          <p:nvPr>
            <p:ph type="sldImg"/>
          </p:nvPr>
        </p:nvSpPr>
        <p:spPr>
          <a:ln/>
        </p:spPr>
      </p:sp>
      <p:sp>
        <p:nvSpPr>
          <p:cNvPr id="132099" name="Rectangle 3"/>
          <p:cNvSpPr>
            <a:spLocks noGrp="1" noChangeArrowheads="1"/>
          </p:cNvSpPr>
          <p:nvPr>
            <p:ph type="body" idx="1"/>
          </p:nvPr>
        </p:nvSpPr>
        <p:spPr/>
        <p:txBody>
          <a:bodyPr/>
          <a:lstStyle/>
          <a:p>
            <a:endParaRPr lang="de-DE" altLang="de-DE"/>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738CE1C-8342-44CA-B345-077CB7D04881}" type="slidenum">
              <a:rPr lang="de-DE" altLang="de-DE"/>
              <a:pPr/>
              <a:t>38</a:t>
            </a:fld>
            <a:endParaRPr lang="de-DE" altLang="de-DE"/>
          </a:p>
        </p:txBody>
      </p:sp>
      <p:sp>
        <p:nvSpPr>
          <p:cNvPr id="133122" name="Rectangle 2"/>
          <p:cNvSpPr>
            <a:spLocks noRot="1" noChangeArrowheads="1" noTextEdit="1"/>
          </p:cNvSpPr>
          <p:nvPr>
            <p:ph type="sldImg"/>
          </p:nvPr>
        </p:nvSpPr>
        <p:spPr>
          <a:ln/>
        </p:spPr>
      </p:sp>
      <p:sp>
        <p:nvSpPr>
          <p:cNvPr id="133123" name="Rectangle 3"/>
          <p:cNvSpPr>
            <a:spLocks noGrp="1" noChangeArrowheads="1"/>
          </p:cNvSpPr>
          <p:nvPr>
            <p:ph type="body" idx="1"/>
          </p:nvPr>
        </p:nvSpPr>
        <p:spPr/>
        <p:txBody>
          <a:bodyPr/>
          <a:lstStyle/>
          <a:p>
            <a:endParaRPr lang="de-DE" altLang="de-DE"/>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0669DA6-AB5E-4159-91F1-FF3D70CFB022}" type="slidenum">
              <a:rPr lang="de-DE" altLang="de-DE"/>
              <a:pPr/>
              <a:t>39</a:t>
            </a:fld>
            <a:endParaRPr lang="de-DE" altLang="de-DE"/>
          </a:p>
        </p:txBody>
      </p:sp>
      <p:sp>
        <p:nvSpPr>
          <p:cNvPr id="134146" name="Rectangle 2"/>
          <p:cNvSpPr>
            <a:spLocks noRot="1" noChangeArrowheads="1" noTextEdit="1"/>
          </p:cNvSpPr>
          <p:nvPr>
            <p:ph type="sldImg"/>
          </p:nvPr>
        </p:nvSpPr>
        <p:spPr>
          <a:ln/>
        </p:spPr>
      </p:sp>
      <p:sp>
        <p:nvSpPr>
          <p:cNvPr id="134147" name="Rectangle 3"/>
          <p:cNvSpPr>
            <a:spLocks noGrp="1" noChangeArrowheads="1"/>
          </p:cNvSpPr>
          <p:nvPr>
            <p:ph type="body" idx="1"/>
          </p:nvPr>
        </p:nvSpPr>
        <p:spPr/>
        <p:txBody>
          <a:bodyPr/>
          <a:lstStyle/>
          <a:p>
            <a:endParaRPr lang="de-DE" altLang="de-DE"/>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0EE0D17-6DFA-454D-9784-49AE47E3342D}" type="slidenum">
              <a:rPr lang="de-DE" altLang="de-DE"/>
              <a:pPr/>
              <a:t>40</a:t>
            </a:fld>
            <a:endParaRPr lang="de-DE" altLang="de-DE"/>
          </a:p>
        </p:txBody>
      </p:sp>
      <p:sp>
        <p:nvSpPr>
          <p:cNvPr id="135170" name="Rectangle 2"/>
          <p:cNvSpPr>
            <a:spLocks noRot="1" noChangeArrowheads="1" noTextEdit="1"/>
          </p:cNvSpPr>
          <p:nvPr>
            <p:ph type="sldImg"/>
          </p:nvPr>
        </p:nvSpPr>
        <p:spPr>
          <a:ln/>
        </p:spPr>
      </p:sp>
      <p:sp>
        <p:nvSpPr>
          <p:cNvPr id="135171" name="Rectangle 3"/>
          <p:cNvSpPr>
            <a:spLocks noGrp="1" noChangeArrowheads="1"/>
          </p:cNvSpPr>
          <p:nvPr>
            <p:ph type="body" idx="1"/>
          </p:nvPr>
        </p:nvSpPr>
        <p:spPr/>
        <p:txBody>
          <a:bodyPr/>
          <a:lstStyle/>
          <a:p>
            <a:endParaRPr lang="de-DE" altLang="de-DE"/>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ACE3158-3D4D-4EA3-9CA7-09014F08A1E0}" type="slidenum">
              <a:rPr lang="de-DE" altLang="de-DE"/>
              <a:pPr/>
              <a:t>41</a:t>
            </a:fld>
            <a:endParaRPr lang="de-DE" altLang="de-DE"/>
          </a:p>
        </p:txBody>
      </p:sp>
      <p:sp>
        <p:nvSpPr>
          <p:cNvPr id="136194" name="Rectangle 2"/>
          <p:cNvSpPr>
            <a:spLocks noRot="1" noChangeArrowheads="1" noTextEdit="1"/>
          </p:cNvSpPr>
          <p:nvPr>
            <p:ph type="sldImg"/>
          </p:nvPr>
        </p:nvSpPr>
        <p:spPr>
          <a:ln/>
        </p:spPr>
      </p:sp>
      <p:sp>
        <p:nvSpPr>
          <p:cNvPr id="136195" name="Rectangle 3"/>
          <p:cNvSpPr>
            <a:spLocks noGrp="1" noChangeArrowheads="1"/>
          </p:cNvSpPr>
          <p:nvPr>
            <p:ph type="body" idx="1"/>
          </p:nvPr>
        </p:nvSpPr>
        <p:spPr/>
        <p:txBody>
          <a:bodyPr/>
          <a:lstStyle/>
          <a:p>
            <a:endParaRPr lang="de-DE" altLang="de-DE"/>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BDE4F54-74E6-40B8-A1F6-ABBFDCBEC5B5}" type="slidenum">
              <a:rPr lang="de-DE" altLang="de-DE"/>
              <a:pPr/>
              <a:t>42</a:t>
            </a:fld>
            <a:endParaRPr lang="de-DE" altLang="de-DE"/>
          </a:p>
        </p:txBody>
      </p:sp>
      <p:sp>
        <p:nvSpPr>
          <p:cNvPr id="137218" name="Rectangle 2"/>
          <p:cNvSpPr>
            <a:spLocks noRot="1" noChangeArrowheads="1" noTextEdit="1"/>
          </p:cNvSpPr>
          <p:nvPr>
            <p:ph type="sldImg"/>
          </p:nvPr>
        </p:nvSpPr>
        <p:spPr>
          <a:ln/>
        </p:spPr>
      </p:sp>
      <p:sp>
        <p:nvSpPr>
          <p:cNvPr id="137219" name="Rectangle 3"/>
          <p:cNvSpPr>
            <a:spLocks noGrp="1" noChangeArrowheads="1"/>
          </p:cNvSpPr>
          <p:nvPr>
            <p:ph type="body" idx="1"/>
          </p:nvPr>
        </p:nvSpPr>
        <p:spPr/>
        <p:txBody>
          <a:bodyPr/>
          <a:lstStyle/>
          <a:p>
            <a:endParaRPr lang="de-DE" altLang="de-DE"/>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CB9F85C-5061-41F2-B12E-A463BACB4483}" type="slidenum">
              <a:rPr lang="de-DE" altLang="de-DE"/>
              <a:pPr/>
              <a:t>43</a:t>
            </a:fld>
            <a:endParaRPr lang="de-DE" altLang="de-DE"/>
          </a:p>
        </p:txBody>
      </p:sp>
      <p:sp>
        <p:nvSpPr>
          <p:cNvPr id="138242" name="Rectangle 2"/>
          <p:cNvSpPr>
            <a:spLocks noRot="1" noChangeArrowheads="1" noTextEdit="1"/>
          </p:cNvSpPr>
          <p:nvPr>
            <p:ph type="sldImg"/>
          </p:nvPr>
        </p:nvSpPr>
        <p:spPr>
          <a:ln/>
        </p:spPr>
      </p:sp>
      <p:sp>
        <p:nvSpPr>
          <p:cNvPr id="138243" name="Rectangle 3"/>
          <p:cNvSpPr>
            <a:spLocks noGrp="1" noChangeArrowheads="1"/>
          </p:cNvSpPr>
          <p:nvPr>
            <p:ph type="body" idx="1"/>
          </p:nvPr>
        </p:nvSpPr>
        <p:spPr/>
        <p:txBody>
          <a:bodyPr/>
          <a:lstStyle/>
          <a:p>
            <a:endParaRPr lang="de-DE" altLang="de-DE"/>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7F6C7A8-E53F-4B2A-8D6C-5BDF7B16F53E}" type="slidenum">
              <a:rPr lang="de-DE" altLang="de-DE"/>
              <a:pPr/>
              <a:t>44</a:t>
            </a:fld>
            <a:endParaRPr lang="de-DE" altLang="de-DE"/>
          </a:p>
        </p:txBody>
      </p:sp>
      <p:sp>
        <p:nvSpPr>
          <p:cNvPr id="139266" name="Rectangle 2"/>
          <p:cNvSpPr>
            <a:spLocks noRot="1" noChangeArrowheads="1" noTextEdit="1"/>
          </p:cNvSpPr>
          <p:nvPr>
            <p:ph type="sldImg"/>
          </p:nvPr>
        </p:nvSpPr>
        <p:spPr>
          <a:ln/>
        </p:spPr>
      </p:sp>
      <p:sp>
        <p:nvSpPr>
          <p:cNvPr id="139267" name="Rectangle 3"/>
          <p:cNvSpPr>
            <a:spLocks noGrp="1" noChangeArrowheads="1"/>
          </p:cNvSpPr>
          <p:nvPr>
            <p:ph type="body" idx="1"/>
          </p:nvPr>
        </p:nvSpPr>
        <p:spPr/>
        <p:txBody>
          <a:bodyPr/>
          <a:lstStyle/>
          <a:p>
            <a:endParaRPr lang="de-DE" altLang="de-DE"/>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EDB7D76-363E-4647-9609-804AA04384FC}" type="slidenum">
              <a:rPr lang="de-DE" altLang="de-DE"/>
              <a:pPr/>
              <a:t>45</a:t>
            </a:fld>
            <a:endParaRPr lang="de-DE" altLang="de-DE"/>
          </a:p>
        </p:txBody>
      </p:sp>
      <p:sp>
        <p:nvSpPr>
          <p:cNvPr id="140290" name="Rectangle 2"/>
          <p:cNvSpPr>
            <a:spLocks noRot="1" noChangeArrowheads="1" noTextEdit="1"/>
          </p:cNvSpPr>
          <p:nvPr>
            <p:ph type="sldImg"/>
          </p:nvPr>
        </p:nvSpPr>
        <p:spPr>
          <a:ln/>
        </p:spPr>
      </p:sp>
      <p:sp>
        <p:nvSpPr>
          <p:cNvPr id="140291" name="Rectangle 3"/>
          <p:cNvSpPr>
            <a:spLocks noGrp="1" noChangeArrowheads="1"/>
          </p:cNvSpPr>
          <p:nvPr>
            <p:ph type="body" idx="1"/>
          </p:nvPr>
        </p:nvSpPr>
        <p:spPr/>
        <p:txBody>
          <a:bodyPr/>
          <a:lstStyle/>
          <a:p>
            <a:endParaRPr lang="de-DE" altLang="de-DE"/>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CA9D09F-0638-4624-AF09-5609E6194968}" type="slidenum">
              <a:rPr lang="de-DE" altLang="de-DE"/>
              <a:pPr/>
              <a:t>46</a:t>
            </a:fld>
            <a:endParaRPr lang="de-DE" altLang="de-DE"/>
          </a:p>
        </p:txBody>
      </p:sp>
      <p:sp>
        <p:nvSpPr>
          <p:cNvPr id="141314" name="Rectangle 2"/>
          <p:cNvSpPr>
            <a:spLocks noRot="1" noChangeArrowheads="1" noTextEdit="1"/>
          </p:cNvSpPr>
          <p:nvPr>
            <p:ph type="sldImg"/>
          </p:nvPr>
        </p:nvSpPr>
        <p:spPr>
          <a:ln/>
        </p:spPr>
      </p:sp>
      <p:sp>
        <p:nvSpPr>
          <p:cNvPr id="141315" name="Rectangle 3"/>
          <p:cNvSpPr>
            <a:spLocks noGrp="1" noChangeArrowheads="1"/>
          </p:cNvSpPr>
          <p:nvPr>
            <p:ph type="body" idx="1"/>
          </p:nvPr>
        </p:nvSpPr>
        <p:spPr/>
        <p:txBody>
          <a:bodyPr/>
          <a:lstStyle/>
          <a:p>
            <a:endParaRPr lang="de-DE" altLang="de-DE"/>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69E99FE-DD64-4727-B775-661269B11553}" type="slidenum">
              <a:rPr lang="de-DE" altLang="de-DE"/>
              <a:pPr/>
              <a:t>47</a:t>
            </a:fld>
            <a:endParaRPr lang="de-DE" altLang="de-DE"/>
          </a:p>
        </p:txBody>
      </p:sp>
      <p:sp>
        <p:nvSpPr>
          <p:cNvPr id="142338" name="Rectangle 2"/>
          <p:cNvSpPr>
            <a:spLocks noRot="1" noChangeArrowheads="1" noTextEdit="1"/>
          </p:cNvSpPr>
          <p:nvPr>
            <p:ph type="sldImg"/>
          </p:nvPr>
        </p:nvSpPr>
        <p:spPr>
          <a:ln/>
        </p:spPr>
      </p:sp>
      <p:sp>
        <p:nvSpPr>
          <p:cNvPr id="142339" name="Rectangle 3"/>
          <p:cNvSpPr>
            <a:spLocks noGrp="1" noChangeArrowheads="1"/>
          </p:cNvSpPr>
          <p:nvPr>
            <p:ph type="body" idx="1"/>
          </p:nvPr>
        </p:nvSpPr>
        <p:spPr/>
        <p:txBody>
          <a:bodyPr/>
          <a:lstStyle/>
          <a:p>
            <a:endParaRPr lang="de-DE" altLang="de-DE"/>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55FE0F4-B966-4206-A081-41F90A308C31}" type="slidenum">
              <a:rPr lang="de-DE" altLang="de-DE"/>
              <a:pPr/>
              <a:t>48</a:t>
            </a:fld>
            <a:endParaRPr lang="de-DE" altLang="de-DE"/>
          </a:p>
        </p:txBody>
      </p:sp>
      <p:sp>
        <p:nvSpPr>
          <p:cNvPr id="143362" name="Rectangle 2"/>
          <p:cNvSpPr>
            <a:spLocks noRot="1" noChangeArrowheads="1" noTextEdit="1"/>
          </p:cNvSpPr>
          <p:nvPr>
            <p:ph type="sldImg"/>
          </p:nvPr>
        </p:nvSpPr>
        <p:spPr>
          <a:ln/>
        </p:spPr>
      </p:sp>
      <p:sp>
        <p:nvSpPr>
          <p:cNvPr id="143363" name="Rectangle 3"/>
          <p:cNvSpPr>
            <a:spLocks noGrp="1" noChangeArrowheads="1"/>
          </p:cNvSpPr>
          <p:nvPr>
            <p:ph type="body" idx="1"/>
          </p:nvPr>
        </p:nvSpPr>
        <p:spPr/>
        <p:txBody>
          <a:bodyPr/>
          <a:lstStyle/>
          <a:p>
            <a:endParaRPr lang="de-DE" altLang="de-DE"/>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973E61A-8875-4CB4-8F8F-5F860E487103}" type="slidenum">
              <a:rPr lang="de-DE" altLang="de-DE"/>
              <a:pPr/>
              <a:t>49</a:t>
            </a:fld>
            <a:endParaRPr lang="de-DE" altLang="de-DE"/>
          </a:p>
        </p:txBody>
      </p:sp>
      <p:sp>
        <p:nvSpPr>
          <p:cNvPr id="144386" name="Rectangle 2"/>
          <p:cNvSpPr>
            <a:spLocks noRot="1" noChangeArrowheads="1" noTextEdit="1"/>
          </p:cNvSpPr>
          <p:nvPr>
            <p:ph type="sldImg"/>
          </p:nvPr>
        </p:nvSpPr>
        <p:spPr>
          <a:ln/>
        </p:spPr>
      </p:sp>
      <p:sp>
        <p:nvSpPr>
          <p:cNvPr id="144387" name="Rectangle 3"/>
          <p:cNvSpPr>
            <a:spLocks noGrp="1" noChangeArrowheads="1"/>
          </p:cNvSpPr>
          <p:nvPr>
            <p:ph type="body" idx="1"/>
          </p:nvPr>
        </p:nvSpPr>
        <p:spPr/>
        <p:txBody>
          <a:bodyPr/>
          <a:lstStyle/>
          <a:p>
            <a:endParaRPr lang="de-DE" altLang="de-DE"/>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27F038B-5103-4BF0-BEE3-CA8E5BB38658}" type="slidenum">
              <a:rPr lang="de-DE" altLang="de-DE"/>
              <a:pPr/>
              <a:t>50</a:t>
            </a:fld>
            <a:endParaRPr lang="de-DE" altLang="de-DE"/>
          </a:p>
        </p:txBody>
      </p:sp>
      <p:sp>
        <p:nvSpPr>
          <p:cNvPr id="145410" name="Rectangle 2"/>
          <p:cNvSpPr>
            <a:spLocks noRot="1" noChangeArrowheads="1" noTextEdit="1"/>
          </p:cNvSpPr>
          <p:nvPr>
            <p:ph type="sldImg"/>
          </p:nvPr>
        </p:nvSpPr>
        <p:spPr>
          <a:ln/>
        </p:spPr>
      </p:sp>
      <p:sp>
        <p:nvSpPr>
          <p:cNvPr id="145411" name="Rectangle 3"/>
          <p:cNvSpPr>
            <a:spLocks noGrp="1" noChangeArrowheads="1"/>
          </p:cNvSpPr>
          <p:nvPr>
            <p:ph type="body" idx="1"/>
          </p:nvPr>
        </p:nvSpPr>
        <p:spPr/>
        <p:txBody>
          <a:bodyPr/>
          <a:lstStyle/>
          <a:p>
            <a:endParaRPr lang="de-DE" altLang="de-DE"/>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DDBF57A-23BD-48BA-B5F6-9A56AC0DFA60}" type="slidenum">
              <a:rPr lang="de-DE" altLang="de-DE"/>
              <a:pPr/>
              <a:t>51</a:t>
            </a:fld>
            <a:endParaRPr lang="de-DE" altLang="de-DE"/>
          </a:p>
        </p:txBody>
      </p:sp>
      <p:sp>
        <p:nvSpPr>
          <p:cNvPr id="146434" name="Rectangle 2"/>
          <p:cNvSpPr>
            <a:spLocks noRot="1" noChangeArrowheads="1" noTextEdit="1"/>
          </p:cNvSpPr>
          <p:nvPr>
            <p:ph type="sldImg"/>
          </p:nvPr>
        </p:nvSpPr>
        <p:spPr>
          <a:ln/>
        </p:spPr>
      </p:sp>
      <p:sp>
        <p:nvSpPr>
          <p:cNvPr id="146435" name="Rectangle 3"/>
          <p:cNvSpPr>
            <a:spLocks noGrp="1" noChangeArrowheads="1"/>
          </p:cNvSpPr>
          <p:nvPr>
            <p:ph type="body" idx="1"/>
          </p:nvPr>
        </p:nvSpPr>
        <p:spPr/>
        <p:txBody>
          <a:bodyPr/>
          <a:lstStyle/>
          <a:p>
            <a:endParaRPr lang="de-DE" altLang="de-DE"/>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4B56E35-86A9-44BD-A4C3-5B8980174554}" type="slidenum">
              <a:rPr lang="de-DE" altLang="de-DE"/>
              <a:pPr/>
              <a:t>52</a:t>
            </a:fld>
            <a:endParaRPr lang="de-DE" altLang="de-DE"/>
          </a:p>
        </p:txBody>
      </p:sp>
      <p:sp>
        <p:nvSpPr>
          <p:cNvPr id="147458" name="Rectangle 2"/>
          <p:cNvSpPr>
            <a:spLocks noRot="1" noChangeArrowheads="1" noTextEdit="1"/>
          </p:cNvSpPr>
          <p:nvPr>
            <p:ph type="sldImg"/>
          </p:nvPr>
        </p:nvSpPr>
        <p:spPr>
          <a:ln/>
        </p:spPr>
      </p:sp>
      <p:sp>
        <p:nvSpPr>
          <p:cNvPr id="147459" name="Rectangle 3"/>
          <p:cNvSpPr>
            <a:spLocks noGrp="1" noChangeArrowheads="1"/>
          </p:cNvSpPr>
          <p:nvPr>
            <p:ph type="body" idx="1"/>
          </p:nvPr>
        </p:nvSpPr>
        <p:spPr/>
        <p:txBody>
          <a:bodyPr/>
          <a:lstStyle/>
          <a:p>
            <a:endParaRPr lang="de-DE" altLang="de-DE"/>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EBC73B0-9ACC-47EE-A595-9E334D090925}" type="slidenum">
              <a:rPr lang="de-DE" altLang="de-DE"/>
              <a:pPr/>
              <a:t>53</a:t>
            </a:fld>
            <a:endParaRPr lang="de-DE" altLang="de-DE"/>
          </a:p>
        </p:txBody>
      </p:sp>
      <p:sp>
        <p:nvSpPr>
          <p:cNvPr id="148482" name="Rectangle 2"/>
          <p:cNvSpPr>
            <a:spLocks noRot="1" noChangeArrowheads="1" noTextEdit="1"/>
          </p:cNvSpPr>
          <p:nvPr>
            <p:ph type="sldImg"/>
          </p:nvPr>
        </p:nvSpPr>
        <p:spPr>
          <a:ln/>
        </p:spPr>
      </p:sp>
      <p:sp>
        <p:nvSpPr>
          <p:cNvPr id="148483" name="Rectangle 3"/>
          <p:cNvSpPr>
            <a:spLocks noGrp="1" noChangeArrowheads="1"/>
          </p:cNvSpPr>
          <p:nvPr>
            <p:ph type="body" idx="1"/>
          </p:nvPr>
        </p:nvSpPr>
        <p:spPr/>
        <p:txBody>
          <a:bodyPr/>
          <a:lstStyle/>
          <a:p>
            <a:endParaRPr lang="de-DE" altLang="de-DE"/>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35CB9A4-6BC8-4565-A585-CF84A449EBAC}" type="slidenum">
              <a:rPr lang="de-DE" altLang="de-DE"/>
              <a:pPr/>
              <a:t>54</a:t>
            </a:fld>
            <a:endParaRPr lang="de-DE" altLang="de-DE"/>
          </a:p>
        </p:txBody>
      </p:sp>
      <p:sp>
        <p:nvSpPr>
          <p:cNvPr id="149506" name="Rectangle 2"/>
          <p:cNvSpPr>
            <a:spLocks noRot="1" noChangeArrowheads="1" noTextEdit="1"/>
          </p:cNvSpPr>
          <p:nvPr>
            <p:ph type="sldImg"/>
          </p:nvPr>
        </p:nvSpPr>
        <p:spPr>
          <a:ln/>
        </p:spPr>
      </p:sp>
      <p:sp>
        <p:nvSpPr>
          <p:cNvPr id="149507" name="Rectangle 3"/>
          <p:cNvSpPr>
            <a:spLocks noGrp="1" noChangeArrowheads="1"/>
          </p:cNvSpPr>
          <p:nvPr>
            <p:ph type="body" idx="1"/>
          </p:nvPr>
        </p:nvSpPr>
        <p:spPr/>
        <p:txBody>
          <a:bodyPr/>
          <a:lstStyle/>
          <a:p>
            <a:endParaRPr lang="de-DE" altLang="de-DE"/>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3AFE821-53B8-4AAE-ADEC-184F36457BCA}" type="slidenum">
              <a:rPr lang="de-DE" altLang="de-DE"/>
              <a:pPr/>
              <a:t>55</a:t>
            </a:fld>
            <a:endParaRPr lang="de-DE" altLang="de-DE"/>
          </a:p>
        </p:txBody>
      </p:sp>
      <p:sp>
        <p:nvSpPr>
          <p:cNvPr id="150530" name="Rectangle 2"/>
          <p:cNvSpPr>
            <a:spLocks noRot="1" noChangeArrowheads="1" noTextEdit="1"/>
          </p:cNvSpPr>
          <p:nvPr>
            <p:ph type="sldImg"/>
          </p:nvPr>
        </p:nvSpPr>
        <p:spPr>
          <a:ln/>
        </p:spPr>
      </p:sp>
      <p:sp>
        <p:nvSpPr>
          <p:cNvPr id="150531" name="Rectangle 3"/>
          <p:cNvSpPr>
            <a:spLocks noGrp="1" noChangeArrowheads="1"/>
          </p:cNvSpPr>
          <p:nvPr>
            <p:ph type="body" idx="1"/>
          </p:nvPr>
        </p:nvSpPr>
        <p:spPr/>
        <p:txBody>
          <a:bodyPr/>
          <a:lstStyle/>
          <a:p>
            <a:endParaRPr lang="de-DE" altLang="de-DE" dirty="0"/>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8741DB2-00C1-47E6-BA09-A21699056811}" type="slidenum">
              <a:rPr lang="de-DE" altLang="de-DE"/>
              <a:pPr/>
              <a:t>56</a:t>
            </a:fld>
            <a:endParaRPr lang="de-DE" altLang="de-DE"/>
          </a:p>
        </p:txBody>
      </p:sp>
      <p:sp>
        <p:nvSpPr>
          <p:cNvPr id="151554" name="Rectangle 2"/>
          <p:cNvSpPr>
            <a:spLocks noRot="1" noChangeArrowheads="1" noTextEdit="1"/>
          </p:cNvSpPr>
          <p:nvPr>
            <p:ph type="sldImg"/>
          </p:nvPr>
        </p:nvSpPr>
        <p:spPr>
          <a:ln/>
        </p:spPr>
      </p:sp>
      <p:sp>
        <p:nvSpPr>
          <p:cNvPr id="151555" name="Rectangle 3"/>
          <p:cNvSpPr>
            <a:spLocks noGrp="1" noChangeArrowheads="1"/>
          </p:cNvSpPr>
          <p:nvPr>
            <p:ph type="body" idx="1"/>
          </p:nvPr>
        </p:nvSpPr>
        <p:spPr/>
        <p:txBody>
          <a:bodyPr/>
          <a:lstStyle/>
          <a:p>
            <a:endParaRPr lang="de-DE" altLang="de-DE"/>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D4DBABC-BBA8-441A-9A38-5C764A57B3C3}" type="slidenum">
              <a:rPr lang="de-DE" altLang="de-DE"/>
              <a:pPr/>
              <a:t>57</a:t>
            </a:fld>
            <a:endParaRPr lang="de-DE" altLang="de-DE"/>
          </a:p>
        </p:txBody>
      </p:sp>
      <p:sp>
        <p:nvSpPr>
          <p:cNvPr id="152578" name="Rectangle 2"/>
          <p:cNvSpPr>
            <a:spLocks noRot="1" noChangeArrowheads="1" noTextEdit="1"/>
          </p:cNvSpPr>
          <p:nvPr>
            <p:ph type="sldImg"/>
          </p:nvPr>
        </p:nvSpPr>
        <p:spPr>
          <a:ln/>
        </p:spPr>
      </p:sp>
      <p:sp>
        <p:nvSpPr>
          <p:cNvPr id="152579" name="Rectangle 3"/>
          <p:cNvSpPr>
            <a:spLocks noGrp="1" noChangeArrowheads="1"/>
          </p:cNvSpPr>
          <p:nvPr>
            <p:ph type="body" idx="1"/>
          </p:nvPr>
        </p:nvSpPr>
        <p:spPr/>
        <p:txBody>
          <a:bodyPr/>
          <a:lstStyle/>
          <a:p>
            <a:endParaRPr lang="de-DE" altLang="de-DE"/>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391DE2A-9D4D-49DE-B1B8-0437C8D7C5AA}" type="slidenum">
              <a:rPr lang="de-DE" altLang="de-DE"/>
              <a:pPr/>
              <a:t>58</a:t>
            </a:fld>
            <a:endParaRPr lang="de-DE" altLang="de-DE"/>
          </a:p>
        </p:txBody>
      </p:sp>
      <p:sp>
        <p:nvSpPr>
          <p:cNvPr id="153602" name="Rectangle 2"/>
          <p:cNvSpPr>
            <a:spLocks noRot="1" noChangeArrowheads="1" noTextEdit="1"/>
          </p:cNvSpPr>
          <p:nvPr>
            <p:ph type="sldImg"/>
          </p:nvPr>
        </p:nvSpPr>
        <p:spPr>
          <a:ln/>
        </p:spPr>
      </p:sp>
      <p:sp>
        <p:nvSpPr>
          <p:cNvPr id="153603" name="Rectangle 3"/>
          <p:cNvSpPr>
            <a:spLocks noGrp="1" noChangeArrowheads="1"/>
          </p:cNvSpPr>
          <p:nvPr>
            <p:ph type="body" idx="1"/>
          </p:nvPr>
        </p:nvSpPr>
        <p:spPr/>
        <p:txBody>
          <a:bodyPr/>
          <a:lstStyle/>
          <a:p>
            <a:endParaRPr lang="de-DE" altLang="de-DE"/>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C34CCA8-A4E2-4B75-9846-5C49651D4CEA}" type="slidenum">
              <a:rPr lang="de-DE" altLang="de-DE"/>
              <a:pPr/>
              <a:t>59</a:t>
            </a:fld>
            <a:endParaRPr lang="de-DE" altLang="de-DE"/>
          </a:p>
        </p:txBody>
      </p:sp>
      <p:sp>
        <p:nvSpPr>
          <p:cNvPr id="154626" name="Rectangle 2"/>
          <p:cNvSpPr>
            <a:spLocks noRot="1" noChangeArrowheads="1" noTextEdit="1"/>
          </p:cNvSpPr>
          <p:nvPr>
            <p:ph type="sldImg"/>
          </p:nvPr>
        </p:nvSpPr>
        <p:spPr>
          <a:ln/>
        </p:spPr>
      </p:sp>
      <p:sp>
        <p:nvSpPr>
          <p:cNvPr id="154627" name="Rectangle 3"/>
          <p:cNvSpPr>
            <a:spLocks noGrp="1" noChangeArrowheads="1"/>
          </p:cNvSpPr>
          <p:nvPr>
            <p:ph type="body" idx="1"/>
          </p:nvPr>
        </p:nvSpPr>
        <p:spPr/>
        <p:txBody>
          <a:bodyPr/>
          <a:lstStyle/>
          <a:p>
            <a:endParaRPr lang="de-DE" altLang="de-DE"/>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E8C2C6C-4185-4C3A-B4B5-FCE224DF9798}" type="slidenum">
              <a:rPr lang="de-DE" altLang="de-DE"/>
              <a:pPr/>
              <a:t>60</a:t>
            </a:fld>
            <a:endParaRPr lang="de-DE" altLang="de-DE"/>
          </a:p>
        </p:txBody>
      </p:sp>
      <p:sp>
        <p:nvSpPr>
          <p:cNvPr id="155650" name="Rectangle 2"/>
          <p:cNvSpPr>
            <a:spLocks noRot="1" noChangeArrowheads="1" noTextEdit="1"/>
          </p:cNvSpPr>
          <p:nvPr>
            <p:ph type="sldImg"/>
          </p:nvPr>
        </p:nvSpPr>
        <p:spPr>
          <a:ln/>
        </p:spPr>
      </p:sp>
      <p:sp>
        <p:nvSpPr>
          <p:cNvPr id="155651" name="Rectangle 3"/>
          <p:cNvSpPr>
            <a:spLocks noGrp="1" noChangeArrowheads="1"/>
          </p:cNvSpPr>
          <p:nvPr>
            <p:ph type="body" idx="1"/>
          </p:nvPr>
        </p:nvSpPr>
        <p:spPr/>
        <p:txBody>
          <a:bodyPr/>
          <a:lstStyle/>
          <a:p>
            <a:endParaRPr lang="de-DE" altLang="de-DE"/>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BB7A6F3-AAF9-4962-A69D-4AC6209877F7}" type="slidenum">
              <a:rPr lang="de-DE" altLang="de-DE"/>
              <a:pPr/>
              <a:t>61</a:t>
            </a:fld>
            <a:endParaRPr lang="de-DE" altLang="de-DE"/>
          </a:p>
        </p:txBody>
      </p:sp>
      <p:sp>
        <p:nvSpPr>
          <p:cNvPr id="156674" name="Rectangle 2"/>
          <p:cNvSpPr>
            <a:spLocks noRot="1" noChangeArrowheads="1" noTextEdit="1"/>
          </p:cNvSpPr>
          <p:nvPr>
            <p:ph type="sldImg"/>
          </p:nvPr>
        </p:nvSpPr>
        <p:spPr>
          <a:ln/>
        </p:spPr>
      </p:sp>
      <p:sp>
        <p:nvSpPr>
          <p:cNvPr id="156675" name="Rectangle 3"/>
          <p:cNvSpPr>
            <a:spLocks noGrp="1" noChangeArrowheads="1"/>
          </p:cNvSpPr>
          <p:nvPr>
            <p:ph type="body" idx="1"/>
          </p:nvPr>
        </p:nvSpPr>
        <p:spPr/>
        <p:txBody>
          <a:bodyPr/>
          <a:lstStyle/>
          <a:p>
            <a:endParaRPr lang="de-DE" altLang="de-DE"/>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5CF3153-4E65-43B5-958D-3FD36D03B32A}" type="slidenum">
              <a:rPr lang="de-DE" altLang="de-DE"/>
              <a:pPr/>
              <a:t>62</a:t>
            </a:fld>
            <a:endParaRPr lang="de-DE" altLang="de-DE"/>
          </a:p>
        </p:txBody>
      </p:sp>
      <p:sp>
        <p:nvSpPr>
          <p:cNvPr id="157698" name="Rectangle 2"/>
          <p:cNvSpPr>
            <a:spLocks noRot="1" noChangeArrowheads="1" noTextEdit="1"/>
          </p:cNvSpPr>
          <p:nvPr>
            <p:ph type="sldImg"/>
          </p:nvPr>
        </p:nvSpPr>
        <p:spPr>
          <a:ln/>
        </p:spPr>
      </p:sp>
      <p:sp>
        <p:nvSpPr>
          <p:cNvPr id="157699" name="Rectangle 3"/>
          <p:cNvSpPr>
            <a:spLocks noGrp="1" noChangeArrowheads="1"/>
          </p:cNvSpPr>
          <p:nvPr>
            <p:ph type="body" idx="1"/>
          </p:nvPr>
        </p:nvSpPr>
        <p:spPr/>
        <p:txBody>
          <a:bodyPr/>
          <a:lstStyle/>
          <a:p>
            <a:endParaRPr lang="de-DE" altLang="de-DE"/>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6BCF337-60EB-4458-869F-75132B50DD7C}" type="slidenum">
              <a:rPr lang="de-DE" altLang="de-DE"/>
              <a:pPr/>
              <a:t>63</a:t>
            </a:fld>
            <a:endParaRPr lang="de-DE" altLang="de-DE"/>
          </a:p>
        </p:txBody>
      </p:sp>
      <p:sp>
        <p:nvSpPr>
          <p:cNvPr id="158722" name="Rectangle 2"/>
          <p:cNvSpPr>
            <a:spLocks noRot="1" noChangeArrowheads="1" noTextEdit="1"/>
          </p:cNvSpPr>
          <p:nvPr>
            <p:ph type="sldImg"/>
          </p:nvPr>
        </p:nvSpPr>
        <p:spPr>
          <a:ln/>
        </p:spPr>
      </p:sp>
      <p:sp>
        <p:nvSpPr>
          <p:cNvPr id="158723" name="Rectangle 3"/>
          <p:cNvSpPr>
            <a:spLocks noGrp="1" noChangeArrowheads="1"/>
          </p:cNvSpPr>
          <p:nvPr>
            <p:ph type="body" idx="1"/>
          </p:nvPr>
        </p:nvSpPr>
        <p:spPr/>
        <p:txBody>
          <a:bodyPr/>
          <a:lstStyle/>
          <a:p>
            <a:endParaRPr lang="de-DE" altLang="de-DE"/>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FB38865-1E3D-45F0-9EEE-D2DF583EFE40}" type="slidenum">
              <a:rPr lang="de-DE" altLang="de-DE"/>
              <a:pPr/>
              <a:t>64</a:t>
            </a:fld>
            <a:endParaRPr lang="de-DE" altLang="de-DE"/>
          </a:p>
        </p:txBody>
      </p:sp>
      <p:sp>
        <p:nvSpPr>
          <p:cNvPr id="159746" name="Rectangle 2"/>
          <p:cNvSpPr>
            <a:spLocks noRot="1" noChangeArrowheads="1" noTextEdit="1"/>
          </p:cNvSpPr>
          <p:nvPr>
            <p:ph type="sldImg"/>
          </p:nvPr>
        </p:nvSpPr>
        <p:spPr>
          <a:ln/>
        </p:spPr>
      </p:sp>
      <p:sp>
        <p:nvSpPr>
          <p:cNvPr id="159747" name="Rectangle 3"/>
          <p:cNvSpPr>
            <a:spLocks noGrp="1" noChangeArrowheads="1"/>
          </p:cNvSpPr>
          <p:nvPr>
            <p:ph type="body" idx="1"/>
          </p:nvPr>
        </p:nvSpPr>
        <p:spPr/>
        <p:txBody>
          <a:bodyPr/>
          <a:lstStyle/>
          <a:p>
            <a:endParaRPr lang="de-DE" altLang="de-DE"/>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C356252-7E72-4EDE-AA48-A42200E55846}" type="slidenum">
              <a:rPr lang="de-DE" altLang="de-DE"/>
              <a:pPr/>
              <a:t>65</a:t>
            </a:fld>
            <a:endParaRPr lang="de-DE" altLang="de-DE"/>
          </a:p>
        </p:txBody>
      </p:sp>
      <p:sp>
        <p:nvSpPr>
          <p:cNvPr id="160770" name="Rectangle 2"/>
          <p:cNvSpPr>
            <a:spLocks noRot="1" noChangeArrowheads="1" noTextEdit="1"/>
          </p:cNvSpPr>
          <p:nvPr>
            <p:ph type="sldImg"/>
          </p:nvPr>
        </p:nvSpPr>
        <p:spPr>
          <a:ln/>
        </p:spPr>
      </p:sp>
      <p:sp>
        <p:nvSpPr>
          <p:cNvPr id="160771" name="Rectangle 3"/>
          <p:cNvSpPr>
            <a:spLocks noGrp="1" noChangeArrowheads="1"/>
          </p:cNvSpPr>
          <p:nvPr>
            <p:ph type="body" idx="1"/>
          </p:nvPr>
        </p:nvSpPr>
        <p:spPr/>
        <p:txBody>
          <a:bodyPr/>
          <a:lstStyle/>
          <a:p>
            <a:endParaRPr lang="de-DE" altLang="de-DE"/>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BE53064-64C3-42F6-A527-88B2406E20FA}" type="slidenum">
              <a:rPr lang="de-DE" altLang="de-DE"/>
              <a:pPr/>
              <a:t>66</a:t>
            </a:fld>
            <a:endParaRPr lang="de-DE" altLang="de-DE"/>
          </a:p>
        </p:txBody>
      </p:sp>
      <p:sp>
        <p:nvSpPr>
          <p:cNvPr id="161794" name="Rectangle 2"/>
          <p:cNvSpPr>
            <a:spLocks noRot="1" noChangeArrowheads="1" noTextEdit="1"/>
          </p:cNvSpPr>
          <p:nvPr>
            <p:ph type="sldImg"/>
          </p:nvPr>
        </p:nvSpPr>
        <p:spPr>
          <a:ln/>
        </p:spPr>
      </p:sp>
      <p:sp>
        <p:nvSpPr>
          <p:cNvPr id="161795" name="Rectangle 3"/>
          <p:cNvSpPr>
            <a:spLocks noGrp="1" noChangeArrowheads="1"/>
          </p:cNvSpPr>
          <p:nvPr>
            <p:ph type="body" idx="1"/>
          </p:nvPr>
        </p:nvSpPr>
        <p:spPr/>
        <p:txBody>
          <a:bodyPr/>
          <a:lstStyle/>
          <a:p>
            <a:endParaRPr lang="de-DE" altLang="de-DE"/>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9FF669D-5E54-4227-860A-F3A6D2F4CEA0}" type="slidenum">
              <a:rPr lang="de-DE" altLang="de-DE"/>
              <a:pPr/>
              <a:t>67</a:t>
            </a:fld>
            <a:endParaRPr lang="de-DE" altLang="de-DE"/>
          </a:p>
        </p:txBody>
      </p:sp>
      <p:sp>
        <p:nvSpPr>
          <p:cNvPr id="162818" name="Rectangle 2"/>
          <p:cNvSpPr>
            <a:spLocks noRot="1" noChangeArrowheads="1" noTextEdit="1"/>
          </p:cNvSpPr>
          <p:nvPr>
            <p:ph type="sldImg"/>
          </p:nvPr>
        </p:nvSpPr>
        <p:spPr>
          <a:ln/>
        </p:spPr>
      </p:sp>
      <p:sp>
        <p:nvSpPr>
          <p:cNvPr id="162819" name="Rectangle 3"/>
          <p:cNvSpPr>
            <a:spLocks noGrp="1" noChangeArrowheads="1"/>
          </p:cNvSpPr>
          <p:nvPr>
            <p:ph type="body" idx="1"/>
          </p:nvPr>
        </p:nvSpPr>
        <p:spPr/>
        <p:txBody>
          <a:bodyPr/>
          <a:lstStyle/>
          <a:p>
            <a:endParaRPr lang="de-DE" altLang="de-DE"/>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053EBDB-BA97-49F3-819F-7CAF824C7EF6}" type="slidenum">
              <a:rPr lang="de-DE" altLang="de-DE"/>
              <a:pPr/>
              <a:t>68</a:t>
            </a:fld>
            <a:endParaRPr lang="de-DE" altLang="de-DE"/>
          </a:p>
        </p:txBody>
      </p:sp>
      <p:sp>
        <p:nvSpPr>
          <p:cNvPr id="163842" name="Rectangle 2"/>
          <p:cNvSpPr>
            <a:spLocks noRot="1" noChangeArrowheads="1" noTextEdit="1"/>
          </p:cNvSpPr>
          <p:nvPr>
            <p:ph type="sldImg"/>
          </p:nvPr>
        </p:nvSpPr>
        <p:spPr>
          <a:ln/>
        </p:spPr>
      </p:sp>
      <p:sp>
        <p:nvSpPr>
          <p:cNvPr id="163843" name="Rectangle 3"/>
          <p:cNvSpPr>
            <a:spLocks noGrp="1" noChangeArrowheads="1"/>
          </p:cNvSpPr>
          <p:nvPr>
            <p:ph type="body" idx="1"/>
          </p:nvPr>
        </p:nvSpPr>
        <p:spPr/>
        <p:txBody>
          <a:bodyPr/>
          <a:lstStyle/>
          <a:p>
            <a:endParaRPr lang="de-DE" altLang="de-DE"/>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CCAC83D-E17B-4329-A946-4C8A37CDDA6A}" type="slidenum">
              <a:rPr lang="de-DE" altLang="de-DE"/>
              <a:pPr/>
              <a:t>69</a:t>
            </a:fld>
            <a:endParaRPr lang="de-DE" altLang="de-DE"/>
          </a:p>
        </p:txBody>
      </p:sp>
      <p:sp>
        <p:nvSpPr>
          <p:cNvPr id="164866" name="Rectangle 2"/>
          <p:cNvSpPr>
            <a:spLocks noRot="1" noChangeArrowheads="1" noTextEdit="1"/>
          </p:cNvSpPr>
          <p:nvPr>
            <p:ph type="sldImg"/>
          </p:nvPr>
        </p:nvSpPr>
        <p:spPr>
          <a:ln/>
        </p:spPr>
      </p:sp>
      <p:sp>
        <p:nvSpPr>
          <p:cNvPr id="164867" name="Rectangle 3"/>
          <p:cNvSpPr>
            <a:spLocks noGrp="1" noChangeArrowheads="1"/>
          </p:cNvSpPr>
          <p:nvPr>
            <p:ph type="body" idx="1"/>
          </p:nvPr>
        </p:nvSpPr>
        <p:spPr/>
        <p:txBody>
          <a:bodyPr/>
          <a:lstStyle/>
          <a:p>
            <a:endParaRPr lang="de-DE" altLang="de-DE"/>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E0AE8D8-DBE3-47D9-A4D9-7444131A21AB}" type="slidenum">
              <a:rPr lang="de-DE" altLang="de-DE"/>
              <a:pPr/>
              <a:t>70</a:t>
            </a:fld>
            <a:endParaRPr lang="de-DE" altLang="de-DE"/>
          </a:p>
        </p:txBody>
      </p:sp>
      <p:sp>
        <p:nvSpPr>
          <p:cNvPr id="165890" name="Rectangle 2"/>
          <p:cNvSpPr>
            <a:spLocks noRot="1" noChangeArrowheads="1" noTextEdit="1"/>
          </p:cNvSpPr>
          <p:nvPr>
            <p:ph type="sldImg"/>
          </p:nvPr>
        </p:nvSpPr>
        <p:spPr>
          <a:ln/>
        </p:spPr>
      </p:sp>
      <p:sp>
        <p:nvSpPr>
          <p:cNvPr id="165891" name="Rectangle 3"/>
          <p:cNvSpPr>
            <a:spLocks noGrp="1" noChangeArrowheads="1"/>
          </p:cNvSpPr>
          <p:nvPr>
            <p:ph type="body" idx="1"/>
          </p:nvPr>
        </p:nvSpPr>
        <p:spPr/>
        <p:txBody>
          <a:bodyPr/>
          <a:lstStyle/>
          <a:p>
            <a:endParaRPr lang="de-DE" altLang="de-DE"/>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9D59E60-CF65-4CCA-8680-3391E32B0E9D}" type="slidenum">
              <a:rPr lang="de-DE" altLang="de-DE"/>
              <a:pPr/>
              <a:t>71</a:t>
            </a:fld>
            <a:endParaRPr lang="de-DE" altLang="de-DE"/>
          </a:p>
        </p:txBody>
      </p:sp>
      <p:sp>
        <p:nvSpPr>
          <p:cNvPr id="166914" name="Rectangle 2"/>
          <p:cNvSpPr>
            <a:spLocks noRot="1" noChangeArrowheads="1" noTextEdit="1"/>
          </p:cNvSpPr>
          <p:nvPr>
            <p:ph type="sldImg"/>
          </p:nvPr>
        </p:nvSpPr>
        <p:spPr>
          <a:ln/>
        </p:spPr>
      </p:sp>
      <p:sp>
        <p:nvSpPr>
          <p:cNvPr id="166915" name="Rectangle 3"/>
          <p:cNvSpPr>
            <a:spLocks noGrp="1" noChangeArrowheads="1"/>
          </p:cNvSpPr>
          <p:nvPr>
            <p:ph type="body" idx="1"/>
          </p:nvPr>
        </p:nvSpPr>
        <p:spPr/>
        <p:txBody>
          <a:bodyPr/>
          <a:lstStyle/>
          <a:p>
            <a:endParaRPr lang="de-DE" altLang="de-DE"/>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39F2B14-ABDC-4AD5-9C4E-FDF3D1780CE8}" type="slidenum">
              <a:rPr lang="de-DE" altLang="de-DE"/>
              <a:pPr/>
              <a:t>72</a:t>
            </a:fld>
            <a:endParaRPr lang="de-DE" altLang="de-DE"/>
          </a:p>
        </p:txBody>
      </p:sp>
      <p:sp>
        <p:nvSpPr>
          <p:cNvPr id="167938" name="Rectangle 2"/>
          <p:cNvSpPr>
            <a:spLocks noRot="1" noChangeArrowheads="1" noTextEdit="1"/>
          </p:cNvSpPr>
          <p:nvPr>
            <p:ph type="sldImg"/>
          </p:nvPr>
        </p:nvSpPr>
        <p:spPr>
          <a:ln/>
        </p:spPr>
      </p:sp>
      <p:sp>
        <p:nvSpPr>
          <p:cNvPr id="167939" name="Rectangle 3"/>
          <p:cNvSpPr>
            <a:spLocks noGrp="1" noChangeArrowheads="1"/>
          </p:cNvSpPr>
          <p:nvPr>
            <p:ph type="body" idx="1"/>
          </p:nvPr>
        </p:nvSpPr>
        <p:spPr/>
        <p:txBody>
          <a:bodyPr/>
          <a:lstStyle/>
          <a:p>
            <a:endParaRPr lang="de-DE" altLang="de-DE" dirty="0"/>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45432CF-E9D6-459B-8FF4-3E0C3A4703FA}" type="slidenum">
              <a:rPr lang="de-DE" altLang="de-DE"/>
              <a:pPr/>
              <a:t>73</a:t>
            </a:fld>
            <a:endParaRPr lang="de-DE" altLang="de-DE"/>
          </a:p>
        </p:txBody>
      </p:sp>
      <p:sp>
        <p:nvSpPr>
          <p:cNvPr id="168962" name="Rectangle 2"/>
          <p:cNvSpPr>
            <a:spLocks noRot="1" noChangeArrowheads="1" noTextEdit="1"/>
          </p:cNvSpPr>
          <p:nvPr>
            <p:ph type="sldImg"/>
          </p:nvPr>
        </p:nvSpPr>
        <p:spPr>
          <a:ln/>
        </p:spPr>
      </p:sp>
      <p:sp>
        <p:nvSpPr>
          <p:cNvPr id="168963" name="Rectangle 3"/>
          <p:cNvSpPr>
            <a:spLocks noGrp="1" noChangeArrowheads="1"/>
          </p:cNvSpPr>
          <p:nvPr>
            <p:ph type="body" idx="1"/>
          </p:nvPr>
        </p:nvSpPr>
        <p:spPr/>
        <p:txBody>
          <a:bodyPr/>
          <a:lstStyle/>
          <a:p>
            <a:endParaRPr lang="de-DE" altLang="de-DE"/>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FACEBA5-82B0-4FF5-A6EA-EDBFBE6A3A96}" type="slidenum">
              <a:rPr lang="de-DE" altLang="de-DE"/>
              <a:pPr/>
              <a:t>74</a:t>
            </a:fld>
            <a:endParaRPr lang="de-DE" altLang="de-DE"/>
          </a:p>
        </p:txBody>
      </p:sp>
      <p:sp>
        <p:nvSpPr>
          <p:cNvPr id="169986" name="Rectangle 2"/>
          <p:cNvSpPr>
            <a:spLocks noRot="1" noChangeArrowheads="1" noTextEdit="1"/>
          </p:cNvSpPr>
          <p:nvPr>
            <p:ph type="sldImg"/>
          </p:nvPr>
        </p:nvSpPr>
        <p:spPr>
          <a:ln/>
        </p:spPr>
      </p:sp>
      <p:sp>
        <p:nvSpPr>
          <p:cNvPr id="169987" name="Rectangle 3"/>
          <p:cNvSpPr>
            <a:spLocks noGrp="1" noChangeArrowheads="1"/>
          </p:cNvSpPr>
          <p:nvPr>
            <p:ph type="body" idx="1"/>
          </p:nvPr>
        </p:nvSpPr>
        <p:spPr/>
        <p:txBody>
          <a:bodyPr/>
          <a:lstStyle/>
          <a:p>
            <a:endParaRPr lang="de-DE" altLang="de-DE"/>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EDEDF96-F356-4A13-8E01-913E2266FE45}" type="slidenum">
              <a:rPr lang="de-DE" altLang="de-DE"/>
              <a:pPr/>
              <a:t>75</a:t>
            </a:fld>
            <a:endParaRPr lang="de-DE" altLang="de-DE"/>
          </a:p>
        </p:txBody>
      </p:sp>
      <p:sp>
        <p:nvSpPr>
          <p:cNvPr id="171010" name="Rectangle 2"/>
          <p:cNvSpPr>
            <a:spLocks noRot="1" noChangeArrowheads="1" noTextEdit="1"/>
          </p:cNvSpPr>
          <p:nvPr>
            <p:ph type="sldImg"/>
          </p:nvPr>
        </p:nvSpPr>
        <p:spPr>
          <a:ln/>
        </p:spPr>
      </p:sp>
      <p:sp>
        <p:nvSpPr>
          <p:cNvPr id="171011" name="Rectangle 3"/>
          <p:cNvSpPr>
            <a:spLocks noGrp="1" noChangeArrowheads="1"/>
          </p:cNvSpPr>
          <p:nvPr>
            <p:ph type="body" idx="1"/>
          </p:nvPr>
        </p:nvSpPr>
        <p:spPr/>
        <p:txBody>
          <a:bodyPr/>
          <a:lstStyle/>
          <a:p>
            <a:endParaRPr lang="de-DE" altLang="de-DE"/>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showMasterPhAnim="0" type="title" preserve="1">
  <p:cSld name="Titelfolie">
    <p:spTree>
      <p:nvGrpSpPr>
        <p:cNvPr id="1" name=""/>
        <p:cNvGrpSpPr/>
        <p:nvPr/>
      </p:nvGrpSpPr>
      <p:grpSpPr>
        <a:xfrm>
          <a:off x="0" y="0"/>
          <a:ext cx="0" cy="0"/>
          <a:chOff x="0" y="0"/>
          <a:chExt cx="0" cy="0"/>
        </a:xfrm>
      </p:grpSpPr>
      <p:sp>
        <p:nvSpPr>
          <p:cNvPr id="5122" name="Rectangle 2"/>
          <p:cNvSpPr>
            <a:spLocks noGrp="1" noChangeArrowheads="1"/>
          </p:cNvSpPr>
          <p:nvPr>
            <p:ph type="ctrTitle" sz="quarter"/>
          </p:nvPr>
        </p:nvSpPr>
        <p:spPr>
          <a:xfrm>
            <a:off x="685800" y="2286000"/>
            <a:ext cx="7772400" cy="1143000"/>
          </a:xfrm>
        </p:spPr>
        <p:txBody>
          <a:bodyPr/>
          <a:lstStyle>
            <a:lvl1pPr>
              <a:defRPr/>
            </a:lvl1pPr>
          </a:lstStyle>
          <a:p>
            <a:pPr lvl="0"/>
            <a:r>
              <a:rPr lang="de-DE" altLang="de-DE" noProof="0" smtClean="0"/>
              <a:t>Hier klicken, um Master-Titelformat zu bearbeiten.</a:t>
            </a:r>
          </a:p>
        </p:txBody>
      </p:sp>
      <p:sp>
        <p:nvSpPr>
          <p:cNvPr id="5123" name="Rectangle 3"/>
          <p:cNvSpPr>
            <a:spLocks noGrp="1" noChangeArrowheads="1"/>
          </p:cNvSpPr>
          <p:nvPr>
            <p:ph type="subTitle" sz="quarter" idx="1"/>
          </p:nvPr>
        </p:nvSpPr>
        <p:spPr>
          <a:xfrm>
            <a:off x="2057400" y="4114800"/>
            <a:ext cx="6400800" cy="1752600"/>
          </a:xfrm>
        </p:spPr>
        <p:txBody>
          <a:bodyPr/>
          <a:lstStyle>
            <a:lvl1pPr marL="536575" indent="-536575">
              <a:defRPr>
                <a:effectLst/>
              </a:defRPr>
            </a:lvl1pPr>
          </a:lstStyle>
          <a:p>
            <a:pPr lvl="0"/>
            <a:r>
              <a:rPr lang="de-DE" altLang="de-DE" noProof="0" smtClean="0"/>
              <a:t>Hier klicken, um Master-Untertitelformat zu bearbeiten.</a:t>
            </a:r>
          </a:p>
        </p:txBody>
      </p:sp>
      <p:sp>
        <p:nvSpPr>
          <p:cNvPr id="5124" name="Rectangle 4"/>
          <p:cNvSpPr>
            <a:spLocks noGrp="1" noChangeArrowheads="1"/>
          </p:cNvSpPr>
          <p:nvPr>
            <p:ph type="dt" sz="quarter" idx="2"/>
          </p:nvPr>
        </p:nvSpPr>
        <p:spPr/>
        <p:txBody>
          <a:bodyPr/>
          <a:lstStyle>
            <a:lvl1pPr>
              <a:defRPr/>
            </a:lvl1pPr>
          </a:lstStyle>
          <a:p>
            <a:endParaRPr lang="de-DE" altLang="de-DE"/>
          </a:p>
        </p:txBody>
      </p:sp>
      <p:sp>
        <p:nvSpPr>
          <p:cNvPr id="5125" name="Rectangle 5"/>
          <p:cNvSpPr>
            <a:spLocks noGrp="1" noChangeArrowheads="1"/>
          </p:cNvSpPr>
          <p:nvPr>
            <p:ph type="ftr" sz="quarter" idx="3"/>
          </p:nvPr>
        </p:nvSpPr>
        <p:spPr bwMode="auto">
          <a:xfrm>
            <a:off x="3124200" y="6172200"/>
            <a:ext cx="2895600" cy="457200"/>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none" lIns="92075" tIns="46038" rIns="92075" bIns="46038" numCol="1" anchor="ctr" anchorCtr="0" compatLnSpc="1">
            <a:prstTxWarp prst="textNoShape">
              <a:avLst/>
            </a:prstTxWarp>
          </a:bodyPr>
          <a:lstStyle>
            <a:lvl1pPr>
              <a:defRPr sz="1400">
                <a:effectLst/>
              </a:defRPr>
            </a:lvl1pPr>
          </a:lstStyle>
          <a:p>
            <a:endParaRPr lang="de-DE" altLang="de-DE"/>
          </a:p>
        </p:txBody>
      </p:sp>
      <p:sp>
        <p:nvSpPr>
          <p:cNvPr id="5126" name="Rectangle 6"/>
          <p:cNvSpPr>
            <a:spLocks noGrp="1" noChangeArrowheads="1"/>
          </p:cNvSpPr>
          <p:nvPr>
            <p:ph type="sldNum" sz="quarter" idx="4"/>
          </p:nvPr>
        </p:nvSpPr>
        <p:spPr/>
        <p:txBody>
          <a:bodyPr/>
          <a:lstStyle>
            <a:lvl1pPr>
              <a:defRPr/>
            </a:lvl1pPr>
          </a:lstStyle>
          <a:p>
            <a:endParaRPr lang="de-DE" altLang="de-DE"/>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Inhaltsplatzhalter 2"/>
          <p:cNvSpPr>
            <a:spLocks noGrp="1"/>
          </p:cNvSpPr>
          <p:nvPr>
            <p:ph idx="1"/>
          </p:nvPr>
        </p:nvSpPr>
        <p:spPr/>
        <p:txBody>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Datumsplatzhalter 3"/>
          <p:cNvSpPr>
            <a:spLocks noGrp="1"/>
          </p:cNvSpPr>
          <p:nvPr>
            <p:ph type="dt" sz="half" idx="10"/>
          </p:nvPr>
        </p:nvSpPr>
        <p:spPr/>
        <p:txBody>
          <a:bodyPr/>
          <a:lstStyle>
            <a:lvl1pPr>
              <a:defRPr/>
            </a:lvl1pPr>
          </a:lstStyle>
          <a:p>
            <a:endParaRPr lang="de-DE" altLang="de-DE"/>
          </a:p>
        </p:txBody>
      </p:sp>
      <p:sp>
        <p:nvSpPr>
          <p:cNvPr id="5" name="Foliennummernplatzhalter 4"/>
          <p:cNvSpPr>
            <a:spLocks noGrp="1"/>
          </p:cNvSpPr>
          <p:nvPr>
            <p:ph type="sldNum" sz="quarter" idx="11"/>
          </p:nvPr>
        </p:nvSpPr>
        <p:spPr/>
        <p:txBody>
          <a:bodyPr/>
          <a:lstStyle>
            <a:lvl1pPr>
              <a:defRPr/>
            </a:lvl1pPr>
          </a:lstStyle>
          <a:p>
            <a:endParaRPr lang="de-DE" altLang="de-DE"/>
          </a:p>
        </p:txBody>
      </p:sp>
    </p:spTree>
    <p:extLst>
      <p:ext uri="{BB962C8B-B14F-4D97-AF65-F5344CB8AC3E}">
        <p14:creationId xmlns:p14="http://schemas.microsoft.com/office/powerpoint/2010/main" val="1464694594"/>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e-DE" smtClean="0"/>
              <a:t>Titelmasterformat durch Klicken bearbeiten</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de-DE" smtClean="0"/>
              <a:t>Textmasterformat bearbeiten</a:t>
            </a:r>
          </a:p>
        </p:txBody>
      </p:sp>
      <p:sp>
        <p:nvSpPr>
          <p:cNvPr id="4" name="Datumsplatzhalter 3"/>
          <p:cNvSpPr>
            <a:spLocks noGrp="1"/>
          </p:cNvSpPr>
          <p:nvPr>
            <p:ph type="dt" sz="half" idx="10"/>
          </p:nvPr>
        </p:nvSpPr>
        <p:spPr/>
        <p:txBody>
          <a:bodyPr/>
          <a:lstStyle>
            <a:lvl1pPr>
              <a:defRPr/>
            </a:lvl1pPr>
          </a:lstStyle>
          <a:p>
            <a:endParaRPr lang="de-DE" altLang="de-DE"/>
          </a:p>
        </p:txBody>
      </p:sp>
      <p:sp>
        <p:nvSpPr>
          <p:cNvPr id="5" name="Foliennummernplatzhalter 4"/>
          <p:cNvSpPr>
            <a:spLocks noGrp="1"/>
          </p:cNvSpPr>
          <p:nvPr>
            <p:ph type="sldNum" sz="quarter" idx="11"/>
          </p:nvPr>
        </p:nvSpPr>
        <p:spPr/>
        <p:txBody>
          <a:bodyPr/>
          <a:lstStyle>
            <a:lvl1pPr>
              <a:defRPr/>
            </a:lvl1pPr>
          </a:lstStyle>
          <a:p>
            <a:endParaRPr lang="de-DE" altLang="de-DE"/>
          </a:p>
        </p:txBody>
      </p:sp>
    </p:spTree>
    <p:extLst>
      <p:ext uri="{BB962C8B-B14F-4D97-AF65-F5344CB8AC3E}">
        <p14:creationId xmlns:p14="http://schemas.microsoft.com/office/powerpoint/2010/main" val="150572970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Inhaltsplatzhalter 2"/>
          <p:cNvSpPr>
            <a:spLocks noGrp="1"/>
          </p:cNvSpPr>
          <p:nvPr>
            <p:ph sz="half" idx="1"/>
          </p:nvPr>
        </p:nvSpPr>
        <p:spPr>
          <a:xfrm>
            <a:off x="250825" y="1752600"/>
            <a:ext cx="4256088" cy="4343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Inhaltsplatzhalter 3"/>
          <p:cNvSpPr>
            <a:spLocks noGrp="1"/>
          </p:cNvSpPr>
          <p:nvPr>
            <p:ph sz="half" idx="2"/>
          </p:nvPr>
        </p:nvSpPr>
        <p:spPr>
          <a:xfrm>
            <a:off x="4659313" y="1752600"/>
            <a:ext cx="4256087" cy="4343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Datumsplatzhalter 4"/>
          <p:cNvSpPr>
            <a:spLocks noGrp="1"/>
          </p:cNvSpPr>
          <p:nvPr>
            <p:ph type="dt" sz="half" idx="10"/>
          </p:nvPr>
        </p:nvSpPr>
        <p:spPr/>
        <p:txBody>
          <a:bodyPr/>
          <a:lstStyle>
            <a:lvl1pPr>
              <a:defRPr/>
            </a:lvl1pPr>
          </a:lstStyle>
          <a:p>
            <a:endParaRPr lang="de-DE" altLang="de-DE"/>
          </a:p>
        </p:txBody>
      </p:sp>
      <p:sp>
        <p:nvSpPr>
          <p:cNvPr id="6" name="Foliennummernplatzhalter 5"/>
          <p:cNvSpPr>
            <a:spLocks noGrp="1"/>
          </p:cNvSpPr>
          <p:nvPr>
            <p:ph type="sldNum" sz="quarter" idx="11"/>
          </p:nvPr>
        </p:nvSpPr>
        <p:spPr/>
        <p:txBody>
          <a:bodyPr/>
          <a:lstStyle>
            <a:lvl1pPr>
              <a:defRPr/>
            </a:lvl1pPr>
          </a:lstStyle>
          <a:p>
            <a:endParaRPr lang="de-DE" altLang="de-DE"/>
          </a:p>
        </p:txBody>
      </p:sp>
    </p:spTree>
    <p:extLst>
      <p:ext uri="{BB962C8B-B14F-4D97-AF65-F5344CB8AC3E}">
        <p14:creationId xmlns:p14="http://schemas.microsoft.com/office/powerpoint/2010/main" val="1629781514"/>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a:lstStyle>
            <a:lvl1pPr>
              <a:defRPr/>
            </a:lvl1pPr>
          </a:lstStyle>
          <a:p>
            <a:r>
              <a:rPr lang="de-DE" smtClean="0"/>
              <a:t>Titelmasterformat durch Klicken bearbeiten</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 bearbeiten</a:t>
            </a:r>
          </a:p>
        </p:txBody>
      </p:sp>
      <p:sp>
        <p:nvSpPr>
          <p:cNvPr id="4" name="Inhaltsplatzhalt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Textplatzhalt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 bearbeiten</a:t>
            </a:r>
          </a:p>
        </p:txBody>
      </p:sp>
      <p:sp>
        <p:nvSpPr>
          <p:cNvPr id="6" name="Inhaltsplatzhalt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7" name="Datumsplatzhalter 6"/>
          <p:cNvSpPr>
            <a:spLocks noGrp="1"/>
          </p:cNvSpPr>
          <p:nvPr>
            <p:ph type="dt" sz="half" idx="10"/>
          </p:nvPr>
        </p:nvSpPr>
        <p:spPr/>
        <p:txBody>
          <a:bodyPr/>
          <a:lstStyle>
            <a:lvl1pPr>
              <a:defRPr/>
            </a:lvl1pPr>
          </a:lstStyle>
          <a:p>
            <a:endParaRPr lang="de-DE" altLang="de-DE"/>
          </a:p>
        </p:txBody>
      </p:sp>
      <p:sp>
        <p:nvSpPr>
          <p:cNvPr id="8" name="Foliennummernplatzhalter 7"/>
          <p:cNvSpPr>
            <a:spLocks noGrp="1"/>
          </p:cNvSpPr>
          <p:nvPr>
            <p:ph type="sldNum" sz="quarter" idx="11"/>
          </p:nvPr>
        </p:nvSpPr>
        <p:spPr/>
        <p:txBody>
          <a:bodyPr/>
          <a:lstStyle>
            <a:lvl1pPr>
              <a:defRPr/>
            </a:lvl1pPr>
          </a:lstStyle>
          <a:p>
            <a:endParaRPr lang="de-DE" altLang="de-DE"/>
          </a:p>
        </p:txBody>
      </p:sp>
    </p:spTree>
    <p:extLst>
      <p:ext uri="{BB962C8B-B14F-4D97-AF65-F5344CB8AC3E}">
        <p14:creationId xmlns:p14="http://schemas.microsoft.com/office/powerpoint/2010/main" val="290564857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Datumsplatzhalter 2"/>
          <p:cNvSpPr>
            <a:spLocks noGrp="1"/>
          </p:cNvSpPr>
          <p:nvPr>
            <p:ph type="dt" sz="half" idx="10"/>
          </p:nvPr>
        </p:nvSpPr>
        <p:spPr/>
        <p:txBody>
          <a:bodyPr/>
          <a:lstStyle>
            <a:lvl1pPr>
              <a:defRPr/>
            </a:lvl1pPr>
          </a:lstStyle>
          <a:p>
            <a:endParaRPr lang="de-DE" altLang="de-DE"/>
          </a:p>
        </p:txBody>
      </p:sp>
      <p:sp>
        <p:nvSpPr>
          <p:cNvPr id="4" name="Foliennummernplatzhalter 3"/>
          <p:cNvSpPr>
            <a:spLocks noGrp="1"/>
          </p:cNvSpPr>
          <p:nvPr>
            <p:ph type="sldNum" sz="quarter" idx="11"/>
          </p:nvPr>
        </p:nvSpPr>
        <p:spPr/>
        <p:txBody>
          <a:bodyPr/>
          <a:lstStyle>
            <a:lvl1pPr>
              <a:defRPr/>
            </a:lvl1pPr>
          </a:lstStyle>
          <a:p>
            <a:endParaRPr lang="de-DE" altLang="de-DE"/>
          </a:p>
        </p:txBody>
      </p:sp>
    </p:spTree>
    <p:extLst>
      <p:ext uri="{BB962C8B-B14F-4D97-AF65-F5344CB8AC3E}">
        <p14:creationId xmlns:p14="http://schemas.microsoft.com/office/powerpoint/2010/main" val="149562359"/>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p:txBody>
          <a:bodyPr/>
          <a:lstStyle>
            <a:lvl1pPr>
              <a:defRPr/>
            </a:lvl1pPr>
          </a:lstStyle>
          <a:p>
            <a:endParaRPr lang="de-DE" altLang="de-DE"/>
          </a:p>
        </p:txBody>
      </p:sp>
      <p:sp>
        <p:nvSpPr>
          <p:cNvPr id="3" name="Foliennummernplatzhalter 2"/>
          <p:cNvSpPr>
            <a:spLocks noGrp="1"/>
          </p:cNvSpPr>
          <p:nvPr>
            <p:ph type="sldNum" sz="quarter" idx="11"/>
          </p:nvPr>
        </p:nvSpPr>
        <p:spPr/>
        <p:txBody>
          <a:bodyPr/>
          <a:lstStyle>
            <a:lvl1pPr>
              <a:defRPr/>
            </a:lvl1pPr>
          </a:lstStyle>
          <a:p>
            <a:endParaRPr lang="de-DE" altLang="de-DE"/>
          </a:p>
        </p:txBody>
      </p:sp>
    </p:spTree>
    <p:extLst>
      <p:ext uri="{BB962C8B-B14F-4D97-AF65-F5344CB8AC3E}">
        <p14:creationId xmlns:p14="http://schemas.microsoft.com/office/powerpoint/2010/main" val="1703951940"/>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de-DE" smtClean="0"/>
              <a:t>Titelmasterformat durch Klicken bearbeiten</a:t>
            </a:r>
            <a:endParaRPr lang="de-DE"/>
          </a:p>
        </p:txBody>
      </p:sp>
      <p:sp>
        <p:nvSpPr>
          <p:cNvPr id="3" name="Inhaltsplatzhalt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Textplatzhalt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 bearbeiten</a:t>
            </a:r>
          </a:p>
        </p:txBody>
      </p:sp>
      <p:sp>
        <p:nvSpPr>
          <p:cNvPr id="5" name="Datumsplatzhalter 4"/>
          <p:cNvSpPr>
            <a:spLocks noGrp="1"/>
          </p:cNvSpPr>
          <p:nvPr>
            <p:ph type="dt" sz="half" idx="10"/>
          </p:nvPr>
        </p:nvSpPr>
        <p:spPr/>
        <p:txBody>
          <a:bodyPr/>
          <a:lstStyle>
            <a:lvl1pPr>
              <a:defRPr/>
            </a:lvl1pPr>
          </a:lstStyle>
          <a:p>
            <a:endParaRPr lang="de-DE" altLang="de-DE"/>
          </a:p>
        </p:txBody>
      </p:sp>
      <p:sp>
        <p:nvSpPr>
          <p:cNvPr id="6" name="Foliennummernplatzhalter 5"/>
          <p:cNvSpPr>
            <a:spLocks noGrp="1"/>
          </p:cNvSpPr>
          <p:nvPr>
            <p:ph type="sldNum" sz="quarter" idx="11"/>
          </p:nvPr>
        </p:nvSpPr>
        <p:spPr/>
        <p:txBody>
          <a:bodyPr/>
          <a:lstStyle>
            <a:lvl1pPr>
              <a:defRPr/>
            </a:lvl1pPr>
          </a:lstStyle>
          <a:p>
            <a:endParaRPr lang="de-DE" altLang="de-DE"/>
          </a:p>
        </p:txBody>
      </p:sp>
    </p:spTree>
    <p:extLst>
      <p:ext uri="{BB962C8B-B14F-4D97-AF65-F5344CB8AC3E}">
        <p14:creationId xmlns:p14="http://schemas.microsoft.com/office/powerpoint/2010/main" val="281982339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de-DE" smtClean="0"/>
              <a:t>Titelmasterformat durch Klicken bearbeiten</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DE"/>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 bearbeiten</a:t>
            </a:r>
          </a:p>
        </p:txBody>
      </p:sp>
      <p:sp>
        <p:nvSpPr>
          <p:cNvPr id="5" name="Datumsplatzhalter 4"/>
          <p:cNvSpPr>
            <a:spLocks noGrp="1"/>
          </p:cNvSpPr>
          <p:nvPr>
            <p:ph type="dt" sz="half" idx="10"/>
          </p:nvPr>
        </p:nvSpPr>
        <p:spPr/>
        <p:txBody>
          <a:bodyPr/>
          <a:lstStyle>
            <a:lvl1pPr>
              <a:defRPr/>
            </a:lvl1pPr>
          </a:lstStyle>
          <a:p>
            <a:endParaRPr lang="de-DE" altLang="de-DE"/>
          </a:p>
        </p:txBody>
      </p:sp>
      <p:sp>
        <p:nvSpPr>
          <p:cNvPr id="6" name="Foliennummernplatzhalter 5"/>
          <p:cNvSpPr>
            <a:spLocks noGrp="1"/>
          </p:cNvSpPr>
          <p:nvPr>
            <p:ph type="sldNum" sz="quarter" idx="11"/>
          </p:nvPr>
        </p:nvSpPr>
        <p:spPr/>
        <p:txBody>
          <a:bodyPr/>
          <a:lstStyle>
            <a:lvl1pPr>
              <a:defRPr/>
            </a:lvl1pPr>
          </a:lstStyle>
          <a:p>
            <a:endParaRPr lang="de-DE" altLang="de-DE"/>
          </a:p>
        </p:txBody>
      </p:sp>
    </p:spTree>
    <p:extLst>
      <p:ext uri="{BB962C8B-B14F-4D97-AF65-F5344CB8AC3E}">
        <p14:creationId xmlns:p14="http://schemas.microsoft.com/office/powerpoint/2010/main" val="100996290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Vertikaler Textplatzhalter 2"/>
          <p:cNvSpPr>
            <a:spLocks noGrp="1"/>
          </p:cNvSpPr>
          <p:nvPr>
            <p:ph type="body" orient="vert" idx="1"/>
          </p:nvPr>
        </p:nvSpPr>
        <p:spPr/>
        <p:txBody>
          <a:bodyPr vert="eaVert"/>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Datumsplatzhalter 3"/>
          <p:cNvSpPr>
            <a:spLocks noGrp="1"/>
          </p:cNvSpPr>
          <p:nvPr>
            <p:ph type="dt" sz="half" idx="10"/>
          </p:nvPr>
        </p:nvSpPr>
        <p:spPr/>
        <p:txBody>
          <a:bodyPr/>
          <a:lstStyle>
            <a:lvl1pPr>
              <a:defRPr/>
            </a:lvl1pPr>
          </a:lstStyle>
          <a:p>
            <a:endParaRPr lang="de-DE" altLang="de-DE"/>
          </a:p>
        </p:txBody>
      </p:sp>
      <p:sp>
        <p:nvSpPr>
          <p:cNvPr id="5" name="Foliennummernplatzhalter 4"/>
          <p:cNvSpPr>
            <a:spLocks noGrp="1"/>
          </p:cNvSpPr>
          <p:nvPr>
            <p:ph type="sldNum" sz="quarter" idx="11"/>
          </p:nvPr>
        </p:nvSpPr>
        <p:spPr/>
        <p:txBody>
          <a:bodyPr/>
          <a:lstStyle>
            <a:lvl1pPr>
              <a:defRPr/>
            </a:lvl1pPr>
          </a:lstStyle>
          <a:p>
            <a:endParaRPr lang="de-DE" altLang="de-DE"/>
          </a:p>
        </p:txBody>
      </p:sp>
    </p:spTree>
    <p:extLst>
      <p:ext uri="{BB962C8B-B14F-4D97-AF65-F5344CB8AC3E}">
        <p14:creationId xmlns:p14="http://schemas.microsoft.com/office/powerpoint/2010/main" val="315366876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750050" y="765175"/>
            <a:ext cx="2165350" cy="5330825"/>
          </a:xfrm>
        </p:spPr>
        <p:txBody>
          <a:bodyPr vert="eaVert"/>
          <a:lstStyle/>
          <a:p>
            <a:r>
              <a:rPr lang="de-DE" smtClean="0"/>
              <a:t>Titelmasterformat durch Klicken bearbeiten</a:t>
            </a:r>
            <a:endParaRPr lang="de-DE"/>
          </a:p>
        </p:txBody>
      </p:sp>
      <p:sp>
        <p:nvSpPr>
          <p:cNvPr id="3" name="Vertikaler Textplatzhalter 2"/>
          <p:cNvSpPr>
            <a:spLocks noGrp="1"/>
          </p:cNvSpPr>
          <p:nvPr>
            <p:ph type="body" orient="vert" idx="1"/>
          </p:nvPr>
        </p:nvSpPr>
        <p:spPr>
          <a:xfrm>
            <a:off x="250825" y="765175"/>
            <a:ext cx="6346825" cy="5330825"/>
          </a:xfrm>
        </p:spPr>
        <p:txBody>
          <a:bodyPr vert="eaVert"/>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Datumsplatzhalter 3"/>
          <p:cNvSpPr>
            <a:spLocks noGrp="1"/>
          </p:cNvSpPr>
          <p:nvPr>
            <p:ph type="dt" sz="half" idx="10"/>
          </p:nvPr>
        </p:nvSpPr>
        <p:spPr/>
        <p:txBody>
          <a:bodyPr/>
          <a:lstStyle>
            <a:lvl1pPr>
              <a:defRPr/>
            </a:lvl1pPr>
          </a:lstStyle>
          <a:p>
            <a:endParaRPr lang="de-DE" altLang="de-DE"/>
          </a:p>
        </p:txBody>
      </p:sp>
      <p:sp>
        <p:nvSpPr>
          <p:cNvPr id="5" name="Foliennummernplatzhalter 4"/>
          <p:cNvSpPr>
            <a:spLocks noGrp="1"/>
          </p:cNvSpPr>
          <p:nvPr>
            <p:ph type="sldNum" sz="quarter" idx="11"/>
          </p:nvPr>
        </p:nvSpPr>
        <p:spPr/>
        <p:txBody>
          <a:bodyPr/>
          <a:lstStyle>
            <a:lvl1pPr>
              <a:defRPr/>
            </a:lvl1pPr>
          </a:lstStyle>
          <a:p>
            <a:endParaRPr lang="de-DE" altLang="de-DE"/>
          </a:p>
        </p:txBody>
      </p:sp>
    </p:spTree>
    <p:extLst>
      <p:ext uri="{BB962C8B-B14F-4D97-AF65-F5344CB8AC3E}">
        <p14:creationId xmlns:p14="http://schemas.microsoft.com/office/powerpoint/2010/main" val="368989812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bl" preserve="1">
  <p:cSld name="Titel und Tabelle">
    <p:spTree>
      <p:nvGrpSpPr>
        <p:cNvPr id="1" name=""/>
        <p:cNvGrpSpPr/>
        <p:nvPr/>
      </p:nvGrpSpPr>
      <p:grpSpPr>
        <a:xfrm>
          <a:off x="0" y="0"/>
          <a:ext cx="0" cy="0"/>
          <a:chOff x="0" y="0"/>
          <a:chExt cx="0" cy="0"/>
        </a:xfrm>
      </p:grpSpPr>
      <p:sp>
        <p:nvSpPr>
          <p:cNvPr id="2" name="Titel 1"/>
          <p:cNvSpPr>
            <a:spLocks noGrp="1"/>
          </p:cNvSpPr>
          <p:nvPr>
            <p:ph type="title"/>
          </p:nvPr>
        </p:nvSpPr>
        <p:spPr>
          <a:xfrm>
            <a:off x="250825" y="765175"/>
            <a:ext cx="8642350" cy="987425"/>
          </a:xfrm>
        </p:spPr>
        <p:txBody>
          <a:bodyPr/>
          <a:lstStyle/>
          <a:p>
            <a:r>
              <a:rPr lang="de-DE" smtClean="0"/>
              <a:t>Titelmasterformat durch Klicken bearbeiten</a:t>
            </a:r>
            <a:endParaRPr lang="de-DE"/>
          </a:p>
        </p:txBody>
      </p:sp>
      <p:sp>
        <p:nvSpPr>
          <p:cNvPr id="3" name="Tabellenplatzhalter 2"/>
          <p:cNvSpPr>
            <a:spLocks noGrp="1"/>
          </p:cNvSpPr>
          <p:nvPr>
            <p:ph type="tbl" idx="1"/>
          </p:nvPr>
        </p:nvSpPr>
        <p:spPr>
          <a:xfrm>
            <a:off x="250825" y="1752600"/>
            <a:ext cx="8664575" cy="4343400"/>
          </a:xfrm>
        </p:spPr>
        <p:txBody>
          <a:bodyPr/>
          <a:lstStyle/>
          <a:p>
            <a:endParaRPr lang="de-DE"/>
          </a:p>
        </p:txBody>
      </p:sp>
      <p:sp>
        <p:nvSpPr>
          <p:cNvPr id="4" name="Datumsplatzhalter 3"/>
          <p:cNvSpPr>
            <a:spLocks noGrp="1"/>
          </p:cNvSpPr>
          <p:nvPr>
            <p:ph type="dt" sz="half" idx="10"/>
          </p:nvPr>
        </p:nvSpPr>
        <p:spPr>
          <a:xfrm>
            <a:off x="685800" y="6172200"/>
            <a:ext cx="1905000" cy="457200"/>
          </a:xfrm>
        </p:spPr>
        <p:txBody>
          <a:bodyPr/>
          <a:lstStyle>
            <a:lvl1pPr>
              <a:defRPr/>
            </a:lvl1pPr>
          </a:lstStyle>
          <a:p>
            <a:endParaRPr lang="de-DE" altLang="de-DE"/>
          </a:p>
        </p:txBody>
      </p:sp>
      <p:sp>
        <p:nvSpPr>
          <p:cNvPr id="5" name="Foliennummernplatzhalter 4"/>
          <p:cNvSpPr>
            <a:spLocks noGrp="1"/>
          </p:cNvSpPr>
          <p:nvPr>
            <p:ph type="sldNum" sz="quarter" idx="11"/>
          </p:nvPr>
        </p:nvSpPr>
        <p:spPr>
          <a:xfrm>
            <a:off x="6553200" y="6172200"/>
            <a:ext cx="1905000" cy="457200"/>
          </a:xfrm>
        </p:spPr>
        <p:txBody>
          <a:bodyPr/>
          <a:lstStyle>
            <a:lvl1pPr>
              <a:defRPr/>
            </a:lvl1pPr>
          </a:lstStyle>
          <a:p>
            <a:endParaRPr lang="de-DE" altLang="de-DE"/>
          </a:p>
        </p:txBody>
      </p:sp>
    </p:spTree>
    <p:extLst>
      <p:ext uri="{BB962C8B-B14F-4D97-AF65-F5344CB8AC3E}">
        <p14:creationId xmlns:p14="http://schemas.microsoft.com/office/powerpoint/2010/main" val="1021389725"/>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bwMode="auto">
          <a:xfrm>
            <a:off x="250825" y="765175"/>
            <a:ext cx="8642350" cy="987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92075" tIns="46038" rIns="92075" bIns="46038" numCol="1" anchor="ctr" anchorCtr="0" compatLnSpc="1">
            <a:prstTxWarp prst="textNoShape">
              <a:avLst/>
            </a:prstTxWarp>
          </a:bodyPr>
          <a:lstStyle/>
          <a:p>
            <a:pPr lvl="0"/>
            <a:r>
              <a:rPr lang="de-DE" altLang="de-DE" smtClean="0"/>
              <a:t>Hier klicken, um Master-Titelformat zu bearbeiten.</a:t>
            </a:r>
          </a:p>
        </p:txBody>
      </p:sp>
      <p:sp>
        <p:nvSpPr>
          <p:cNvPr id="4099" name="Rectangle 3"/>
          <p:cNvSpPr>
            <a:spLocks noGrp="1" noChangeArrowheads="1"/>
          </p:cNvSpPr>
          <p:nvPr>
            <p:ph type="body" idx="1"/>
          </p:nvPr>
        </p:nvSpPr>
        <p:spPr bwMode="auto">
          <a:xfrm>
            <a:off x="250825" y="1752600"/>
            <a:ext cx="8664575" cy="4343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92075" tIns="46038" rIns="92075" bIns="46038" numCol="1" anchor="t" anchorCtr="0" compatLnSpc="1">
            <a:prstTxWarp prst="textNoShape">
              <a:avLst/>
            </a:prstTxWarp>
          </a:bodyPr>
          <a:lstStyle/>
          <a:p>
            <a:pPr lvl="0"/>
            <a:r>
              <a:rPr lang="de-DE" altLang="de-DE" smtClean="0"/>
              <a:t>Hier klicken, um Master-Textformat zu bearbeiten.</a:t>
            </a:r>
          </a:p>
          <a:p>
            <a:pPr lvl="1"/>
            <a:r>
              <a:rPr lang="de-DE" altLang="de-DE" smtClean="0"/>
              <a:t>Zweite Ebene</a:t>
            </a:r>
          </a:p>
          <a:p>
            <a:pPr lvl="2"/>
            <a:r>
              <a:rPr lang="de-DE" altLang="de-DE" smtClean="0"/>
              <a:t>Dritte Ebene</a:t>
            </a:r>
          </a:p>
          <a:p>
            <a:pPr lvl="3"/>
            <a:r>
              <a:rPr lang="de-DE" altLang="de-DE" smtClean="0"/>
              <a:t>Vierte Ebene</a:t>
            </a:r>
          </a:p>
          <a:p>
            <a:pPr lvl="4"/>
            <a:r>
              <a:rPr lang="de-DE" altLang="de-DE" smtClean="0"/>
              <a:t>Fünfte Ebene</a:t>
            </a:r>
          </a:p>
        </p:txBody>
      </p:sp>
      <p:sp>
        <p:nvSpPr>
          <p:cNvPr id="4100" name="Rectangle 4"/>
          <p:cNvSpPr>
            <a:spLocks noGrp="1" noChangeArrowheads="1"/>
          </p:cNvSpPr>
          <p:nvPr>
            <p:ph type="dt" sz="half" idx="2"/>
          </p:nvPr>
        </p:nvSpPr>
        <p:spPr bwMode="auto">
          <a:xfrm>
            <a:off x="685800" y="61722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none" lIns="92075" tIns="46038" rIns="92075" bIns="46038" numCol="1" anchor="ctr" anchorCtr="0" compatLnSpc="1">
            <a:prstTxWarp prst="textNoShape">
              <a:avLst/>
            </a:prstTxWarp>
          </a:bodyPr>
          <a:lstStyle>
            <a:lvl1pPr algn="l">
              <a:defRPr sz="1400">
                <a:effectLst/>
              </a:defRPr>
            </a:lvl1pPr>
          </a:lstStyle>
          <a:p>
            <a:endParaRPr lang="de-DE" altLang="de-DE"/>
          </a:p>
        </p:txBody>
      </p:sp>
      <p:sp>
        <p:nvSpPr>
          <p:cNvPr id="4101" name="Rectangle 5"/>
          <p:cNvSpPr>
            <a:spLocks noGrp="1" noChangeArrowheads="1"/>
          </p:cNvSpPr>
          <p:nvPr>
            <p:ph type="sldNum" sz="quarter" idx="4"/>
          </p:nvPr>
        </p:nvSpPr>
        <p:spPr bwMode="auto">
          <a:xfrm>
            <a:off x="6553200" y="61722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none" lIns="92075" tIns="46038" rIns="92075" bIns="46038" numCol="1" anchor="ctr" anchorCtr="0" compatLnSpc="1">
            <a:prstTxWarp prst="textNoShape">
              <a:avLst/>
            </a:prstTxWarp>
          </a:bodyPr>
          <a:lstStyle>
            <a:lvl1pPr algn="r">
              <a:defRPr sz="1400">
                <a:effectLst/>
              </a:defRPr>
            </a:lvl1pPr>
          </a:lstStyle>
          <a:p>
            <a:endParaRPr lang="de-DE" altLang="de-DE"/>
          </a:p>
        </p:txBody>
      </p:sp>
      <p:pic>
        <p:nvPicPr>
          <p:cNvPr id="4102" name="Picture 6" descr="phonologie"/>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2700338" y="115888"/>
            <a:ext cx="3671887" cy="523875"/>
          </a:xfrm>
          <a:prstGeom prst="rect">
            <a:avLst/>
          </a:prstGeom>
          <a:noFill/>
          <a:extLst>
            <a:ext uri="{909E8E84-426E-40DD-AFC4-6F175D3DCCD1}">
              <a14:hiddenFill xmlns:a14="http://schemas.microsoft.com/office/drawing/2010/main">
                <a:solidFill>
                  <a:srgbClr val="FFFFFF"/>
                </a:solidFill>
              </a14:hiddenFill>
            </a:ext>
          </a:extLst>
        </p:spPr>
      </p:pic>
      <p:pic>
        <p:nvPicPr>
          <p:cNvPr id="4103" name="Picture 7" descr="khw"/>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258763" y="-1588"/>
            <a:ext cx="857250" cy="762001"/>
          </a:xfrm>
          <a:prstGeom prst="rect">
            <a:avLst/>
          </a:prstGeom>
          <a:noFill/>
          <a:extLst>
            <a:ext uri="{909E8E84-426E-40DD-AFC4-6F175D3DCCD1}">
              <a14:hiddenFill xmlns:a14="http://schemas.microsoft.com/office/drawing/2010/main">
                <a:solidFill>
                  <a:srgbClr val="FFFFFF"/>
                </a:solidFill>
              </a14:hiddenFill>
            </a:ext>
          </a:extLst>
        </p:spPr>
      </p:pic>
      <p:sp>
        <p:nvSpPr>
          <p:cNvPr id="4104" name="Line 8"/>
          <p:cNvSpPr>
            <a:spLocks noChangeShapeType="1"/>
          </p:cNvSpPr>
          <p:nvPr userDrawn="1"/>
        </p:nvSpPr>
        <p:spPr bwMode="auto">
          <a:xfrm>
            <a:off x="250825" y="765175"/>
            <a:ext cx="8642350" cy="0"/>
          </a:xfrm>
          <a:prstGeom prst="line">
            <a:avLst/>
          </a:prstGeom>
          <a:noFill/>
          <a:ln w="38100" cap="sq">
            <a:solidFill>
              <a:schemeClr val="tx2"/>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DE"/>
          </a:p>
        </p:txBody>
      </p:sp>
    </p:spTree>
  </p:cSld>
  <p:clrMap bg1="lt1" tx1="dk1" bg2="lt2" tx2="dk2" accent1="accent1" accent2="accent2" accent3="accent3" accent4="accent4" accent5="accent5" accent6="accent6" hlink="hlink" folHlink="folHlink"/>
  <p:sldLayoutIdLst>
    <p:sldLayoutId id="2147483650" r:id="rId1"/>
    <p:sldLayoutId id="2147483651" r:id="rId2"/>
    <p:sldLayoutId id="2147483652" r:id="rId3"/>
    <p:sldLayoutId id="2147483653" r:id="rId4"/>
    <p:sldLayoutId id="2147483654" r:id="rId5"/>
    <p:sldLayoutId id="2147483655" r:id="rId6"/>
    <p:sldLayoutId id="2147483656" r:id="rId7"/>
    <p:sldLayoutId id="2147483657" r:id="rId8"/>
    <p:sldLayoutId id="2147483658" r:id="rId9"/>
    <p:sldLayoutId id="2147483659" r:id="rId10"/>
    <p:sldLayoutId id="2147483660" r:id="rId11"/>
    <p:sldLayoutId id="2147483661" r:id="rId12"/>
  </p:sldLayoutIdLs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4099">
                                            <p:txEl>
                                              <p:pRg st="0" end="0"/>
                                            </p:txEl>
                                          </p:spTgt>
                                        </p:tgtEl>
                                        <p:attrNameLst>
                                          <p:attrName>style.visibility</p:attrName>
                                        </p:attrNameLst>
                                      </p:cBhvr>
                                      <p:to>
                                        <p:strVal val="visible"/>
                                      </p:to>
                                    </p:set>
                                    <p:animEffect transition="in" filter="wipe(left)">
                                      <p:cBhvr>
                                        <p:cTn id="7" dur="500"/>
                                        <p:tgtEl>
                                          <p:spTgt spid="4099">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4099">
                                            <p:txEl>
                                              <p:pRg st="1" end="1"/>
                                            </p:txEl>
                                          </p:spTgt>
                                        </p:tgtEl>
                                        <p:attrNameLst>
                                          <p:attrName>style.visibility</p:attrName>
                                        </p:attrNameLst>
                                      </p:cBhvr>
                                      <p:to>
                                        <p:strVal val="visible"/>
                                      </p:to>
                                    </p:set>
                                    <p:animEffect transition="in" filter="wipe(left)">
                                      <p:cBhvr>
                                        <p:cTn id="12" dur="500"/>
                                        <p:tgtEl>
                                          <p:spTgt spid="4099">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4099">
                                            <p:txEl>
                                              <p:pRg st="2" end="2"/>
                                            </p:txEl>
                                          </p:spTgt>
                                        </p:tgtEl>
                                        <p:attrNameLst>
                                          <p:attrName>style.visibility</p:attrName>
                                        </p:attrNameLst>
                                      </p:cBhvr>
                                      <p:to>
                                        <p:strVal val="visible"/>
                                      </p:to>
                                    </p:set>
                                    <p:animEffect transition="in" filter="wipe(left)">
                                      <p:cBhvr>
                                        <p:cTn id="17" dur="500"/>
                                        <p:tgtEl>
                                          <p:spTgt spid="4099">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4099">
                                            <p:txEl>
                                              <p:pRg st="3" end="3"/>
                                            </p:txEl>
                                          </p:spTgt>
                                        </p:tgtEl>
                                        <p:attrNameLst>
                                          <p:attrName>style.visibility</p:attrName>
                                        </p:attrNameLst>
                                      </p:cBhvr>
                                      <p:to>
                                        <p:strVal val="visible"/>
                                      </p:to>
                                    </p:set>
                                    <p:animEffect transition="in" filter="wipe(left)">
                                      <p:cBhvr>
                                        <p:cTn id="22" dur="500"/>
                                        <p:tgtEl>
                                          <p:spTgt spid="4099">
                                            <p:txEl>
                                              <p:pRg st="3" end="3"/>
                                            </p:txEl>
                                          </p:spTgt>
                                        </p:tgtEl>
                                      </p:cBhvr>
                                    </p:animEffect>
                                  </p:childTnLst>
                                </p:cTn>
                              </p:par>
                              <p:par>
                                <p:cTn id="23" presetID="22" presetClass="entr" presetSubtype="8" fill="hold" grpId="0" nodeType="withEffect">
                                  <p:stCondLst>
                                    <p:cond delay="0"/>
                                  </p:stCondLst>
                                  <p:childTnLst>
                                    <p:set>
                                      <p:cBhvr>
                                        <p:cTn id="24" dur="1" fill="hold">
                                          <p:stCondLst>
                                            <p:cond delay="0"/>
                                          </p:stCondLst>
                                        </p:cTn>
                                        <p:tgtEl>
                                          <p:spTgt spid="4099">
                                            <p:txEl>
                                              <p:pRg st="4" end="4"/>
                                            </p:txEl>
                                          </p:spTgt>
                                        </p:tgtEl>
                                        <p:attrNameLst>
                                          <p:attrName>style.visibility</p:attrName>
                                        </p:attrNameLst>
                                      </p:cBhvr>
                                      <p:to>
                                        <p:strVal val="visible"/>
                                      </p:to>
                                    </p:set>
                                    <p:animEffect transition="in" filter="wipe(left)">
                                      <p:cBhvr>
                                        <p:cTn id="25" dur="500"/>
                                        <p:tgtEl>
                                          <p:spTgt spid="4099">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99" grpId="0" build="p" bldLvl="4" autoUpdateAnimBg="0">
        <p:tmplLst>
          <p:tmpl lvl="1">
            <p:tnLst>
              <p:par>
                <p:cTn presetID="22" presetClass="entr" presetSubtype="8" fill="hold" nodeType="clickEffect">
                  <p:stCondLst>
                    <p:cond delay="0"/>
                  </p:stCondLst>
                  <p:childTnLst>
                    <p:set>
                      <p:cBhvr>
                        <p:cTn dur="1" fill="hold">
                          <p:stCondLst>
                            <p:cond delay="0"/>
                          </p:stCondLst>
                        </p:cTn>
                        <p:tgtEl>
                          <p:spTgt spid="4099"/>
                        </p:tgtEl>
                        <p:attrNameLst>
                          <p:attrName>style.visibility</p:attrName>
                        </p:attrNameLst>
                      </p:cBhvr>
                      <p:to>
                        <p:strVal val="visible"/>
                      </p:to>
                    </p:set>
                    <p:animEffect transition="in" filter="wipe(left)">
                      <p:cBhvr>
                        <p:cTn dur="500"/>
                        <p:tgtEl>
                          <p:spTgt spid="4099"/>
                        </p:tgtEl>
                      </p:cBhvr>
                    </p:animEffect>
                  </p:childTnLst>
                </p:cTn>
              </p:par>
            </p:tnLst>
          </p:tmpl>
          <p:tmpl lvl="2">
            <p:tnLst>
              <p:par>
                <p:cTn presetID="22" presetClass="entr" presetSubtype="8" fill="hold" nodeType="clickEffect">
                  <p:stCondLst>
                    <p:cond delay="0"/>
                  </p:stCondLst>
                  <p:childTnLst>
                    <p:set>
                      <p:cBhvr>
                        <p:cTn dur="1" fill="hold">
                          <p:stCondLst>
                            <p:cond delay="0"/>
                          </p:stCondLst>
                        </p:cTn>
                        <p:tgtEl>
                          <p:spTgt spid="4099"/>
                        </p:tgtEl>
                        <p:attrNameLst>
                          <p:attrName>style.visibility</p:attrName>
                        </p:attrNameLst>
                      </p:cBhvr>
                      <p:to>
                        <p:strVal val="visible"/>
                      </p:to>
                    </p:set>
                    <p:animEffect transition="in" filter="wipe(left)">
                      <p:cBhvr>
                        <p:cTn dur="500"/>
                        <p:tgtEl>
                          <p:spTgt spid="4099"/>
                        </p:tgtEl>
                      </p:cBhvr>
                    </p:animEffect>
                  </p:childTnLst>
                </p:cTn>
              </p:par>
            </p:tnLst>
          </p:tmpl>
          <p:tmpl lvl="3">
            <p:tnLst>
              <p:par>
                <p:cTn presetID="22" presetClass="entr" presetSubtype="8" fill="hold" nodeType="clickEffect">
                  <p:stCondLst>
                    <p:cond delay="0"/>
                  </p:stCondLst>
                  <p:childTnLst>
                    <p:set>
                      <p:cBhvr>
                        <p:cTn dur="1" fill="hold">
                          <p:stCondLst>
                            <p:cond delay="0"/>
                          </p:stCondLst>
                        </p:cTn>
                        <p:tgtEl>
                          <p:spTgt spid="4099"/>
                        </p:tgtEl>
                        <p:attrNameLst>
                          <p:attrName>style.visibility</p:attrName>
                        </p:attrNameLst>
                      </p:cBhvr>
                      <p:to>
                        <p:strVal val="visible"/>
                      </p:to>
                    </p:set>
                    <p:animEffect transition="in" filter="wipe(left)">
                      <p:cBhvr>
                        <p:cTn dur="500"/>
                        <p:tgtEl>
                          <p:spTgt spid="4099"/>
                        </p:tgtEl>
                      </p:cBhvr>
                    </p:animEffect>
                  </p:childTnLst>
                </p:cTn>
              </p:par>
            </p:tnLst>
          </p:tmpl>
          <p:tmpl lvl="4">
            <p:tnLst>
              <p:par>
                <p:cTn presetID="22" presetClass="entr" presetSubtype="8" fill="hold" nodeType="clickEffect">
                  <p:stCondLst>
                    <p:cond delay="0"/>
                  </p:stCondLst>
                  <p:childTnLst>
                    <p:set>
                      <p:cBhvr>
                        <p:cTn dur="1" fill="hold">
                          <p:stCondLst>
                            <p:cond delay="0"/>
                          </p:stCondLst>
                        </p:cTn>
                        <p:tgtEl>
                          <p:spTgt spid="4099"/>
                        </p:tgtEl>
                        <p:attrNameLst>
                          <p:attrName>style.visibility</p:attrName>
                        </p:attrNameLst>
                      </p:cBhvr>
                      <p:to>
                        <p:strVal val="visible"/>
                      </p:to>
                    </p:set>
                    <p:animEffect transition="in" filter="wipe(left)">
                      <p:cBhvr>
                        <p:cTn dur="500"/>
                        <p:tgtEl>
                          <p:spTgt spid="4099"/>
                        </p:tgtEl>
                      </p:cBhvr>
                    </p:animEffect>
                  </p:childTnLst>
                </p:cTn>
              </p:par>
            </p:tnLst>
          </p:tmpl>
          <p:tmpl lvl="5">
            <p:tnLst>
              <p:par>
                <p:cTn presetID="22" presetClass="entr" presetSubtype="8" fill="hold" nodeType="withEffect">
                  <p:stCondLst>
                    <p:cond delay="0"/>
                  </p:stCondLst>
                  <p:childTnLst>
                    <p:set>
                      <p:cBhvr>
                        <p:cTn dur="1" fill="hold">
                          <p:stCondLst>
                            <p:cond delay="0"/>
                          </p:stCondLst>
                        </p:cTn>
                        <p:tgtEl>
                          <p:spTgt spid="4099"/>
                        </p:tgtEl>
                        <p:attrNameLst>
                          <p:attrName>style.visibility</p:attrName>
                        </p:attrNameLst>
                      </p:cBhvr>
                      <p:to>
                        <p:strVal val="visible"/>
                      </p:to>
                    </p:set>
                    <p:animEffect transition="in" filter="wipe(left)">
                      <p:cBhvr>
                        <p:cTn dur="500"/>
                        <p:tgtEl>
                          <p:spTgt spid="4099"/>
                        </p:tgtEl>
                      </p:cBhvr>
                    </p:animEffect>
                  </p:childTnLst>
                </p:cTn>
              </p:par>
            </p:tnLst>
          </p:tmpl>
        </p:tmplLst>
      </p:bldP>
    </p:bldLst>
  </p:timing>
  <p:txStyles>
    <p:titleStyle>
      <a:lvl1pPr algn="ctr" rtl="0" eaLnBrk="0" fontAlgn="base" hangingPunct="0">
        <a:spcBef>
          <a:spcPct val="0"/>
        </a:spcBef>
        <a:spcAft>
          <a:spcPct val="0"/>
        </a:spcAft>
        <a:defRPr kumimoji="1" sz="2800">
          <a:solidFill>
            <a:schemeClr val="tx2"/>
          </a:solidFill>
          <a:effectLst>
            <a:outerShdw blurRad="38100" dist="38100" dir="2700000" algn="tl">
              <a:srgbClr val="C0C0C0"/>
            </a:outerShdw>
          </a:effectLst>
          <a:latin typeface="+mj-lt"/>
          <a:ea typeface="+mj-ea"/>
          <a:cs typeface="+mj-cs"/>
        </a:defRPr>
      </a:lvl1pPr>
      <a:lvl2pPr algn="ctr" rtl="0" eaLnBrk="0" fontAlgn="base" hangingPunct="0">
        <a:spcBef>
          <a:spcPct val="0"/>
        </a:spcBef>
        <a:spcAft>
          <a:spcPct val="0"/>
        </a:spcAft>
        <a:defRPr kumimoji="1" sz="2800">
          <a:solidFill>
            <a:schemeClr val="tx2"/>
          </a:solidFill>
          <a:effectLst>
            <a:outerShdw blurRad="38100" dist="38100" dir="2700000" algn="tl">
              <a:srgbClr val="C0C0C0"/>
            </a:outerShdw>
          </a:effectLst>
          <a:latin typeface="Tahoma" pitchFamily="34" charset="0"/>
        </a:defRPr>
      </a:lvl2pPr>
      <a:lvl3pPr algn="ctr" rtl="0" eaLnBrk="0" fontAlgn="base" hangingPunct="0">
        <a:spcBef>
          <a:spcPct val="0"/>
        </a:spcBef>
        <a:spcAft>
          <a:spcPct val="0"/>
        </a:spcAft>
        <a:defRPr kumimoji="1" sz="2800">
          <a:solidFill>
            <a:schemeClr val="tx2"/>
          </a:solidFill>
          <a:effectLst>
            <a:outerShdw blurRad="38100" dist="38100" dir="2700000" algn="tl">
              <a:srgbClr val="C0C0C0"/>
            </a:outerShdw>
          </a:effectLst>
          <a:latin typeface="Tahoma" pitchFamily="34" charset="0"/>
        </a:defRPr>
      </a:lvl3pPr>
      <a:lvl4pPr algn="ctr" rtl="0" eaLnBrk="0" fontAlgn="base" hangingPunct="0">
        <a:spcBef>
          <a:spcPct val="0"/>
        </a:spcBef>
        <a:spcAft>
          <a:spcPct val="0"/>
        </a:spcAft>
        <a:defRPr kumimoji="1" sz="2800">
          <a:solidFill>
            <a:schemeClr val="tx2"/>
          </a:solidFill>
          <a:effectLst>
            <a:outerShdw blurRad="38100" dist="38100" dir="2700000" algn="tl">
              <a:srgbClr val="C0C0C0"/>
            </a:outerShdw>
          </a:effectLst>
          <a:latin typeface="Tahoma" pitchFamily="34" charset="0"/>
        </a:defRPr>
      </a:lvl4pPr>
      <a:lvl5pPr algn="ctr" rtl="0" eaLnBrk="0" fontAlgn="base" hangingPunct="0">
        <a:spcBef>
          <a:spcPct val="0"/>
        </a:spcBef>
        <a:spcAft>
          <a:spcPct val="0"/>
        </a:spcAft>
        <a:defRPr kumimoji="1" sz="2800">
          <a:solidFill>
            <a:schemeClr val="tx2"/>
          </a:solidFill>
          <a:effectLst>
            <a:outerShdw blurRad="38100" dist="38100" dir="2700000" algn="tl">
              <a:srgbClr val="C0C0C0"/>
            </a:outerShdw>
          </a:effectLst>
          <a:latin typeface="Tahoma" pitchFamily="34" charset="0"/>
        </a:defRPr>
      </a:lvl5pPr>
      <a:lvl6pPr marL="457200" algn="ctr" rtl="0" eaLnBrk="0" fontAlgn="base" hangingPunct="0">
        <a:spcBef>
          <a:spcPct val="0"/>
        </a:spcBef>
        <a:spcAft>
          <a:spcPct val="0"/>
        </a:spcAft>
        <a:defRPr kumimoji="1" sz="2800">
          <a:solidFill>
            <a:schemeClr val="tx2"/>
          </a:solidFill>
          <a:effectLst>
            <a:outerShdw blurRad="38100" dist="38100" dir="2700000" algn="tl">
              <a:srgbClr val="C0C0C0"/>
            </a:outerShdw>
          </a:effectLst>
          <a:latin typeface="Tahoma" pitchFamily="34" charset="0"/>
        </a:defRPr>
      </a:lvl6pPr>
      <a:lvl7pPr marL="914400" algn="ctr" rtl="0" eaLnBrk="0" fontAlgn="base" hangingPunct="0">
        <a:spcBef>
          <a:spcPct val="0"/>
        </a:spcBef>
        <a:spcAft>
          <a:spcPct val="0"/>
        </a:spcAft>
        <a:defRPr kumimoji="1" sz="2800">
          <a:solidFill>
            <a:schemeClr val="tx2"/>
          </a:solidFill>
          <a:effectLst>
            <a:outerShdw blurRad="38100" dist="38100" dir="2700000" algn="tl">
              <a:srgbClr val="C0C0C0"/>
            </a:outerShdw>
          </a:effectLst>
          <a:latin typeface="Tahoma" pitchFamily="34" charset="0"/>
        </a:defRPr>
      </a:lvl7pPr>
      <a:lvl8pPr marL="1371600" algn="ctr" rtl="0" eaLnBrk="0" fontAlgn="base" hangingPunct="0">
        <a:spcBef>
          <a:spcPct val="0"/>
        </a:spcBef>
        <a:spcAft>
          <a:spcPct val="0"/>
        </a:spcAft>
        <a:defRPr kumimoji="1" sz="2800">
          <a:solidFill>
            <a:schemeClr val="tx2"/>
          </a:solidFill>
          <a:effectLst>
            <a:outerShdw blurRad="38100" dist="38100" dir="2700000" algn="tl">
              <a:srgbClr val="C0C0C0"/>
            </a:outerShdw>
          </a:effectLst>
          <a:latin typeface="Tahoma" pitchFamily="34" charset="0"/>
        </a:defRPr>
      </a:lvl8pPr>
      <a:lvl9pPr marL="1828800" algn="ctr" rtl="0" eaLnBrk="0" fontAlgn="base" hangingPunct="0">
        <a:spcBef>
          <a:spcPct val="0"/>
        </a:spcBef>
        <a:spcAft>
          <a:spcPct val="0"/>
        </a:spcAft>
        <a:defRPr kumimoji="1" sz="2800">
          <a:solidFill>
            <a:schemeClr val="tx2"/>
          </a:solidFill>
          <a:effectLst>
            <a:outerShdw blurRad="38100" dist="38100" dir="2700000" algn="tl">
              <a:srgbClr val="C0C0C0"/>
            </a:outerShdw>
          </a:effectLst>
          <a:latin typeface="Tahoma" pitchFamily="34" charset="0"/>
        </a:defRPr>
      </a:lvl9pPr>
    </p:titleStyle>
    <p:bodyStyle>
      <a:lvl1pPr marL="342900" indent="-342900" algn="l" rtl="0" eaLnBrk="0" fontAlgn="base" hangingPunct="0">
        <a:spcBef>
          <a:spcPct val="20000"/>
        </a:spcBef>
        <a:spcAft>
          <a:spcPct val="0"/>
        </a:spcAft>
        <a:buClr>
          <a:schemeClr val="accent2"/>
        </a:buClr>
        <a:buFont typeface="Wingdings 2" pitchFamily="18" charset="2"/>
        <a:buChar char="°"/>
        <a:defRPr kumimoji="1" sz="2400">
          <a:solidFill>
            <a:schemeClr val="tx1"/>
          </a:solidFill>
          <a:effectLst>
            <a:outerShdw blurRad="38100" dist="38100" dir="2700000" algn="tl">
              <a:srgbClr val="C0C0C0"/>
            </a:outerShdw>
          </a:effectLst>
          <a:latin typeface="+mn-lt"/>
          <a:ea typeface="+mn-ea"/>
          <a:cs typeface="+mn-cs"/>
        </a:defRPr>
      </a:lvl1pPr>
      <a:lvl2pPr marL="742950" indent="-285750" algn="l" rtl="0" eaLnBrk="0" fontAlgn="base" hangingPunct="0">
        <a:spcBef>
          <a:spcPct val="20000"/>
        </a:spcBef>
        <a:spcAft>
          <a:spcPct val="0"/>
        </a:spcAft>
        <a:buClr>
          <a:schemeClr val="accent2"/>
        </a:buClr>
        <a:buFont typeface="Wingdings 3" pitchFamily="18" charset="2"/>
        <a:buChar char="u"/>
        <a:defRPr kumimoji="1" sz="2000">
          <a:solidFill>
            <a:schemeClr val="tx1"/>
          </a:solidFill>
          <a:effectLst>
            <a:outerShdw blurRad="38100" dist="38100" dir="2700000" algn="tl">
              <a:srgbClr val="C0C0C0"/>
            </a:outerShdw>
          </a:effectLst>
          <a:latin typeface="+mn-lt"/>
        </a:defRPr>
      </a:lvl2pPr>
      <a:lvl3pPr marL="1143000" indent="-228600" algn="l" rtl="0" eaLnBrk="0" fontAlgn="base" hangingPunct="0">
        <a:spcBef>
          <a:spcPct val="20000"/>
        </a:spcBef>
        <a:spcAft>
          <a:spcPct val="0"/>
        </a:spcAft>
        <a:buClr>
          <a:schemeClr val="accent2"/>
        </a:buClr>
        <a:buSzPct val="80000"/>
        <a:buFont typeface="Wingdings" pitchFamily="2" charset="2"/>
        <a:buChar char="¨"/>
        <a:defRPr kumimoji="1">
          <a:solidFill>
            <a:schemeClr val="tx1"/>
          </a:solidFill>
          <a:effectLst>
            <a:outerShdw blurRad="38100" dist="38100" dir="2700000" algn="tl">
              <a:srgbClr val="C0C0C0"/>
            </a:outerShdw>
          </a:effectLst>
          <a:latin typeface="+mn-lt"/>
        </a:defRPr>
      </a:lvl3pPr>
      <a:lvl4pPr marL="1600200" indent="-228600" algn="l" rtl="0" eaLnBrk="0" fontAlgn="base" hangingPunct="0">
        <a:spcBef>
          <a:spcPct val="20000"/>
        </a:spcBef>
        <a:spcAft>
          <a:spcPct val="0"/>
        </a:spcAft>
        <a:buChar char="–"/>
        <a:defRPr kumimoji="1" sz="1600">
          <a:solidFill>
            <a:schemeClr val="tx1"/>
          </a:solidFill>
          <a:effectLst>
            <a:outerShdw blurRad="38100" dist="38100" dir="2700000" algn="tl">
              <a:srgbClr val="C0C0C0"/>
            </a:outerShdw>
          </a:effectLst>
          <a:latin typeface="+mn-lt"/>
        </a:defRPr>
      </a:lvl4pPr>
      <a:lvl5pPr marL="2057400" indent="-228600" algn="l" rtl="0" eaLnBrk="0" fontAlgn="base" hangingPunct="0">
        <a:spcBef>
          <a:spcPct val="20000"/>
        </a:spcBef>
        <a:spcAft>
          <a:spcPct val="0"/>
        </a:spcAft>
        <a:buClr>
          <a:schemeClr val="accent2"/>
        </a:buClr>
        <a:buFont typeface="Wingdings" pitchFamily="2" charset="2"/>
        <a:buChar char="§"/>
        <a:defRPr kumimoji="1" sz="1400">
          <a:solidFill>
            <a:schemeClr val="tx1"/>
          </a:solidFill>
          <a:effectLst>
            <a:outerShdw blurRad="38100" dist="38100" dir="2700000" algn="tl">
              <a:srgbClr val="C0C0C0"/>
            </a:outerShdw>
          </a:effectLst>
          <a:latin typeface="+mn-lt"/>
        </a:defRPr>
      </a:lvl5pPr>
      <a:lvl6pPr marL="2514600" indent="-228600" algn="l" rtl="0" eaLnBrk="0" fontAlgn="base" hangingPunct="0">
        <a:spcBef>
          <a:spcPct val="20000"/>
        </a:spcBef>
        <a:spcAft>
          <a:spcPct val="0"/>
        </a:spcAft>
        <a:buClr>
          <a:schemeClr val="accent2"/>
        </a:buClr>
        <a:buFont typeface="Wingdings" pitchFamily="2" charset="2"/>
        <a:buChar char="§"/>
        <a:defRPr kumimoji="1" sz="1400">
          <a:solidFill>
            <a:schemeClr val="tx1"/>
          </a:solidFill>
          <a:effectLst>
            <a:outerShdw blurRad="38100" dist="38100" dir="2700000" algn="tl">
              <a:srgbClr val="C0C0C0"/>
            </a:outerShdw>
          </a:effectLst>
          <a:latin typeface="+mn-lt"/>
        </a:defRPr>
      </a:lvl6pPr>
      <a:lvl7pPr marL="2971800" indent="-228600" algn="l" rtl="0" eaLnBrk="0" fontAlgn="base" hangingPunct="0">
        <a:spcBef>
          <a:spcPct val="20000"/>
        </a:spcBef>
        <a:spcAft>
          <a:spcPct val="0"/>
        </a:spcAft>
        <a:buClr>
          <a:schemeClr val="accent2"/>
        </a:buClr>
        <a:buFont typeface="Wingdings" pitchFamily="2" charset="2"/>
        <a:buChar char="§"/>
        <a:defRPr kumimoji="1" sz="1400">
          <a:solidFill>
            <a:schemeClr val="tx1"/>
          </a:solidFill>
          <a:effectLst>
            <a:outerShdw blurRad="38100" dist="38100" dir="2700000" algn="tl">
              <a:srgbClr val="C0C0C0"/>
            </a:outerShdw>
          </a:effectLst>
          <a:latin typeface="+mn-lt"/>
        </a:defRPr>
      </a:lvl7pPr>
      <a:lvl8pPr marL="3429000" indent="-228600" algn="l" rtl="0" eaLnBrk="0" fontAlgn="base" hangingPunct="0">
        <a:spcBef>
          <a:spcPct val="20000"/>
        </a:spcBef>
        <a:spcAft>
          <a:spcPct val="0"/>
        </a:spcAft>
        <a:buClr>
          <a:schemeClr val="accent2"/>
        </a:buClr>
        <a:buFont typeface="Wingdings" pitchFamily="2" charset="2"/>
        <a:buChar char="§"/>
        <a:defRPr kumimoji="1" sz="1400">
          <a:solidFill>
            <a:schemeClr val="tx1"/>
          </a:solidFill>
          <a:effectLst>
            <a:outerShdw blurRad="38100" dist="38100" dir="2700000" algn="tl">
              <a:srgbClr val="C0C0C0"/>
            </a:outerShdw>
          </a:effectLst>
          <a:latin typeface="+mn-lt"/>
        </a:defRPr>
      </a:lvl8pPr>
      <a:lvl9pPr marL="3886200" indent="-228600" algn="l" rtl="0" eaLnBrk="0" fontAlgn="base" hangingPunct="0">
        <a:spcBef>
          <a:spcPct val="20000"/>
        </a:spcBef>
        <a:spcAft>
          <a:spcPct val="0"/>
        </a:spcAft>
        <a:buClr>
          <a:schemeClr val="accent2"/>
        </a:buClr>
        <a:buFont typeface="Wingdings" pitchFamily="2" charset="2"/>
        <a:buChar char="§"/>
        <a:defRPr kumimoji="1" sz="1400">
          <a:solidFill>
            <a:schemeClr val="tx1"/>
          </a:solidFill>
          <a:effectLst>
            <a:outerShdw blurRad="38100" dist="38100" dir="2700000" algn="tl">
              <a:srgbClr val="C0C0C0"/>
            </a:outerShdw>
          </a:effectLst>
          <a:latin typeface="+mn-lt"/>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7.xml"/><Relationship Id="rId1" Type="http://schemas.openxmlformats.org/officeDocument/2006/relationships/slideLayout" Target="../slideLayouts/slideLayout7.xml"/><Relationship Id="rId4" Type="http://schemas.openxmlformats.org/officeDocument/2006/relationships/image" Target="../media/image4.jpe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27.xml"/><Relationship Id="rId2" Type="http://schemas.openxmlformats.org/officeDocument/2006/relationships/slideLayout" Target="../slideLayouts/slideLayout4.xml"/><Relationship Id="rId1" Type="http://schemas.openxmlformats.org/officeDocument/2006/relationships/vmlDrawing" Target="../drawings/vmlDrawing1.vml"/><Relationship Id="rId5" Type="http://schemas.openxmlformats.org/officeDocument/2006/relationships/image" Target="../media/image5.wmf"/><Relationship Id="rId4" Type="http://schemas.openxmlformats.org/officeDocument/2006/relationships/oleObject" Target="../embeddings/oleObject1.bin"/></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8" Type="http://schemas.openxmlformats.org/officeDocument/2006/relationships/oleObject" Target="../embeddings/oleObject4.bin"/><Relationship Id="rId3" Type="http://schemas.openxmlformats.org/officeDocument/2006/relationships/notesSlide" Target="../notesSlides/notesSlide30.xml"/><Relationship Id="rId7" Type="http://schemas.openxmlformats.org/officeDocument/2006/relationships/image" Target="../media/image7.wmf"/><Relationship Id="rId2" Type="http://schemas.openxmlformats.org/officeDocument/2006/relationships/slideLayout" Target="../slideLayouts/slideLayout7.xml"/><Relationship Id="rId1" Type="http://schemas.openxmlformats.org/officeDocument/2006/relationships/vmlDrawing" Target="../drawings/vmlDrawing2.vml"/><Relationship Id="rId6" Type="http://schemas.openxmlformats.org/officeDocument/2006/relationships/oleObject" Target="../embeddings/oleObject3.bin"/><Relationship Id="rId11" Type="http://schemas.openxmlformats.org/officeDocument/2006/relationships/image" Target="../media/image9.wmf"/><Relationship Id="rId5" Type="http://schemas.openxmlformats.org/officeDocument/2006/relationships/image" Target="../media/image6.wmf"/><Relationship Id="rId10" Type="http://schemas.openxmlformats.org/officeDocument/2006/relationships/oleObject" Target="../embeddings/oleObject5.bin"/><Relationship Id="rId4" Type="http://schemas.openxmlformats.org/officeDocument/2006/relationships/oleObject" Target="../embeddings/oleObject2.bin"/><Relationship Id="rId9" Type="http://schemas.openxmlformats.org/officeDocument/2006/relationships/image" Target="../media/image8.wmf"/></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2.xml"/><Relationship Id="rId1" Type="http://schemas.openxmlformats.org/officeDocument/2006/relationships/slideLayout" Target="../slideLayouts/slideLayout12.xml"/></Relationships>
</file>

<file path=ppt/slides/_rels/slide33.xml.rels><?xml version="1.0" encoding="UTF-8" standalone="yes"?>
<Relationships xmlns="http://schemas.openxmlformats.org/package/2006/relationships"><Relationship Id="rId3" Type="http://schemas.openxmlformats.org/officeDocument/2006/relationships/notesSlide" Target="../notesSlides/notesSlide33.xml"/><Relationship Id="rId7" Type="http://schemas.openxmlformats.org/officeDocument/2006/relationships/image" Target="../media/image11.wmf"/><Relationship Id="rId2" Type="http://schemas.openxmlformats.org/officeDocument/2006/relationships/slideLayout" Target="../slideLayouts/slideLayout6.xml"/><Relationship Id="rId1" Type="http://schemas.openxmlformats.org/officeDocument/2006/relationships/vmlDrawing" Target="../drawings/vmlDrawing3.vml"/><Relationship Id="rId6" Type="http://schemas.openxmlformats.org/officeDocument/2006/relationships/oleObject" Target="../embeddings/oleObject7.bin"/><Relationship Id="rId5" Type="http://schemas.openxmlformats.org/officeDocument/2006/relationships/image" Target="../media/image10.wmf"/><Relationship Id="rId4" Type="http://schemas.openxmlformats.org/officeDocument/2006/relationships/oleObject" Target="../embeddings/oleObject6.bin"/></Relationships>
</file>

<file path=ppt/slides/_rels/slide34.xml.rels><?xml version="1.0" encoding="UTF-8" standalone="yes"?>
<Relationships xmlns="http://schemas.openxmlformats.org/package/2006/relationships"><Relationship Id="rId3" Type="http://schemas.openxmlformats.org/officeDocument/2006/relationships/notesSlide" Target="../notesSlides/notesSlide34.xml"/><Relationship Id="rId7" Type="http://schemas.openxmlformats.org/officeDocument/2006/relationships/image" Target="../media/image13.wmf"/><Relationship Id="rId2" Type="http://schemas.openxmlformats.org/officeDocument/2006/relationships/slideLayout" Target="../slideLayouts/slideLayout6.xml"/><Relationship Id="rId1" Type="http://schemas.openxmlformats.org/officeDocument/2006/relationships/vmlDrawing" Target="../drawings/vmlDrawing4.vml"/><Relationship Id="rId6" Type="http://schemas.openxmlformats.org/officeDocument/2006/relationships/oleObject" Target="../embeddings/oleObject9.bin"/><Relationship Id="rId5" Type="http://schemas.openxmlformats.org/officeDocument/2006/relationships/image" Target="../media/image12.wmf"/><Relationship Id="rId4" Type="http://schemas.openxmlformats.org/officeDocument/2006/relationships/oleObject" Target="../embeddings/oleObject8.bin"/></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4.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6.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6.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6.xml"/></Relationships>
</file>

<file path=ppt/slides/_rels/slide5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53.xml"/><Relationship Id="rId1" Type="http://schemas.openxmlformats.org/officeDocument/2006/relationships/slideLayout" Target="../slideLayouts/slideLayout6.xml"/></Relationships>
</file>

<file path=ppt/slides/_rels/slide5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54.xml"/><Relationship Id="rId1" Type="http://schemas.openxmlformats.org/officeDocument/2006/relationships/slideLayout" Target="../slideLayouts/slideLayout12.xml"/></Relationships>
</file>

<file path=ppt/slides/_rels/slide5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55.xml"/><Relationship Id="rId1" Type="http://schemas.openxmlformats.org/officeDocument/2006/relationships/slideLayout" Target="../slideLayouts/slideLayout12.xml"/></Relationships>
</file>

<file path=ppt/slides/_rels/slide5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56.xml"/><Relationship Id="rId1" Type="http://schemas.openxmlformats.org/officeDocument/2006/relationships/slideLayout" Target="../slideLayouts/slideLayout12.xml"/></Relationships>
</file>

<file path=ppt/slides/_rels/slide5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57.xml"/><Relationship Id="rId1" Type="http://schemas.openxmlformats.org/officeDocument/2006/relationships/slideLayout" Target="../slideLayouts/slideLayout12.xml"/></Relationships>
</file>

<file path=ppt/slides/_rels/slide5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58.xml"/><Relationship Id="rId1" Type="http://schemas.openxmlformats.org/officeDocument/2006/relationships/slideLayout" Target="../slideLayouts/slideLayout12.xml"/></Relationships>
</file>

<file path=ppt/slides/_rels/slide59.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59.xml"/><Relationship Id="rId1" Type="http://schemas.openxmlformats.org/officeDocument/2006/relationships/slideLayout" Target="../slideLayouts/slideLayout12.xml"/></Relationships>
</file>

<file path=ppt/slides/_rels/slide60.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60.xml"/><Relationship Id="rId1" Type="http://schemas.openxmlformats.org/officeDocument/2006/relationships/slideLayout" Target="../slideLayouts/slideLayout12.xml"/></Relationships>
</file>

<file path=ppt/slides/_rels/slide6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61.xml"/><Relationship Id="rId1" Type="http://schemas.openxmlformats.org/officeDocument/2006/relationships/slideLayout" Target="../slideLayouts/slideLayout12.xml"/></Relationships>
</file>

<file path=ppt/slides/_rels/slide6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62.xml"/><Relationship Id="rId1" Type="http://schemas.openxmlformats.org/officeDocument/2006/relationships/slideLayout" Target="../slideLayouts/slideLayout12.xml"/></Relationships>
</file>

<file path=ppt/slides/_rels/slide63.xml.rels><?xml version="1.0" encoding="UTF-8" standalone="yes"?>
<Relationships xmlns="http://schemas.openxmlformats.org/package/2006/relationships"><Relationship Id="rId8" Type="http://schemas.openxmlformats.org/officeDocument/2006/relationships/audio" Target="../media/audio6.wav"/><Relationship Id="rId13" Type="http://schemas.openxmlformats.org/officeDocument/2006/relationships/audio" Target="../media/audio11.wav"/><Relationship Id="rId3" Type="http://schemas.openxmlformats.org/officeDocument/2006/relationships/audio" Target="../media/audio1.wav"/><Relationship Id="rId7" Type="http://schemas.openxmlformats.org/officeDocument/2006/relationships/audio" Target="../media/audio5.wav"/><Relationship Id="rId12" Type="http://schemas.openxmlformats.org/officeDocument/2006/relationships/audio" Target="../media/audio10.wav"/><Relationship Id="rId17" Type="http://schemas.openxmlformats.org/officeDocument/2006/relationships/audio" Target="../media/audio15.wav"/><Relationship Id="rId2" Type="http://schemas.openxmlformats.org/officeDocument/2006/relationships/notesSlide" Target="../notesSlides/notesSlide63.xml"/><Relationship Id="rId16" Type="http://schemas.openxmlformats.org/officeDocument/2006/relationships/audio" Target="../media/audio14.wav"/><Relationship Id="rId1" Type="http://schemas.openxmlformats.org/officeDocument/2006/relationships/slideLayout" Target="../slideLayouts/slideLayout6.xml"/><Relationship Id="rId6" Type="http://schemas.openxmlformats.org/officeDocument/2006/relationships/audio" Target="../media/audio4.wav"/><Relationship Id="rId11" Type="http://schemas.openxmlformats.org/officeDocument/2006/relationships/audio" Target="../media/audio9.wav"/><Relationship Id="rId5" Type="http://schemas.openxmlformats.org/officeDocument/2006/relationships/audio" Target="../media/audio3.wav"/><Relationship Id="rId15" Type="http://schemas.openxmlformats.org/officeDocument/2006/relationships/audio" Target="../media/audio13.wav"/><Relationship Id="rId10" Type="http://schemas.openxmlformats.org/officeDocument/2006/relationships/audio" Target="../media/audio8.wav"/><Relationship Id="rId4" Type="http://schemas.openxmlformats.org/officeDocument/2006/relationships/audio" Target="../media/audio2.wav"/><Relationship Id="rId9" Type="http://schemas.openxmlformats.org/officeDocument/2006/relationships/audio" Target="../media/audio7.wav"/><Relationship Id="rId14" Type="http://schemas.openxmlformats.org/officeDocument/2006/relationships/audio" Target="../media/audio12.wav"/></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12.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3" Type="http://schemas.openxmlformats.org/officeDocument/2006/relationships/notesSlide" Target="../notesSlides/notesSlide68.xml"/><Relationship Id="rId2" Type="http://schemas.openxmlformats.org/officeDocument/2006/relationships/slideLayout" Target="../slideLayouts/slideLayout2.xml"/><Relationship Id="rId1" Type="http://schemas.openxmlformats.org/officeDocument/2006/relationships/vmlDrawing" Target="../drawings/vmlDrawing5.vml"/><Relationship Id="rId5" Type="http://schemas.openxmlformats.org/officeDocument/2006/relationships/image" Target="../media/image15.wmf"/><Relationship Id="rId4" Type="http://schemas.openxmlformats.org/officeDocument/2006/relationships/oleObject" Target="../embeddings/oleObject10.bin"/></Relationships>
</file>

<file path=ppt/slides/_rels/slide69.xml.rels><?xml version="1.0" encoding="UTF-8" standalone="yes"?>
<Relationships xmlns="http://schemas.openxmlformats.org/package/2006/relationships"><Relationship Id="rId3" Type="http://schemas.openxmlformats.org/officeDocument/2006/relationships/notesSlide" Target="../notesSlides/notesSlide69.xml"/><Relationship Id="rId2" Type="http://schemas.openxmlformats.org/officeDocument/2006/relationships/slideLayout" Target="../slideLayouts/slideLayout2.xml"/><Relationship Id="rId1" Type="http://schemas.openxmlformats.org/officeDocument/2006/relationships/vmlDrawing" Target="../drawings/vmlDrawing6.vml"/><Relationship Id="rId5" Type="http://schemas.openxmlformats.org/officeDocument/2006/relationships/image" Target="../media/image16.wmf"/><Relationship Id="rId4" Type="http://schemas.openxmlformats.org/officeDocument/2006/relationships/oleObject" Target="../embeddings/oleObject11.bin"/></Relationships>
</file>

<file path=ppt/slides/_rels/slide70.xml.rels><?xml version="1.0" encoding="UTF-8" standalone="yes"?>
<Relationships xmlns="http://schemas.openxmlformats.org/package/2006/relationships"><Relationship Id="rId3" Type="http://schemas.openxmlformats.org/officeDocument/2006/relationships/notesSlide" Target="../notesSlides/notesSlide70.xml"/><Relationship Id="rId7" Type="http://schemas.openxmlformats.org/officeDocument/2006/relationships/image" Target="../media/image17.wmf"/><Relationship Id="rId2" Type="http://schemas.openxmlformats.org/officeDocument/2006/relationships/slideLayout" Target="../slideLayouts/slideLayout2.xml"/><Relationship Id="rId1" Type="http://schemas.openxmlformats.org/officeDocument/2006/relationships/vmlDrawing" Target="../drawings/vmlDrawing7.vml"/><Relationship Id="rId6" Type="http://schemas.openxmlformats.org/officeDocument/2006/relationships/oleObject" Target="../embeddings/oleObject13.bin"/><Relationship Id="rId5" Type="http://schemas.openxmlformats.org/officeDocument/2006/relationships/image" Target="../media/image15.wmf"/><Relationship Id="rId4" Type="http://schemas.openxmlformats.org/officeDocument/2006/relationships/oleObject" Target="../embeddings/oleObject12.bin"/></Relationships>
</file>

<file path=ppt/slides/_rels/slide71.xml.rels><?xml version="1.0" encoding="UTF-8" standalone="yes"?>
<Relationships xmlns="http://schemas.openxmlformats.org/package/2006/relationships"><Relationship Id="rId3" Type="http://schemas.openxmlformats.org/officeDocument/2006/relationships/notesSlide" Target="../notesSlides/notesSlide71.xml"/><Relationship Id="rId7" Type="http://schemas.openxmlformats.org/officeDocument/2006/relationships/image" Target="../media/image18.wmf"/><Relationship Id="rId2" Type="http://schemas.openxmlformats.org/officeDocument/2006/relationships/slideLayout" Target="../slideLayouts/slideLayout2.xml"/><Relationship Id="rId1" Type="http://schemas.openxmlformats.org/officeDocument/2006/relationships/vmlDrawing" Target="../drawings/vmlDrawing8.vml"/><Relationship Id="rId6" Type="http://schemas.openxmlformats.org/officeDocument/2006/relationships/oleObject" Target="../embeddings/oleObject15.bin"/><Relationship Id="rId5" Type="http://schemas.openxmlformats.org/officeDocument/2006/relationships/image" Target="../media/image15.wmf"/><Relationship Id="rId4" Type="http://schemas.openxmlformats.org/officeDocument/2006/relationships/oleObject" Target="../embeddings/oleObject14.bin"/></Relationships>
</file>

<file path=ppt/slides/_rels/slide72.xml.rels><?xml version="1.0" encoding="UTF-8" standalone="yes"?>
<Relationships xmlns="http://schemas.openxmlformats.org/package/2006/relationships"><Relationship Id="rId3" Type="http://schemas.openxmlformats.org/officeDocument/2006/relationships/notesSlide" Target="../notesSlides/notesSlide72.xml"/><Relationship Id="rId2" Type="http://schemas.openxmlformats.org/officeDocument/2006/relationships/slideLayout" Target="../slideLayouts/slideLayout4.xml"/><Relationship Id="rId1" Type="http://schemas.openxmlformats.org/officeDocument/2006/relationships/vmlDrawing" Target="../drawings/vmlDrawing9.vml"/><Relationship Id="rId5" Type="http://schemas.openxmlformats.org/officeDocument/2006/relationships/image" Target="../media/image19.wmf"/><Relationship Id="rId4" Type="http://schemas.openxmlformats.org/officeDocument/2006/relationships/oleObject" Target="../embeddings/oleObject16.bin"/></Relationships>
</file>

<file path=ppt/slides/_rels/slide73.xml.rels><?xml version="1.0" encoding="UTF-8" standalone="yes"?>
<Relationships xmlns="http://schemas.openxmlformats.org/package/2006/relationships"><Relationship Id="rId3" Type="http://schemas.openxmlformats.org/officeDocument/2006/relationships/notesSlide" Target="../notesSlides/notesSlide73.xml"/><Relationship Id="rId7" Type="http://schemas.openxmlformats.org/officeDocument/2006/relationships/image" Target="../media/image21.wmf"/><Relationship Id="rId2" Type="http://schemas.openxmlformats.org/officeDocument/2006/relationships/slideLayout" Target="../slideLayouts/slideLayout2.xml"/><Relationship Id="rId1" Type="http://schemas.openxmlformats.org/officeDocument/2006/relationships/vmlDrawing" Target="../drawings/vmlDrawing10.vml"/><Relationship Id="rId6" Type="http://schemas.openxmlformats.org/officeDocument/2006/relationships/oleObject" Target="../embeddings/oleObject18.bin"/><Relationship Id="rId5" Type="http://schemas.openxmlformats.org/officeDocument/2006/relationships/image" Target="../media/image20.wmf"/><Relationship Id="rId4" Type="http://schemas.openxmlformats.org/officeDocument/2006/relationships/oleObject" Target="../embeddings/oleObject17.bin"/></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3" Type="http://schemas.openxmlformats.org/officeDocument/2006/relationships/notesSlide" Target="../notesSlides/notesSlide75.xml"/><Relationship Id="rId2" Type="http://schemas.openxmlformats.org/officeDocument/2006/relationships/slideLayout" Target="../slideLayouts/slideLayout4.xml"/><Relationship Id="rId1" Type="http://schemas.openxmlformats.org/officeDocument/2006/relationships/vmlDrawing" Target="../drawings/vmlDrawing11.vml"/><Relationship Id="rId5" Type="http://schemas.openxmlformats.org/officeDocument/2006/relationships/image" Target="../media/image22.wmf"/><Relationship Id="rId4" Type="http://schemas.openxmlformats.org/officeDocument/2006/relationships/oleObject" Target="../embeddings/oleObject19.bin"/></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p:txBody>
          <a:bodyPr/>
          <a:lstStyle/>
          <a:p>
            <a:r>
              <a:rPr lang="de-DE" altLang="de-DE"/>
              <a:t>Einführung in die Phonetik und Phonologie</a:t>
            </a:r>
          </a:p>
        </p:txBody>
      </p:sp>
      <p:sp>
        <p:nvSpPr>
          <p:cNvPr id="2051" name="Rectangle 3"/>
          <p:cNvSpPr>
            <a:spLocks noGrp="1" noChangeArrowheads="1"/>
          </p:cNvSpPr>
          <p:nvPr>
            <p:ph type="subTitle" idx="1"/>
          </p:nvPr>
        </p:nvSpPr>
        <p:spPr/>
        <p:txBody>
          <a:bodyPr/>
          <a:lstStyle/>
          <a:p>
            <a:r>
              <a:rPr lang="de-DE" altLang="de-DE"/>
              <a:t>Phonologische Merkmale</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7106" name="Rectangle 2"/>
          <p:cNvSpPr>
            <a:spLocks noGrp="1" noChangeArrowheads="1"/>
          </p:cNvSpPr>
          <p:nvPr>
            <p:ph type="title"/>
          </p:nvPr>
        </p:nvSpPr>
        <p:spPr/>
        <p:txBody>
          <a:bodyPr/>
          <a:lstStyle/>
          <a:p>
            <a:r>
              <a:rPr lang="de-DE" altLang="de-DE"/>
              <a:t>Merkmale</a:t>
            </a:r>
          </a:p>
        </p:txBody>
      </p:sp>
      <p:sp>
        <p:nvSpPr>
          <p:cNvPr id="47107" name="Rectangle 3"/>
          <p:cNvSpPr>
            <a:spLocks noGrp="1" noChangeArrowheads="1"/>
          </p:cNvSpPr>
          <p:nvPr>
            <p:ph type="body" idx="1"/>
          </p:nvPr>
        </p:nvSpPr>
        <p:spPr/>
        <p:txBody>
          <a:bodyPr/>
          <a:lstStyle/>
          <a:p>
            <a:pPr marL="0" indent="0" algn="just">
              <a:lnSpc>
                <a:spcPct val="90000"/>
              </a:lnSpc>
              <a:buFont typeface="Wingdings 2" pitchFamily="18" charset="2"/>
              <a:buNone/>
            </a:pPr>
            <a:r>
              <a:rPr lang="de-DE" altLang="de-DE">
                <a:cs typeface="Times New Roman" pitchFamily="18" charset="0"/>
              </a:rPr>
              <a:t>Das Wort </a:t>
            </a:r>
            <a:r>
              <a:rPr lang="de-DE" altLang="de-DE">
                <a:solidFill>
                  <a:schemeClr val="accent2"/>
                </a:solidFill>
                <a:cs typeface="Times New Roman" pitchFamily="18" charset="0"/>
              </a:rPr>
              <a:t>'Merkmal</a:t>
            </a:r>
            <a:r>
              <a:rPr lang="de-DE" altLang="de-DE">
                <a:cs typeface="Times New Roman" pitchFamily="18" charset="0"/>
              </a:rPr>
              <a:t>' bedeutet im Prinzip soviel wie 'Eigenschaft' und bezieht sich auf die individuellen </a:t>
            </a:r>
            <a:r>
              <a:rPr lang="de-DE" altLang="de-DE">
                <a:solidFill>
                  <a:schemeClr val="accent2"/>
                </a:solidFill>
                <a:cs typeface="Times New Roman" pitchFamily="18" charset="0"/>
              </a:rPr>
              <a:t>Attribute</a:t>
            </a:r>
            <a:r>
              <a:rPr lang="de-DE" altLang="de-DE">
                <a:cs typeface="Times New Roman" pitchFamily="18" charset="0"/>
              </a:rPr>
              <a:t>, die ein bestimmtes </a:t>
            </a:r>
            <a:r>
              <a:rPr lang="de-DE" altLang="de-DE">
                <a:solidFill>
                  <a:schemeClr val="accent2"/>
                </a:solidFill>
                <a:cs typeface="Times New Roman" pitchFamily="18" charset="0"/>
              </a:rPr>
              <a:t>Objekt</a:t>
            </a:r>
            <a:r>
              <a:rPr lang="de-DE" altLang="de-DE">
                <a:cs typeface="Times New Roman" pitchFamily="18" charset="0"/>
              </a:rPr>
              <a:t> aufweist.</a:t>
            </a:r>
          </a:p>
          <a:p>
            <a:pPr marL="0" indent="0" algn="just">
              <a:lnSpc>
                <a:spcPct val="90000"/>
              </a:lnSpc>
              <a:buFont typeface="Wingdings 2" pitchFamily="18" charset="2"/>
              <a:buNone/>
            </a:pPr>
            <a:r>
              <a:rPr lang="de-DE" altLang="de-DE">
                <a:cs typeface="Times New Roman" pitchFamily="18" charset="0"/>
              </a:rPr>
              <a:t>Objekte können über </a:t>
            </a:r>
            <a:r>
              <a:rPr lang="de-DE" altLang="de-DE">
                <a:solidFill>
                  <a:schemeClr val="accent2"/>
                </a:solidFill>
                <a:cs typeface="Times New Roman" pitchFamily="18" charset="0"/>
              </a:rPr>
              <a:t>Mengen von Merkmalen</a:t>
            </a:r>
            <a:r>
              <a:rPr lang="de-DE" altLang="de-DE">
                <a:cs typeface="Times New Roman" pitchFamily="18" charset="0"/>
              </a:rPr>
              <a:t> beschrieben werden, und wenn bestimmte Objekte dieselben Merkmale aufweisen, kann man sie möglicherweise in einer </a:t>
            </a:r>
            <a:r>
              <a:rPr lang="de-DE" altLang="de-DE">
                <a:solidFill>
                  <a:schemeClr val="accent2"/>
                </a:solidFill>
                <a:cs typeface="Times New Roman" pitchFamily="18" charset="0"/>
              </a:rPr>
              <a:t>Klasse</a:t>
            </a:r>
            <a:r>
              <a:rPr lang="de-DE" altLang="de-DE">
                <a:cs typeface="Times New Roman" pitchFamily="18" charset="0"/>
              </a:rPr>
              <a:t> zusammenfassen.</a:t>
            </a:r>
          </a:p>
          <a:p>
            <a:pPr marL="0" indent="0" algn="just">
              <a:lnSpc>
                <a:spcPct val="90000"/>
              </a:lnSpc>
              <a:buFont typeface="Wingdings 2" pitchFamily="18" charset="2"/>
              <a:buNone/>
            </a:pPr>
            <a:r>
              <a:rPr lang="de-DE" altLang="de-DE">
                <a:cs typeface="Times New Roman" pitchFamily="18" charset="0"/>
              </a:rPr>
              <a:t>Die Verwendung von Merkmalen erlaubt es, Objekte miteinander zu vergleichen und sie dabei entweder voneinander zu differenzieren oder Klassen von Objekten mit denselben Merkmalen zu bilden.</a:t>
            </a:r>
            <a:endParaRPr lang="de-DE" altLang="de-DE"/>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47107">
                                            <p:txEl>
                                              <p:pRg st="0" end="0"/>
                                            </p:txEl>
                                          </p:spTgt>
                                        </p:tgtEl>
                                        <p:attrNameLst>
                                          <p:attrName>style.visibility</p:attrName>
                                        </p:attrNameLst>
                                      </p:cBhvr>
                                      <p:to>
                                        <p:strVal val="visible"/>
                                      </p:to>
                                    </p:set>
                                    <p:animEffect transition="in" filter="wipe(up)">
                                      <p:cBhvr>
                                        <p:cTn id="7" dur="500"/>
                                        <p:tgtEl>
                                          <p:spTgt spid="47107">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47107">
                                            <p:txEl>
                                              <p:pRg st="1" end="1"/>
                                            </p:txEl>
                                          </p:spTgt>
                                        </p:tgtEl>
                                        <p:attrNameLst>
                                          <p:attrName>style.visibility</p:attrName>
                                        </p:attrNameLst>
                                      </p:cBhvr>
                                      <p:to>
                                        <p:strVal val="visible"/>
                                      </p:to>
                                    </p:set>
                                    <p:animEffect transition="in" filter="wipe(up)">
                                      <p:cBhvr>
                                        <p:cTn id="12" dur="500"/>
                                        <p:tgtEl>
                                          <p:spTgt spid="47107">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1" fill="hold" grpId="0" nodeType="clickEffect">
                                  <p:stCondLst>
                                    <p:cond delay="0"/>
                                  </p:stCondLst>
                                  <p:childTnLst>
                                    <p:set>
                                      <p:cBhvr>
                                        <p:cTn id="16" dur="1" fill="hold">
                                          <p:stCondLst>
                                            <p:cond delay="0"/>
                                          </p:stCondLst>
                                        </p:cTn>
                                        <p:tgtEl>
                                          <p:spTgt spid="47107">
                                            <p:txEl>
                                              <p:pRg st="2" end="2"/>
                                            </p:txEl>
                                          </p:spTgt>
                                        </p:tgtEl>
                                        <p:attrNameLst>
                                          <p:attrName>style.visibility</p:attrName>
                                        </p:attrNameLst>
                                      </p:cBhvr>
                                      <p:to>
                                        <p:strVal val="visible"/>
                                      </p:to>
                                    </p:set>
                                    <p:animEffect transition="in" filter="wipe(up)">
                                      <p:cBhvr>
                                        <p:cTn id="17" dur="500"/>
                                        <p:tgtEl>
                                          <p:spTgt spid="47107">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107" grpId="0" build="p" autoUpdateAnimBg="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Grp="1" noChangeArrowheads="1"/>
          </p:cNvSpPr>
          <p:nvPr>
            <p:ph type="title"/>
          </p:nvPr>
        </p:nvSpPr>
        <p:spPr/>
        <p:txBody>
          <a:bodyPr/>
          <a:lstStyle/>
          <a:p>
            <a:r>
              <a:rPr lang="de-DE" altLang="de-DE"/>
              <a:t>Merkmale von Objekten</a:t>
            </a:r>
          </a:p>
        </p:txBody>
      </p:sp>
      <p:sp>
        <p:nvSpPr>
          <p:cNvPr id="48131" name="AutoShape 3"/>
          <p:cNvSpPr>
            <a:spLocks noChangeArrowheads="1"/>
          </p:cNvSpPr>
          <p:nvPr/>
        </p:nvSpPr>
        <p:spPr bwMode="auto">
          <a:xfrm>
            <a:off x="990600" y="1816100"/>
            <a:ext cx="1066800" cy="1320800"/>
          </a:xfrm>
          <a:prstGeom prst="can">
            <a:avLst>
              <a:gd name="adj" fmla="val 30952"/>
            </a:avLst>
          </a:prstGeom>
          <a:solidFill>
            <a:schemeClr val="hlink"/>
          </a:solidFill>
          <a:ln>
            <a:noFill/>
          </a:ln>
          <a:effectLst/>
          <a:extLst>
            <a:ext uri="{91240B29-F687-4F45-9708-019B960494DF}">
              <a14:hiddenLine xmlns:a14="http://schemas.microsoft.com/office/drawing/2010/main" w="38100" cap="sq">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de-DE"/>
          </a:p>
        </p:txBody>
      </p:sp>
      <p:sp>
        <p:nvSpPr>
          <p:cNvPr id="48132" name="AutoShape 4"/>
          <p:cNvSpPr>
            <a:spLocks noChangeArrowheads="1"/>
          </p:cNvSpPr>
          <p:nvPr/>
        </p:nvSpPr>
        <p:spPr bwMode="auto">
          <a:xfrm>
            <a:off x="5283200" y="2451100"/>
            <a:ext cx="1092200" cy="1206500"/>
          </a:xfrm>
          <a:prstGeom prst="cube">
            <a:avLst>
              <a:gd name="adj" fmla="val 25000"/>
            </a:avLst>
          </a:prstGeom>
          <a:solidFill>
            <a:srgbClr val="00CC99"/>
          </a:solidFill>
          <a:ln>
            <a:noFill/>
          </a:ln>
          <a:effectLst/>
          <a:extLst>
            <a:ext uri="{91240B29-F687-4F45-9708-019B960494DF}">
              <a14:hiddenLine xmlns:a14="http://schemas.microsoft.com/office/drawing/2010/main" w="38100" cap="sq">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de-DE"/>
          </a:p>
        </p:txBody>
      </p:sp>
      <p:sp>
        <p:nvSpPr>
          <p:cNvPr id="48133" name="AutoShape 5"/>
          <p:cNvSpPr>
            <a:spLocks noChangeArrowheads="1"/>
          </p:cNvSpPr>
          <p:nvPr/>
        </p:nvSpPr>
        <p:spPr bwMode="auto">
          <a:xfrm>
            <a:off x="1295400" y="3733800"/>
            <a:ext cx="736600" cy="850900"/>
          </a:xfrm>
          <a:prstGeom prst="can">
            <a:avLst>
              <a:gd name="adj" fmla="val 28879"/>
            </a:avLst>
          </a:prstGeom>
          <a:solidFill>
            <a:srgbClr val="00CC99"/>
          </a:solidFill>
          <a:ln>
            <a:noFill/>
          </a:ln>
          <a:effectLst/>
          <a:extLst>
            <a:ext uri="{91240B29-F687-4F45-9708-019B960494DF}">
              <a14:hiddenLine xmlns:a14="http://schemas.microsoft.com/office/drawing/2010/main" w="38100" cap="sq">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de-DE"/>
          </a:p>
        </p:txBody>
      </p:sp>
      <p:sp>
        <p:nvSpPr>
          <p:cNvPr id="48134" name="AutoShape 6"/>
          <p:cNvSpPr>
            <a:spLocks noChangeArrowheads="1"/>
          </p:cNvSpPr>
          <p:nvPr/>
        </p:nvSpPr>
        <p:spPr bwMode="auto">
          <a:xfrm>
            <a:off x="2590800" y="1524000"/>
            <a:ext cx="1333500" cy="2044700"/>
          </a:xfrm>
          <a:prstGeom prst="can">
            <a:avLst>
              <a:gd name="adj" fmla="val 38333"/>
            </a:avLst>
          </a:prstGeom>
          <a:solidFill>
            <a:srgbClr val="FFCC66"/>
          </a:solidFill>
          <a:ln>
            <a:noFill/>
          </a:ln>
          <a:effectLst/>
          <a:extLst>
            <a:ext uri="{91240B29-F687-4F45-9708-019B960494DF}">
              <a14:hiddenLine xmlns:a14="http://schemas.microsoft.com/office/drawing/2010/main" w="38100" cap="sq">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de-DE"/>
          </a:p>
        </p:txBody>
      </p:sp>
      <p:sp>
        <p:nvSpPr>
          <p:cNvPr id="48135" name="AutoShape 7"/>
          <p:cNvSpPr>
            <a:spLocks noChangeArrowheads="1"/>
          </p:cNvSpPr>
          <p:nvPr/>
        </p:nvSpPr>
        <p:spPr bwMode="auto">
          <a:xfrm>
            <a:off x="4902200" y="3848100"/>
            <a:ext cx="1092200" cy="1206500"/>
          </a:xfrm>
          <a:prstGeom prst="cube">
            <a:avLst>
              <a:gd name="adj" fmla="val 25000"/>
            </a:avLst>
          </a:prstGeom>
          <a:solidFill>
            <a:schemeClr val="hlink"/>
          </a:solidFill>
          <a:ln>
            <a:noFill/>
          </a:ln>
          <a:effectLst/>
          <a:extLst>
            <a:ext uri="{91240B29-F687-4F45-9708-019B960494DF}">
              <a14:hiddenLine xmlns:a14="http://schemas.microsoft.com/office/drawing/2010/main" w="38100" cap="sq">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de-DE"/>
          </a:p>
        </p:txBody>
      </p:sp>
      <p:sp>
        <p:nvSpPr>
          <p:cNvPr id="48136" name="AutoShape 8"/>
          <p:cNvSpPr>
            <a:spLocks noChangeArrowheads="1"/>
          </p:cNvSpPr>
          <p:nvPr/>
        </p:nvSpPr>
        <p:spPr bwMode="auto">
          <a:xfrm>
            <a:off x="6502400" y="3644900"/>
            <a:ext cx="1320800" cy="1917700"/>
          </a:xfrm>
          <a:prstGeom prst="cube">
            <a:avLst>
              <a:gd name="adj" fmla="val 25000"/>
            </a:avLst>
          </a:prstGeom>
          <a:solidFill>
            <a:srgbClr val="3366CC"/>
          </a:solidFill>
          <a:ln>
            <a:noFill/>
          </a:ln>
          <a:effectLst/>
          <a:extLst>
            <a:ext uri="{91240B29-F687-4F45-9708-019B960494DF}">
              <a14:hiddenLine xmlns:a14="http://schemas.microsoft.com/office/drawing/2010/main" w="38100" cap="sq">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de-DE"/>
          </a:p>
        </p:txBody>
      </p:sp>
      <p:sp>
        <p:nvSpPr>
          <p:cNvPr id="48137" name="AutoShape 9"/>
          <p:cNvSpPr>
            <a:spLocks noChangeArrowheads="1"/>
          </p:cNvSpPr>
          <p:nvPr/>
        </p:nvSpPr>
        <p:spPr bwMode="auto">
          <a:xfrm>
            <a:off x="6845300" y="2260600"/>
            <a:ext cx="635000" cy="711200"/>
          </a:xfrm>
          <a:prstGeom prst="cube">
            <a:avLst>
              <a:gd name="adj" fmla="val 25000"/>
            </a:avLst>
          </a:prstGeom>
          <a:solidFill>
            <a:srgbClr val="FFCC66"/>
          </a:solidFill>
          <a:ln>
            <a:noFill/>
          </a:ln>
          <a:effectLst/>
          <a:extLst>
            <a:ext uri="{91240B29-F687-4F45-9708-019B960494DF}">
              <a14:hiddenLine xmlns:a14="http://schemas.microsoft.com/office/drawing/2010/main" w="38100" cap="sq">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de-DE"/>
          </a:p>
        </p:txBody>
      </p:sp>
      <p:sp>
        <p:nvSpPr>
          <p:cNvPr id="48138" name="Oval 10"/>
          <p:cNvSpPr>
            <a:spLocks noChangeArrowheads="1"/>
          </p:cNvSpPr>
          <p:nvPr/>
        </p:nvSpPr>
        <p:spPr bwMode="auto">
          <a:xfrm>
            <a:off x="1104900" y="5130800"/>
            <a:ext cx="739775" cy="774700"/>
          </a:xfrm>
          <a:prstGeom prst="ellipse">
            <a:avLst/>
          </a:prstGeom>
          <a:solidFill>
            <a:srgbClr val="FFCC66"/>
          </a:solidFill>
          <a:ln>
            <a:noFill/>
          </a:ln>
          <a:effectLst/>
          <a:extLst>
            <a:ext uri="{91240B29-F687-4F45-9708-019B960494DF}">
              <a14:hiddenLine xmlns:a14="http://schemas.microsoft.com/office/drawing/2010/main" w="38100" cap="sq">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de-DE"/>
          </a:p>
        </p:txBody>
      </p:sp>
      <p:sp>
        <p:nvSpPr>
          <p:cNvPr id="48139" name="Oval 11"/>
          <p:cNvSpPr>
            <a:spLocks noChangeArrowheads="1"/>
          </p:cNvSpPr>
          <p:nvPr/>
        </p:nvSpPr>
        <p:spPr bwMode="auto">
          <a:xfrm>
            <a:off x="2540000" y="5397500"/>
            <a:ext cx="1168400" cy="1222375"/>
          </a:xfrm>
          <a:prstGeom prst="ellipse">
            <a:avLst/>
          </a:prstGeom>
          <a:solidFill>
            <a:srgbClr val="3366CC"/>
          </a:solidFill>
          <a:ln>
            <a:noFill/>
          </a:ln>
          <a:effectLst/>
          <a:extLst>
            <a:ext uri="{91240B29-F687-4F45-9708-019B960494DF}">
              <a14:hiddenLine xmlns:a14="http://schemas.microsoft.com/office/drawing/2010/main" w="38100" cap="sq">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de-DE"/>
          </a:p>
        </p:txBody>
      </p:sp>
      <p:sp>
        <p:nvSpPr>
          <p:cNvPr id="48140" name="Oval 12"/>
          <p:cNvSpPr>
            <a:spLocks noChangeArrowheads="1"/>
          </p:cNvSpPr>
          <p:nvPr/>
        </p:nvSpPr>
        <p:spPr bwMode="auto">
          <a:xfrm>
            <a:off x="3022600" y="3848100"/>
            <a:ext cx="1577975" cy="1651000"/>
          </a:xfrm>
          <a:prstGeom prst="ellipse">
            <a:avLst/>
          </a:prstGeom>
          <a:solidFill>
            <a:srgbClr val="00CC99"/>
          </a:solidFill>
          <a:ln>
            <a:noFill/>
          </a:ln>
          <a:effectLst/>
          <a:extLst>
            <a:ext uri="{91240B29-F687-4F45-9708-019B960494DF}">
              <a14:hiddenLine xmlns:a14="http://schemas.microsoft.com/office/drawing/2010/main" w="38100" cap="sq">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de-DE"/>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4" presetClass="entr" presetSubtype="0" fill="hold" grpId="0" nodeType="afterEffect">
                                  <p:stCondLst>
                                    <p:cond delay="0"/>
                                  </p:stCondLst>
                                  <p:childTnLst>
                                    <p:set>
                                      <p:cBhvr>
                                        <p:cTn id="6" dur="1" fill="hold">
                                          <p:stCondLst>
                                            <p:cond delay="499"/>
                                          </p:stCondLst>
                                        </p:cTn>
                                        <p:tgtEl>
                                          <p:spTgt spid="48131"/>
                                        </p:tgtEl>
                                        <p:attrNameLst>
                                          <p:attrName>style.visibility</p:attrName>
                                        </p:attrNameLst>
                                      </p:cBhvr>
                                      <p:to>
                                        <p:strVal val="visible"/>
                                      </p:to>
                                    </p:set>
                                    <p:anim to="" calcmode="lin" valueType="num">
                                      <p:cBhvr>
                                        <p:cTn id="7" dur="1" fill="hold"/>
                                        <p:tgtEl>
                                          <p:spTgt spid="48131"/>
                                        </p:tgtEl>
                                        <p:attrNameLst>
                                          <p:attrName/>
                                        </p:attrNameLst>
                                      </p:cBhvr>
                                    </p:anim>
                                  </p:childTnLst>
                                </p:cTn>
                              </p:par>
                            </p:childTnLst>
                          </p:cTn>
                        </p:par>
                        <p:par>
                          <p:cTn id="8" fill="hold" nodeType="afterGroup">
                            <p:stCondLst>
                              <p:cond delay="500"/>
                            </p:stCondLst>
                            <p:childTnLst>
                              <p:par>
                                <p:cTn id="9" presetID="24" presetClass="entr" presetSubtype="0" fill="hold" grpId="0" nodeType="afterEffect">
                                  <p:stCondLst>
                                    <p:cond delay="0"/>
                                  </p:stCondLst>
                                  <p:childTnLst>
                                    <p:set>
                                      <p:cBhvr>
                                        <p:cTn id="10" dur="1" fill="hold">
                                          <p:stCondLst>
                                            <p:cond delay="499"/>
                                          </p:stCondLst>
                                        </p:cTn>
                                        <p:tgtEl>
                                          <p:spTgt spid="48132"/>
                                        </p:tgtEl>
                                        <p:attrNameLst>
                                          <p:attrName>style.visibility</p:attrName>
                                        </p:attrNameLst>
                                      </p:cBhvr>
                                      <p:to>
                                        <p:strVal val="visible"/>
                                      </p:to>
                                    </p:set>
                                    <p:anim to="" calcmode="lin" valueType="num">
                                      <p:cBhvr>
                                        <p:cTn id="11" dur="1" fill="hold"/>
                                        <p:tgtEl>
                                          <p:spTgt spid="48132"/>
                                        </p:tgtEl>
                                        <p:attrNameLst>
                                          <p:attrName/>
                                        </p:attrNameLst>
                                      </p:cBhvr>
                                    </p:anim>
                                  </p:childTnLst>
                                </p:cTn>
                              </p:par>
                            </p:childTnLst>
                          </p:cTn>
                        </p:par>
                        <p:par>
                          <p:cTn id="12" fill="hold" nodeType="afterGroup">
                            <p:stCondLst>
                              <p:cond delay="1000"/>
                            </p:stCondLst>
                            <p:childTnLst>
                              <p:par>
                                <p:cTn id="13" presetID="24" presetClass="entr" presetSubtype="0" fill="hold" grpId="0" nodeType="afterEffect">
                                  <p:stCondLst>
                                    <p:cond delay="0"/>
                                  </p:stCondLst>
                                  <p:childTnLst>
                                    <p:set>
                                      <p:cBhvr>
                                        <p:cTn id="14" dur="1" fill="hold">
                                          <p:stCondLst>
                                            <p:cond delay="499"/>
                                          </p:stCondLst>
                                        </p:cTn>
                                        <p:tgtEl>
                                          <p:spTgt spid="48133"/>
                                        </p:tgtEl>
                                        <p:attrNameLst>
                                          <p:attrName>style.visibility</p:attrName>
                                        </p:attrNameLst>
                                      </p:cBhvr>
                                      <p:to>
                                        <p:strVal val="visible"/>
                                      </p:to>
                                    </p:set>
                                    <p:anim to="" calcmode="lin" valueType="num">
                                      <p:cBhvr>
                                        <p:cTn id="15" dur="1" fill="hold"/>
                                        <p:tgtEl>
                                          <p:spTgt spid="48133"/>
                                        </p:tgtEl>
                                        <p:attrNameLst>
                                          <p:attrName/>
                                        </p:attrNameLst>
                                      </p:cBhvr>
                                    </p:anim>
                                  </p:childTnLst>
                                </p:cTn>
                              </p:par>
                            </p:childTnLst>
                          </p:cTn>
                        </p:par>
                        <p:par>
                          <p:cTn id="16" fill="hold" nodeType="afterGroup">
                            <p:stCondLst>
                              <p:cond delay="1500"/>
                            </p:stCondLst>
                            <p:childTnLst>
                              <p:par>
                                <p:cTn id="17" presetID="24" presetClass="entr" presetSubtype="0" fill="hold" grpId="0" nodeType="afterEffect">
                                  <p:stCondLst>
                                    <p:cond delay="0"/>
                                  </p:stCondLst>
                                  <p:childTnLst>
                                    <p:set>
                                      <p:cBhvr>
                                        <p:cTn id="18" dur="1" fill="hold">
                                          <p:stCondLst>
                                            <p:cond delay="499"/>
                                          </p:stCondLst>
                                        </p:cTn>
                                        <p:tgtEl>
                                          <p:spTgt spid="48134"/>
                                        </p:tgtEl>
                                        <p:attrNameLst>
                                          <p:attrName>style.visibility</p:attrName>
                                        </p:attrNameLst>
                                      </p:cBhvr>
                                      <p:to>
                                        <p:strVal val="visible"/>
                                      </p:to>
                                    </p:set>
                                    <p:anim to="" calcmode="lin" valueType="num">
                                      <p:cBhvr>
                                        <p:cTn id="19" dur="1" fill="hold"/>
                                        <p:tgtEl>
                                          <p:spTgt spid="48134"/>
                                        </p:tgtEl>
                                        <p:attrNameLst>
                                          <p:attrName/>
                                        </p:attrNameLst>
                                      </p:cBhvr>
                                    </p:anim>
                                  </p:childTnLst>
                                </p:cTn>
                              </p:par>
                            </p:childTnLst>
                          </p:cTn>
                        </p:par>
                        <p:par>
                          <p:cTn id="20" fill="hold" nodeType="afterGroup">
                            <p:stCondLst>
                              <p:cond delay="2000"/>
                            </p:stCondLst>
                            <p:childTnLst>
                              <p:par>
                                <p:cTn id="21" presetID="24" presetClass="entr" presetSubtype="0" fill="hold" grpId="0" nodeType="afterEffect">
                                  <p:stCondLst>
                                    <p:cond delay="0"/>
                                  </p:stCondLst>
                                  <p:childTnLst>
                                    <p:set>
                                      <p:cBhvr>
                                        <p:cTn id="22" dur="1" fill="hold">
                                          <p:stCondLst>
                                            <p:cond delay="499"/>
                                          </p:stCondLst>
                                        </p:cTn>
                                        <p:tgtEl>
                                          <p:spTgt spid="48135"/>
                                        </p:tgtEl>
                                        <p:attrNameLst>
                                          <p:attrName>style.visibility</p:attrName>
                                        </p:attrNameLst>
                                      </p:cBhvr>
                                      <p:to>
                                        <p:strVal val="visible"/>
                                      </p:to>
                                    </p:set>
                                    <p:anim to="" calcmode="lin" valueType="num">
                                      <p:cBhvr>
                                        <p:cTn id="23" dur="1" fill="hold"/>
                                        <p:tgtEl>
                                          <p:spTgt spid="48135"/>
                                        </p:tgtEl>
                                        <p:attrNameLst>
                                          <p:attrName/>
                                        </p:attrNameLst>
                                      </p:cBhvr>
                                    </p:anim>
                                  </p:childTnLst>
                                </p:cTn>
                              </p:par>
                            </p:childTnLst>
                          </p:cTn>
                        </p:par>
                        <p:par>
                          <p:cTn id="24" fill="hold" nodeType="afterGroup">
                            <p:stCondLst>
                              <p:cond delay="2500"/>
                            </p:stCondLst>
                            <p:childTnLst>
                              <p:par>
                                <p:cTn id="25" presetID="24" presetClass="entr" presetSubtype="0" fill="hold" grpId="0" nodeType="afterEffect">
                                  <p:stCondLst>
                                    <p:cond delay="0"/>
                                  </p:stCondLst>
                                  <p:childTnLst>
                                    <p:set>
                                      <p:cBhvr>
                                        <p:cTn id="26" dur="1" fill="hold">
                                          <p:stCondLst>
                                            <p:cond delay="499"/>
                                          </p:stCondLst>
                                        </p:cTn>
                                        <p:tgtEl>
                                          <p:spTgt spid="48136"/>
                                        </p:tgtEl>
                                        <p:attrNameLst>
                                          <p:attrName>style.visibility</p:attrName>
                                        </p:attrNameLst>
                                      </p:cBhvr>
                                      <p:to>
                                        <p:strVal val="visible"/>
                                      </p:to>
                                    </p:set>
                                    <p:anim to="" calcmode="lin" valueType="num">
                                      <p:cBhvr>
                                        <p:cTn id="27" dur="1" fill="hold"/>
                                        <p:tgtEl>
                                          <p:spTgt spid="48136"/>
                                        </p:tgtEl>
                                        <p:attrNameLst>
                                          <p:attrName/>
                                        </p:attrNameLst>
                                      </p:cBhvr>
                                    </p:anim>
                                  </p:childTnLst>
                                </p:cTn>
                              </p:par>
                            </p:childTnLst>
                          </p:cTn>
                        </p:par>
                        <p:par>
                          <p:cTn id="28" fill="hold" nodeType="afterGroup">
                            <p:stCondLst>
                              <p:cond delay="3000"/>
                            </p:stCondLst>
                            <p:childTnLst>
                              <p:par>
                                <p:cTn id="29" presetID="24" presetClass="entr" presetSubtype="0" fill="hold" grpId="0" nodeType="afterEffect">
                                  <p:stCondLst>
                                    <p:cond delay="0"/>
                                  </p:stCondLst>
                                  <p:childTnLst>
                                    <p:set>
                                      <p:cBhvr>
                                        <p:cTn id="30" dur="1" fill="hold">
                                          <p:stCondLst>
                                            <p:cond delay="499"/>
                                          </p:stCondLst>
                                        </p:cTn>
                                        <p:tgtEl>
                                          <p:spTgt spid="48137"/>
                                        </p:tgtEl>
                                        <p:attrNameLst>
                                          <p:attrName>style.visibility</p:attrName>
                                        </p:attrNameLst>
                                      </p:cBhvr>
                                      <p:to>
                                        <p:strVal val="visible"/>
                                      </p:to>
                                    </p:set>
                                    <p:anim to="" calcmode="lin" valueType="num">
                                      <p:cBhvr>
                                        <p:cTn id="31" dur="1" fill="hold"/>
                                        <p:tgtEl>
                                          <p:spTgt spid="48137"/>
                                        </p:tgtEl>
                                        <p:attrNameLst>
                                          <p:attrName/>
                                        </p:attrNameLst>
                                      </p:cBhvr>
                                    </p:anim>
                                  </p:childTnLst>
                                </p:cTn>
                              </p:par>
                            </p:childTnLst>
                          </p:cTn>
                        </p:par>
                        <p:par>
                          <p:cTn id="32" fill="hold" nodeType="afterGroup">
                            <p:stCondLst>
                              <p:cond delay="3500"/>
                            </p:stCondLst>
                            <p:childTnLst>
                              <p:par>
                                <p:cTn id="33" presetID="24" presetClass="entr" presetSubtype="0" fill="hold" grpId="0" nodeType="afterEffect">
                                  <p:stCondLst>
                                    <p:cond delay="0"/>
                                  </p:stCondLst>
                                  <p:childTnLst>
                                    <p:set>
                                      <p:cBhvr>
                                        <p:cTn id="34" dur="1" fill="hold">
                                          <p:stCondLst>
                                            <p:cond delay="499"/>
                                          </p:stCondLst>
                                        </p:cTn>
                                        <p:tgtEl>
                                          <p:spTgt spid="48138"/>
                                        </p:tgtEl>
                                        <p:attrNameLst>
                                          <p:attrName>style.visibility</p:attrName>
                                        </p:attrNameLst>
                                      </p:cBhvr>
                                      <p:to>
                                        <p:strVal val="visible"/>
                                      </p:to>
                                    </p:set>
                                    <p:anim to="" calcmode="lin" valueType="num">
                                      <p:cBhvr>
                                        <p:cTn id="35" dur="1" fill="hold"/>
                                        <p:tgtEl>
                                          <p:spTgt spid="48138"/>
                                        </p:tgtEl>
                                        <p:attrNameLst>
                                          <p:attrName/>
                                        </p:attrNameLst>
                                      </p:cBhvr>
                                    </p:anim>
                                  </p:childTnLst>
                                </p:cTn>
                              </p:par>
                            </p:childTnLst>
                          </p:cTn>
                        </p:par>
                        <p:par>
                          <p:cTn id="36" fill="hold" nodeType="afterGroup">
                            <p:stCondLst>
                              <p:cond delay="4000"/>
                            </p:stCondLst>
                            <p:childTnLst>
                              <p:par>
                                <p:cTn id="37" presetID="24" presetClass="entr" presetSubtype="0" fill="hold" grpId="0" nodeType="afterEffect">
                                  <p:stCondLst>
                                    <p:cond delay="0"/>
                                  </p:stCondLst>
                                  <p:childTnLst>
                                    <p:set>
                                      <p:cBhvr>
                                        <p:cTn id="38" dur="1" fill="hold">
                                          <p:stCondLst>
                                            <p:cond delay="499"/>
                                          </p:stCondLst>
                                        </p:cTn>
                                        <p:tgtEl>
                                          <p:spTgt spid="48139"/>
                                        </p:tgtEl>
                                        <p:attrNameLst>
                                          <p:attrName>style.visibility</p:attrName>
                                        </p:attrNameLst>
                                      </p:cBhvr>
                                      <p:to>
                                        <p:strVal val="visible"/>
                                      </p:to>
                                    </p:set>
                                    <p:anim to="" calcmode="lin" valueType="num">
                                      <p:cBhvr>
                                        <p:cTn id="39" dur="1" fill="hold"/>
                                        <p:tgtEl>
                                          <p:spTgt spid="48139"/>
                                        </p:tgtEl>
                                        <p:attrNameLst>
                                          <p:attrName/>
                                        </p:attrNameLst>
                                      </p:cBhvr>
                                    </p:anim>
                                  </p:childTnLst>
                                </p:cTn>
                              </p:par>
                            </p:childTnLst>
                          </p:cTn>
                        </p:par>
                        <p:par>
                          <p:cTn id="40" fill="hold" nodeType="afterGroup">
                            <p:stCondLst>
                              <p:cond delay="4500"/>
                            </p:stCondLst>
                            <p:childTnLst>
                              <p:par>
                                <p:cTn id="41" presetID="24" presetClass="entr" presetSubtype="0" fill="hold" grpId="0" nodeType="afterEffect">
                                  <p:stCondLst>
                                    <p:cond delay="0"/>
                                  </p:stCondLst>
                                  <p:childTnLst>
                                    <p:set>
                                      <p:cBhvr>
                                        <p:cTn id="42" dur="1" fill="hold">
                                          <p:stCondLst>
                                            <p:cond delay="499"/>
                                          </p:stCondLst>
                                        </p:cTn>
                                        <p:tgtEl>
                                          <p:spTgt spid="48140"/>
                                        </p:tgtEl>
                                        <p:attrNameLst>
                                          <p:attrName>style.visibility</p:attrName>
                                        </p:attrNameLst>
                                      </p:cBhvr>
                                      <p:to>
                                        <p:strVal val="visible"/>
                                      </p:to>
                                    </p:set>
                                    <p:anim to="" calcmode="lin" valueType="num">
                                      <p:cBhvr>
                                        <p:cTn id="43" dur="1" fill="hold"/>
                                        <p:tgtEl>
                                          <p:spTgt spid="48140"/>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131" grpId="0" animBg="1"/>
      <p:bldP spid="48132" grpId="0" animBg="1"/>
      <p:bldP spid="48133" grpId="0" animBg="1"/>
      <p:bldP spid="48134" grpId="0" animBg="1"/>
      <p:bldP spid="48135" grpId="0" animBg="1"/>
      <p:bldP spid="48136" grpId="0" animBg="1"/>
      <p:bldP spid="48137" grpId="0" animBg="1"/>
      <p:bldP spid="48138" grpId="0" animBg="1"/>
      <p:bldP spid="48139" grpId="0" animBg="1"/>
      <p:bldP spid="48140"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noChangeArrowheads="1"/>
          </p:cNvSpPr>
          <p:nvPr>
            <p:ph type="title"/>
          </p:nvPr>
        </p:nvSpPr>
        <p:spPr/>
        <p:txBody>
          <a:bodyPr/>
          <a:lstStyle/>
          <a:p>
            <a:r>
              <a:rPr lang="de-DE" altLang="de-DE"/>
              <a:t>Merkmale von Objekten: Form</a:t>
            </a:r>
          </a:p>
        </p:txBody>
      </p:sp>
      <p:sp>
        <p:nvSpPr>
          <p:cNvPr id="49155" name="AutoShape 3"/>
          <p:cNvSpPr>
            <a:spLocks noChangeArrowheads="1"/>
          </p:cNvSpPr>
          <p:nvPr/>
        </p:nvSpPr>
        <p:spPr bwMode="auto">
          <a:xfrm>
            <a:off x="990600" y="1816100"/>
            <a:ext cx="1066800" cy="1320800"/>
          </a:xfrm>
          <a:prstGeom prst="can">
            <a:avLst>
              <a:gd name="adj" fmla="val 30952"/>
            </a:avLst>
          </a:prstGeom>
          <a:solidFill>
            <a:schemeClr val="hlink"/>
          </a:solidFill>
          <a:ln>
            <a:noFill/>
          </a:ln>
          <a:effectLst/>
          <a:extLst>
            <a:ext uri="{91240B29-F687-4F45-9708-019B960494DF}">
              <a14:hiddenLine xmlns:a14="http://schemas.microsoft.com/office/drawing/2010/main" w="38100" cap="sq">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de-DE"/>
          </a:p>
        </p:txBody>
      </p:sp>
      <p:sp>
        <p:nvSpPr>
          <p:cNvPr id="49156" name="AutoShape 4"/>
          <p:cNvSpPr>
            <a:spLocks noChangeArrowheads="1"/>
          </p:cNvSpPr>
          <p:nvPr/>
        </p:nvSpPr>
        <p:spPr bwMode="auto">
          <a:xfrm>
            <a:off x="5283200" y="2451100"/>
            <a:ext cx="1092200" cy="1206500"/>
          </a:xfrm>
          <a:prstGeom prst="cube">
            <a:avLst>
              <a:gd name="adj" fmla="val 25000"/>
            </a:avLst>
          </a:prstGeom>
          <a:solidFill>
            <a:srgbClr val="00CC99"/>
          </a:solidFill>
          <a:ln>
            <a:noFill/>
          </a:ln>
          <a:effectLst/>
          <a:extLst>
            <a:ext uri="{91240B29-F687-4F45-9708-019B960494DF}">
              <a14:hiddenLine xmlns:a14="http://schemas.microsoft.com/office/drawing/2010/main" w="38100" cap="sq">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de-DE"/>
          </a:p>
        </p:txBody>
      </p:sp>
      <p:sp>
        <p:nvSpPr>
          <p:cNvPr id="49157" name="AutoShape 5"/>
          <p:cNvSpPr>
            <a:spLocks noChangeArrowheads="1"/>
          </p:cNvSpPr>
          <p:nvPr/>
        </p:nvSpPr>
        <p:spPr bwMode="auto">
          <a:xfrm>
            <a:off x="1295400" y="3733800"/>
            <a:ext cx="736600" cy="850900"/>
          </a:xfrm>
          <a:prstGeom prst="can">
            <a:avLst>
              <a:gd name="adj" fmla="val 28879"/>
            </a:avLst>
          </a:prstGeom>
          <a:solidFill>
            <a:srgbClr val="00CC99"/>
          </a:solidFill>
          <a:ln>
            <a:noFill/>
          </a:ln>
          <a:effectLst/>
          <a:extLst>
            <a:ext uri="{91240B29-F687-4F45-9708-019B960494DF}">
              <a14:hiddenLine xmlns:a14="http://schemas.microsoft.com/office/drawing/2010/main" w="38100" cap="sq">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de-DE"/>
          </a:p>
        </p:txBody>
      </p:sp>
      <p:sp>
        <p:nvSpPr>
          <p:cNvPr id="49158" name="AutoShape 6"/>
          <p:cNvSpPr>
            <a:spLocks noChangeArrowheads="1"/>
          </p:cNvSpPr>
          <p:nvPr/>
        </p:nvSpPr>
        <p:spPr bwMode="auto">
          <a:xfrm>
            <a:off x="2590800" y="1524000"/>
            <a:ext cx="1333500" cy="2044700"/>
          </a:xfrm>
          <a:prstGeom prst="can">
            <a:avLst>
              <a:gd name="adj" fmla="val 38333"/>
            </a:avLst>
          </a:prstGeom>
          <a:solidFill>
            <a:srgbClr val="FFCC66"/>
          </a:solidFill>
          <a:ln>
            <a:noFill/>
          </a:ln>
          <a:effectLst/>
          <a:extLst>
            <a:ext uri="{91240B29-F687-4F45-9708-019B960494DF}">
              <a14:hiddenLine xmlns:a14="http://schemas.microsoft.com/office/drawing/2010/main" w="38100" cap="sq">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de-DE"/>
          </a:p>
        </p:txBody>
      </p:sp>
      <p:sp>
        <p:nvSpPr>
          <p:cNvPr id="49159" name="AutoShape 7"/>
          <p:cNvSpPr>
            <a:spLocks noChangeArrowheads="1"/>
          </p:cNvSpPr>
          <p:nvPr/>
        </p:nvSpPr>
        <p:spPr bwMode="auto">
          <a:xfrm>
            <a:off x="4902200" y="3848100"/>
            <a:ext cx="1092200" cy="1206500"/>
          </a:xfrm>
          <a:prstGeom prst="cube">
            <a:avLst>
              <a:gd name="adj" fmla="val 25000"/>
            </a:avLst>
          </a:prstGeom>
          <a:solidFill>
            <a:schemeClr val="hlink"/>
          </a:solidFill>
          <a:ln>
            <a:noFill/>
          </a:ln>
          <a:effectLst/>
          <a:extLst>
            <a:ext uri="{91240B29-F687-4F45-9708-019B960494DF}">
              <a14:hiddenLine xmlns:a14="http://schemas.microsoft.com/office/drawing/2010/main" w="38100" cap="sq">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de-DE"/>
          </a:p>
        </p:txBody>
      </p:sp>
      <p:sp>
        <p:nvSpPr>
          <p:cNvPr id="49160" name="AutoShape 8"/>
          <p:cNvSpPr>
            <a:spLocks noChangeArrowheads="1"/>
          </p:cNvSpPr>
          <p:nvPr/>
        </p:nvSpPr>
        <p:spPr bwMode="auto">
          <a:xfrm>
            <a:off x="6502400" y="3644900"/>
            <a:ext cx="1320800" cy="1917700"/>
          </a:xfrm>
          <a:prstGeom prst="cube">
            <a:avLst>
              <a:gd name="adj" fmla="val 25000"/>
            </a:avLst>
          </a:prstGeom>
          <a:solidFill>
            <a:srgbClr val="3366CC"/>
          </a:solidFill>
          <a:ln>
            <a:noFill/>
          </a:ln>
          <a:effectLst/>
          <a:extLst>
            <a:ext uri="{91240B29-F687-4F45-9708-019B960494DF}">
              <a14:hiddenLine xmlns:a14="http://schemas.microsoft.com/office/drawing/2010/main" w="38100" cap="sq">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de-DE"/>
          </a:p>
        </p:txBody>
      </p:sp>
      <p:sp>
        <p:nvSpPr>
          <p:cNvPr id="49161" name="AutoShape 9"/>
          <p:cNvSpPr>
            <a:spLocks noChangeArrowheads="1"/>
          </p:cNvSpPr>
          <p:nvPr/>
        </p:nvSpPr>
        <p:spPr bwMode="auto">
          <a:xfrm>
            <a:off x="6845300" y="2260600"/>
            <a:ext cx="635000" cy="711200"/>
          </a:xfrm>
          <a:prstGeom prst="cube">
            <a:avLst>
              <a:gd name="adj" fmla="val 25000"/>
            </a:avLst>
          </a:prstGeom>
          <a:solidFill>
            <a:srgbClr val="FFCC66"/>
          </a:solidFill>
          <a:ln>
            <a:noFill/>
          </a:ln>
          <a:effectLst/>
          <a:extLst>
            <a:ext uri="{91240B29-F687-4F45-9708-019B960494DF}">
              <a14:hiddenLine xmlns:a14="http://schemas.microsoft.com/office/drawing/2010/main" w="38100" cap="sq">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de-DE"/>
          </a:p>
        </p:txBody>
      </p:sp>
      <p:sp>
        <p:nvSpPr>
          <p:cNvPr id="49162" name="Oval 10"/>
          <p:cNvSpPr>
            <a:spLocks noChangeArrowheads="1"/>
          </p:cNvSpPr>
          <p:nvPr/>
        </p:nvSpPr>
        <p:spPr bwMode="auto">
          <a:xfrm>
            <a:off x="1104900" y="5130800"/>
            <a:ext cx="739775" cy="774700"/>
          </a:xfrm>
          <a:prstGeom prst="ellipse">
            <a:avLst/>
          </a:prstGeom>
          <a:solidFill>
            <a:srgbClr val="FFCC66"/>
          </a:solidFill>
          <a:ln>
            <a:noFill/>
          </a:ln>
          <a:effectLst/>
          <a:extLst>
            <a:ext uri="{91240B29-F687-4F45-9708-019B960494DF}">
              <a14:hiddenLine xmlns:a14="http://schemas.microsoft.com/office/drawing/2010/main" w="38100" cap="sq">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de-DE"/>
          </a:p>
        </p:txBody>
      </p:sp>
      <p:sp>
        <p:nvSpPr>
          <p:cNvPr id="49163" name="Oval 11"/>
          <p:cNvSpPr>
            <a:spLocks noChangeArrowheads="1"/>
          </p:cNvSpPr>
          <p:nvPr/>
        </p:nvSpPr>
        <p:spPr bwMode="auto">
          <a:xfrm>
            <a:off x="2540000" y="5397500"/>
            <a:ext cx="1168400" cy="1222375"/>
          </a:xfrm>
          <a:prstGeom prst="ellipse">
            <a:avLst/>
          </a:prstGeom>
          <a:solidFill>
            <a:srgbClr val="3366CC"/>
          </a:solidFill>
          <a:ln>
            <a:noFill/>
          </a:ln>
          <a:effectLst/>
          <a:extLst>
            <a:ext uri="{91240B29-F687-4F45-9708-019B960494DF}">
              <a14:hiddenLine xmlns:a14="http://schemas.microsoft.com/office/drawing/2010/main" w="38100" cap="sq">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de-DE"/>
          </a:p>
        </p:txBody>
      </p:sp>
      <p:sp>
        <p:nvSpPr>
          <p:cNvPr id="49164" name="Oval 12"/>
          <p:cNvSpPr>
            <a:spLocks noChangeArrowheads="1"/>
          </p:cNvSpPr>
          <p:nvPr/>
        </p:nvSpPr>
        <p:spPr bwMode="auto">
          <a:xfrm>
            <a:off x="3022600" y="3848100"/>
            <a:ext cx="1577975" cy="1651000"/>
          </a:xfrm>
          <a:prstGeom prst="ellipse">
            <a:avLst/>
          </a:prstGeom>
          <a:solidFill>
            <a:srgbClr val="00CC99"/>
          </a:solidFill>
          <a:ln>
            <a:noFill/>
          </a:ln>
          <a:effectLst/>
          <a:extLst>
            <a:ext uri="{91240B29-F687-4F45-9708-019B960494DF}">
              <a14:hiddenLine xmlns:a14="http://schemas.microsoft.com/office/drawing/2010/main" w="38100" cap="sq">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de-DE"/>
          </a:p>
        </p:txBody>
      </p:sp>
      <p:grpSp>
        <p:nvGrpSpPr>
          <p:cNvPr id="49165" name="Group 13"/>
          <p:cNvGrpSpPr>
            <a:grpSpLocks/>
          </p:cNvGrpSpPr>
          <p:nvPr/>
        </p:nvGrpSpPr>
        <p:grpSpPr bwMode="auto">
          <a:xfrm>
            <a:off x="334963" y="1371600"/>
            <a:ext cx="4625975" cy="3517900"/>
            <a:chOff x="211" y="864"/>
            <a:chExt cx="2914" cy="2216"/>
          </a:xfrm>
        </p:grpSpPr>
        <p:sp>
          <p:nvSpPr>
            <p:cNvPr id="49166" name="Freeform 14"/>
            <p:cNvSpPr>
              <a:spLocks/>
            </p:cNvSpPr>
            <p:nvPr/>
          </p:nvSpPr>
          <p:spPr bwMode="auto">
            <a:xfrm>
              <a:off x="211" y="864"/>
              <a:ext cx="2914" cy="2216"/>
            </a:xfrm>
            <a:custGeom>
              <a:avLst/>
              <a:gdLst>
                <a:gd name="T0" fmla="*/ 1845 w 2914"/>
                <a:gd name="T1" fmla="*/ 24 h 2360"/>
                <a:gd name="T2" fmla="*/ 869 w 2914"/>
                <a:gd name="T3" fmla="*/ 104 h 2360"/>
                <a:gd name="T4" fmla="*/ 165 w 2914"/>
                <a:gd name="T5" fmla="*/ 520 h 2360"/>
                <a:gd name="T6" fmla="*/ 197 w 2914"/>
                <a:gd name="T7" fmla="*/ 2072 h 2360"/>
                <a:gd name="T8" fmla="*/ 1349 w 2914"/>
                <a:gd name="T9" fmla="*/ 2248 h 2360"/>
                <a:gd name="T10" fmla="*/ 1813 w 2914"/>
                <a:gd name="T11" fmla="*/ 1560 h 2360"/>
                <a:gd name="T12" fmla="*/ 2757 w 2914"/>
                <a:gd name="T13" fmla="*/ 1432 h 2360"/>
                <a:gd name="T14" fmla="*/ 2757 w 2914"/>
                <a:gd name="T15" fmla="*/ 248 h 2360"/>
                <a:gd name="T16" fmla="*/ 1845 w 2914"/>
                <a:gd name="T17" fmla="*/ 24 h 23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14" h="2360">
                  <a:moveTo>
                    <a:pt x="1845" y="24"/>
                  </a:moveTo>
                  <a:cubicBezTo>
                    <a:pt x="1530" y="0"/>
                    <a:pt x="1149" y="21"/>
                    <a:pt x="869" y="104"/>
                  </a:cubicBezTo>
                  <a:cubicBezTo>
                    <a:pt x="589" y="187"/>
                    <a:pt x="277" y="192"/>
                    <a:pt x="165" y="520"/>
                  </a:cubicBezTo>
                  <a:cubicBezTo>
                    <a:pt x="53" y="848"/>
                    <a:pt x="0" y="1784"/>
                    <a:pt x="197" y="2072"/>
                  </a:cubicBezTo>
                  <a:cubicBezTo>
                    <a:pt x="394" y="2360"/>
                    <a:pt x="1080" y="2333"/>
                    <a:pt x="1349" y="2248"/>
                  </a:cubicBezTo>
                  <a:cubicBezTo>
                    <a:pt x="1618" y="2163"/>
                    <a:pt x="1578" y="1696"/>
                    <a:pt x="1813" y="1560"/>
                  </a:cubicBezTo>
                  <a:cubicBezTo>
                    <a:pt x="2048" y="1424"/>
                    <a:pt x="2600" y="1651"/>
                    <a:pt x="2757" y="1432"/>
                  </a:cubicBezTo>
                  <a:cubicBezTo>
                    <a:pt x="2914" y="1213"/>
                    <a:pt x="2906" y="483"/>
                    <a:pt x="2757" y="248"/>
                  </a:cubicBezTo>
                  <a:cubicBezTo>
                    <a:pt x="2608" y="13"/>
                    <a:pt x="2160" y="48"/>
                    <a:pt x="1845" y="24"/>
                  </a:cubicBezTo>
                  <a:close/>
                </a:path>
              </a:pathLst>
            </a:custGeom>
            <a:noFill/>
            <a:ln w="38100" cap="sq" cmpd="sng">
              <a:solidFill>
                <a:schemeClr val="hlink"/>
              </a:solidFill>
              <a:prstDash val="solid"/>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de-DE"/>
            </a:p>
          </p:txBody>
        </p:sp>
        <p:sp>
          <p:nvSpPr>
            <p:cNvPr id="49167" name="Text Box 15"/>
            <p:cNvSpPr txBox="1">
              <a:spLocks noChangeArrowheads="1"/>
            </p:cNvSpPr>
            <p:nvPr/>
          </p:nvSpPr>
          <p:spPr bwMode="auto">
            <a:xfrm>
              <a:off x="664" y="2056"/>
              <a:ext cx="752" cy="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spcBef>
                  <a:spcPct val="50000"/>
                </a:spcBef>
              </a:pPr>
              <a:r>
                <a:rPr lang="de-DE" altLang="de-DE" sz="1600" b="1">
                  <a:effectLst>
                    <a:outerShdw blurRad="38100" dist="38100" dir="2700000" algn="tl">
                      <a:srgbClr val="C0C0C0"/>
                    </a:outerShdw>
                  </a:effectLst>
                  <a:latin typeface="Arial" pitchFamily="34" charset="0"/>
                </a:rPr>
                <a:t>Zylinder</a:t>
              </a:r>
            </a:p>
          </p:txBody>
        </p:sp>
      </p:grpSp>
      <p:grpSp>
        <p:nvGrpSpPr>
          <p:cNvPr id="49168" name="Group 16"/>
          <p:cNvGrpSpPr>
            <a:grpSpLocks/>
          </p:cNvGrpSpPr>
          <p:nvPr/>
        </p:nvGrpSpPr>
        <p:grpSpPr bwMode="auto">
          <a:xfrm>
            <a:off x="4719638" y="1816100"/>
            <a:ext cx="4102100" cy="4440238"/>
            <a:chOff x="2973" y="1144"/>
            <a:chExt cx="2584" cy="2797"/>
          </a:xfrm>
        </p:grpSpPr>
        <p:sp>
          <p:nvSpPr>
            <p:cNvPr id="49169" name="Freeform 17"/>
            <p:cNvSpPr>
              <a:spLocks/>
            </p:cNvSpPr>
            <p:nvPr/>
          </p:nvSpPr>
          <p:spPr bwMode="auto">
            <a:xfrm>
              <a:off x="2973" y="1144"/>
              <a:ext cx="2584" cy="2797"/>
            </a:xfrm>
            <a:custGeom>
              <a:avLst/>
              <a:gdLst>
                <a:gd name="T0" fmla="*/ 1467 w 2584"/>
                <a:gd name="T1" fmla="*/ 0 h 2797"/>
                <a:gd name="T2" fmla="*/ 507 w 2584"/>
                <a:gd name="T3" fmla="*/ 272 h 2797"/>
                <a:gd name="T4" fmla="*/ 43 w 2584"/>
                <a:gd name="T5" fmla="*/ 1200 h 2797"/>
                <a:gd name="T6" fmla="*/ 251 w 2584"/>
                <a:gd name="T7" fmla="*/ 2368 h 2797"/>
                <a:gd name="T8" fmla="*/ 1291 w 2584"/>
                <a:gd name="T9" fmla="*/ 2752 h 2797"/>
                <a:gd name="T10" fmla="*/ 2379 w 2584"/>
                <a:gd name="T11" fmla="*/ 2096 h 2797"/>
                <a:gd name="T12" fmla="*/ 2523 w 2584"/>
                <a:gd name="T13" fmla="*/ 864 h 2797"/>
                <a:gd name="T14" fmla="*/ 2139 w 2584"/>
                <a:gd name="T15" fmla="*/ 224 h 2797"/>
                <a:gd name="T16" fmla="*/ 1467 w 2584"/>
                <a:gd name="T17" fmla="*/ 0 h 27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584" h="2797">
                  <a:moveTo>
                    <a:pt x="1467" y="0"/>
                  </a:moveTo>
                  <a:cubicBezTo>
                    <a:pt x="1224" y="0"/>
                    <a:pt x="744" y="72"/>
                    <a:pt x="507" y="272"/>
                  </a:cubicBezTo>
                  <a:cubicBezTo>
                    <a:pt x="270" y="472"/>
                    <a:pt x="86" y="851"/>
                    <a:pt x="43" y="1200"/>
                  </a:cubicBezTo>
                  <a:cubicBezTo>
                    <a:pt x="0" y="1549"/>
                    <a:pt x="43" y="2109"/>
                    <a:pt x="251" y="2368"/>
                  </a:cubicBezTo>
                  <a:cubicBezTo>
                    <a:pt x="459" y="2627"/>
                    <a:pt x="936" y="2797"/>
                    <a:pt x="1291" y="2752"/>
                  </a:cubicBezTo>
                  <a:cubicBezTo>
                    <a:pt x="1646" y="2707"/>
                    <a:pt x="2174" y="2411"/>
                    <a:pt x="2379" y="2096"/>
                  </a:cubicBezTo>
                  <a:cubicBezTo>
                    <a:pt x="2584" y="1781"/>
                    <a:pt x="2563" y="1176"/>
                    <a:pt x="2523" y="864"/>
                  </a:cubicBezTo>
                  <a:cubicBezTo>
                    <a:pt x="2483" y="552"/>
                    <a:pt x="2315" y="368"/>
                    <a:pt x="2139" y="224"/>
                  </a:cubicBezTo>
                  <a:cubicBezTo>
                    <a:pt x="1963" y="80"/>
                    <a:pt x="1659" y="16"/>
                    <a:pt x="1467" y="0"/>
                  </a:cubicBezTo>
                  <a:close/>
                </a:path>
              </a:pathLst>
            </a:custGeom>
            <a:noFill/>
            <a:ln w="38100" cap="sq" cmpd="sng">
              <a:solidFill>
                <a:srgbClr val="3366CC"/>
              </a:solidFill>
              <a:prstDash val="solid"/>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endParaRPr lang="de-DE"/>
            </a:p>
          </p:txBody>
        </p:sp>
        <p:sp>
          <p:nvSpPr>
            <p:cNvPr id="49170" name="Text Box 18"/>
            <p:cNvSpPr txBox="1">
              <a:spLocks noChangeArrowheads="1"/>
            </p:cNvSpPr>
            <p:nvPr/>
          </p:nvSpPr>
          <p:spPr bwMode="auto">
            <a:xfrm>
              <a:off x="4312" y="1928"/>
              <a:ext cx="752" cy="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spcBef>
                  <a:spcPct val="50000"/>
                </a:spcBef>
              </a:pPr>
              <a:r>
                <a:rPr lang="de-DE" altLang="de-DE" sz="1600" b="1">
                  <a:effectLst>
                    <a:outerShdw blurRad="38100" dist="38100" dir="2700000" algn="tl">
                      <a:srgbClr val="C0C0C0"/>
                    </a:outerShdw>
                  </a:effectLst>
                  <a:latin typeface="Arial" pitchFamily="34" charset="0"/>
                </a:rPr>
                <a:t>Quader</a:t>
              </a:r>
            </a:p>
          </p:txBody>
        </p:sp>
      </p:grpSp>
      <p:grpSp>
        <p:nvGrpSpPr>
          <p:cNvPr id="49171" name="Group 19"/>
          <p:cNvGrpSpPr>
            <a:grpSpLocks/>
          </p:cNvGrpSpPr>
          <p:nvPr/>
        </p:nvGrpSpPr>
        <p:grpSpPr bwMode="auto">
          <a:xfrm>
            <a:off x="731838" y="3665538"/>
            <a:ext cx="4076700" cy="3073400"/>
            <a:chOff x="461" y="2309"/>
            <a:chExt cx="2568" cy="1936"/>
          </a:xfrm>
        </p:grpSpPr>
        <p:sp>
          <p:nvSpPr>
            <p:cNvPr id="49172" name="Freeform 20"/>
            <p:cNvSpPr>
              <a:spLocks/>
            </p:cNvSpPr>
            <p:nvPr/>
          </p:nvSpPr>
          <p:spPr bwMode="auto">
            <a:xfrm>
              <a:off x="461" y="2309"/>
              <a:ext cx="2568" cy="1936"/>
            </a:xfrm>
            <a:custGeom>
              <a:avLst/>
              <a:gdLst>
                <a:gd name="T0" fmla="*/ 2043 w 2568"/>
                <a:gd name="T1" fmla="*/ 67 h 1936"/>
                <a:gd name="T2" fmla="*/ 1611 w 2568"/>
                <a:gd name="T3" fmla="*/ 131 h 1936"/>
                <a:gd name="T4" fmla="*/ 1195 w 2568"/>
                <a:gd name="T5" fmla="*/ 851 h 1936"/>
                <a:gd name="T6" fmla="*/ 155 w 2568"/>
                <a:gd name="T7" fmla="*/ 851 h 1936"/>
                <a:gd name="T8" fmla="*/ 267 w 2568"/>
                <a:gd name="T9" fmla="*/ 1491 h 1936"/>
                <a:gd name="T10" fmla="*/ 1419 w 2568"/>
                <a:gd name="T11" fmla="*/ 1923 h 1936"/>
                <a:gd name="T12" fmla="*/ 2395 w 2568"/>
                <a:gd name="T13" fmla="*/ 1411 h 1936"/>
                <a:gd name="T14" fmla="*/ 2459 w 2568"/>
                <a:gd name="T15" fmla="*/ 387 h 1936"/>
                <a:gd name="T16" fmla="*/ 2043 w 2568"/>
                <a:gd name="T17" fmla="*/ 67 h 19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568" h="1936">
                  <a:moveTo>
                    <a:pt x="2043" y="67"/>
                  </a:moveTo>
                  <a:cubicBezTo>
                    <a:pt x="1835" y="35"/>
                    <a:pt x="1752" y="0"/>
                    <a:pt x="1611" y="131"/>
                  </a:cubicBezTo>
                  <a:cubicBezTo>
                    <a:pt x="1470" y="262"/>
                    <a:pt x="1438" y="731"/>
                    <a:pt x="1195" y="851"/>
                  </a:cubicBezTo>
                  <a:cubicBezTo>
                    <a:pt x="952" y="971"/>
                    <a:pt x="310" y="744"/>
                    <a:pt x="155" y="851"/>
                  </a:cubicBezTo>
                  <a:cubicBezTo>
                    <a:pt x="0" y="958"/>
                    <a:pt x="56" y="1312"/>
                    <a:pt x="267" y="1491"/>
                  </a:cubicBezTo>
                  <a:cubicBezTo>
                    <a:pt x="478" y="1670"/>
                    <a:pt x="1064" y="1936"/>
                    <a:pt x="1419" y="1923"/>
                  </a:cubicBezTo>
                  <a:cubicBezTo>
                    <a:pt x="1774" y="1910"/>
                    <a:pt x="2222" y="1667"/>
                    <a:pt x="2395" y="1411"/>
                  </a:cubicBezTo>
                  <a:cubicBezTo>
                    <a:pt x="2568" y="1155"/>
                    <a:pt x="2518" y="611"/>
                    <a:pt x="2459" y="387"/>
                  </a:cubicBezTo>
                  <a:cubicBezTo>
                    <a:pt x="2400" y="163"/>
                    <a:pt x="2130" y="134"/>
                    <a:pt x="2043" y="67"/>
                  </a:cubicBezTo>
                  <a:close/>
                </a:path>
              </a:pathLst>
            </a:custGeom>
            <a:noFill/>
            <a:ln w="38100" cap="sq" cmpd="sng">
              <a:solidFill>
                <a:schemeClr val="accent2"/>
              </a:solidFill>
              <a:prstDash val="solid"/>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endParaRPr lang="de-DE"/>
            </a:p>
          </p:txBody>
        </p:sp>
        <p:sp>
          <p:nvSpPr>
            <p:cNvPr id="49173" name="Text Box 21"/>
            <p:cNvSpPr txBox="1">
              <a:spLocks noChangeArrowheads="1"/>
            </p:cNvSpPr>
            <p:nvPr/>
          </p:nvSpPr>
          <p:spPr bwMode="auto">
            <a:xfrm>
              <a:off x="1192" y="3272"/>
              <a:ext cx="576" cy="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spcBef>
                  <a:spcPct val="50000"/>
                </a:spcBef>
              </a:pPr>
              <a:r>
                <a:rPr lang="de-DE" altLang="de-DE" sz="1600" b="1">
                  <a:effectLst>
                    <a:outerShdw blurRad="38100" dist="38100" dir="2700000" algn="tl">
                      <a:srgbClr val="C0C0C0"/>
                    </a:outerShdw>
                  </a:effectLst>
                  <a:latin typeface="Arial" pitchFamily="34" charset="0"/>
                </a:rPr>
                <a:t>Kreis</a:t>
              </a: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nodeType="afterEffect">
                                  <p:stCondLst>
                                    <p:cond delay="0"/>
                                  </p:stCondLst>
                                  <p:childTnLst>
                                    <p:set>
                                      <p:cBhvr>
                                        <p:cTn id="6" dur="1" fill="hold">
                                          <p:stCondLst>
                                            <p:cond delay="0"/>
                                          </p:stCondLst>
                                        </p:cTn>
                                        <p:tgtEl>
                                          <p:spTgt spid="49165"/>
                                        </p:tgtEl>
                                        <p:attrNameLst>
                                          <p:attrName>style.visibility</p:attrName>
                                        </p:attrNameLst>
                                      </p:cBhvr>
                                      <p:to>
                                        <p:strVal val="visible"/>
                                      </p:to>
                                    </p:set>
                                    <p:animEffect transition="in" filter="wipe(left)">
                                      <p:cBhvr>
                                        <p:cTn id="7" dur="500"/>
                                        <p:tgtEl>
                                          <p:spTgt spid="49165"/>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2" fill="hold" nodeType="clickEffect">
                                  <p:stCondLst>
                                    <p:cond delay="0"/>
                                  </p:stCondLst>
                                  <p:childTnLst>
                                    <p:set>
                                      <p:cBhvr>
                                        <p:cTn id="11" dur="1" fill="hold">
                                          <p:stCondLst>
                                            <p:cond delay="0"/>
                                          </p:stCondLst>
                                        </p:cTn>
                                        <p:tgtEl>
                                          <p:spTgt spid="49168"/>
                                        </p:tgtEl>
                                        <p:attrNameLst>
                                          <p:attrName>style.visibility</p:attrName>
                                        </p:attrNameLst>
                                      </p:cBhvr>
                                      <p:to>
                                        <p:strVal val="visible"/>
                                      </p:to>
                                    </p:set>
                                    <p:animEffect transition="in" filter="wipe(right)">
                                      <p:cBhvr>
                                        <p:cTn id="12" dur="500"/>
                                        <p:tgtEl>
                                          <p:spTgt spid="49168"/>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4" fill="hold" nodeType="clickEffect">
                                  <p:stCondLst>
                                    <p:cond delay="0"/>
                                  </p:stCondLst>
                                  <p:childTnLst>
                                    <p:set>
                                      <p:cBhvr>
                                        <p:cTn id="16" dur="1" fill="hold">
                                          <p:stCondLst>
                                            <p:cond delay="0"/>
                                          </p:stCondLst>
                                        </p:cTn>
                                        <p:tgtEl>
                                          <p:spTgt spid="49171"/>
                                        </p:tgtEl>
                                        <p:attrNameLst>
                                          <p:attrName>style.visibility</p:attrName>
                                        </p:attrNameLst>
                                      </p:cBhvr>
                                      <p:to>
                                        <p:strVal val="visible"/>
                                      </p:to>
                                    </p:set>
                                    <p:animEffect transition="in" filter="wipe(down)">
                                      <p:cBhvr>
                                        <p:cTn id="17" dur="500"/>
                                        <p:tgtEl>
                                          <p:spTgt spid="4917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Grp="1" noChangeArrowheads="1"/>
          </p:cNvSpPr>
          <p:nvPr>
            <p:ph type="title"/>
          </p:nvPr>
        </p:nvSpPr>
        <p:spPr>
          <a:xfrm>
            <a:off x="250825" y="765175"/>
            <a:ext cx="8642350" cy="833438"/>
          </a:xfrm>
        </p:spPr>
        <p:txBody>
          <a:bodyPr/>
          <a:lstStyle/>
          <a:p>
            <a:r>
              <a:rPr lang="de-DE" altLang="de-DE"/>
              <a:t>Merkmale von Objekten: Farbe</a:t>
            </a:r>
          </a:p>
        </p:txBody>
      </p:sp>
      <p:sp>
        <p:nvSpPr>
          <p:cNvPr id="50179" name="AutoShape 3"/>
          <p:cNvSpPr>
            <a:spLocks noChangeArrowheads="1"/>
          </p:cNvSpPr>
          <p:nvPr/>
        </p:nvSpPr>
        <p:spPr bwMode="auto">
          <a:xfrm>
            <a:off x="990600" y="1816100"/>
            <a:ext cx="1066800" cy="1320800"/>
          </a:xfrm>
          <a:prstGeom prst="can">
            <a:avLst>
              <a:gd name="adj" fmla="val 30952"/>
            </a:avLst>
          </a:prstGeom>
          <a:solidFill>
            <a:schemeClr val="hlink"/>
          </a:solidFill>
          <a:ln>
            <a:noFill/>
          </a:ln>
          <a:effectLst/>
          <a:extLst>
            <a:ext uri="{91240B29-F687-4F45-9708-019B960494DF}">
              <a14:hiddenLine xmlns:a14="http://schemas.microsoft.com/office/drawing/2010/main" w="38100" cap="sq">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de-DE"/>
          </a:p>
        </p:txBody>
      </p:sp>
      <p:sp>
        <p:nvSpPr>
          <p:cNvPr id="50180" name="AutoShape 4"/>
          <p:cNvSpPr>
            <a:spLocks noChangeArrowheads="1"/>
          </p:cNvSpPr>
          <p:nvPr/>
        </p:nvSpPr>
        <p:spPr bwMode="auto">
          <a:xfrm>
            <a:off x="5283200" y="2451100"/>
            <a:ext cx="1092200" cy="1206500"/>
          </a:xfrm>
          <a:prstGeom prst="cube">
            <a:avLst>
              <a:gd name="adj" fmla="val 25000"/>
            </a:avLst>
          </a:prstGeom>
          <a:solidFill>
            <a:srgbClr val="00CC99"/>
          </a:solidFill>
          <a:ln>
            <a:noFill/>
          </a:ln>
          <a:effectLst/>
          <a:extLst>
            <a:ext uri="{91240B29-F687-4F45-9708-019B960494DF}">
              <a14:hiddenLine xmlns:a14="http://schemas.microsoft.com/office/drawing/2010/main" w="38100" cap="sq">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de-DE"/>
          </a:p>
        </p:txBody>
      </p:sp>
      <p:sp>
        <p:nvSpPr>
          <p:cNvPr id="50181" name="AutoShape 5"/>
          <p:cNvSpPr>
            <a:spLocks noChangeArrowheads="1"/>
          </p:cNvSpPr>
          <p:nvPr/>
        </p:nvSpPr>
        <p:spPr bwMode="auto">
          <a:xfrm>
            <a:off x="1295400" y="3733800"/>
            <a:ext cx="736600" cy="850900"/>
          </a:xfrm>
          <a:prstGeom prst="can">
            <a:avLst>
              <a:gd name="adj" fmla="val 28879"/>
            </a:avLst>
          </a:prstGeom>
          <a:solidFill>
            <a:srgbClr val="00CC99"/>
          </a:solidFill>
          <a:ln>
            <a:noFill/>
          </a:ln>
          <a:effectLst/>
          <a:extLst>
            <a:ext uri="{91240B29-F687-4F45-9708-019B960494DF}">
              <a14:hiddenLine xmlns:a14="http://schemas.microsoft.com/office/drawing/2010/main" w="38100" cap="sq">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de-DE"/>
          </a:p>
        </p:txBody>
      </p:sp>
      <p:sp>
        <p:nvSpPr>
          <p:cNvPr id="50182" name="AutoShape 6"/>
          <p:cNvSpPr>
            <a:spLocks noChangeArrowheads="1"/>
          </p:cNvSpPr>
          <p:nvPr/>
        </p:nvSpPr>
        <p:spPr bwMode="auto">
          <a:xfrm>
            <a:off x="2590800" y="1371600"/>
            <a:ext cx="1333500" cy="2044700"/>
          </a:xfrm>
          <a:prstGeom prst="can">
            <a:avLst>
              <a:gd name="adj" fmla="val 38333"/>
            </a:avLst>
          </a:prstGeom>
          <a:solidFill>
            <a:srgbClr val="FFCC66"/>
          </a:solidFill>
          <a:ln>
            <a:noFill/>
          </a:ln>
          <a:effectLst/>
          <a:extLst>
            <a:ext uri="{91240B29-F687-4F45-9708-019B960494DF}">
              <a14:hiddenLine xmlns:a14="http://schemas.microsoft.com/office/drawing/2010/main" w="38100" cap="sq">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de-DE"/>
          </a:p>
        </p:txBody>
      </p:sp>
      <p:sp>
        <p:nvSpPr>
          <p:cNvPr id="50183" name="AutoShape 7"/>
          <p:cNvSpPr>
            <a:spLocks noChangeArrowheads="1"/>
          </p:cNvSpPr>
          <p:nvPr/>
        </p:nvSpPr>
        <p:spPr bwMode="auto">
          <a:xfrm>
            <a:off x="4902200" y="3848100"/>
            <a:ext cx="1092200" cy="1206500"/>
          </a:xfrm>
          <a:prstGeom prst="cube">
            <a:avLst>
              <a:gd name="adj" fmla="val 25000"/>
            </a:avLst>
          </a:prstGeom>
          <a:solidFill>
            <a:schemeClr val="hlink"/>
          </a:solidFill>
          <a:ln>
            <a:noFill/>
          </a:ln>
          <a:effectLst/>
          <a:extLst>
            <a:ext uri="{91240B29-F687-4F45-9708-019B960494DF}">
              <a14:hiddenLine xmlns:a14="http://schemas.microsoft.com/office/drawing/2010/main" w="38100" cap="sq">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de-DE"/>
          </a:p>
        </p:txBody>
      </p:sp>
      <p:sp>
        <p:nvSpPr>
          <p:cNvPr id="50184" name="AutoShape 8"/>
          <p:cNvSpPr>
            <a:spLocks noChangeArrowheads="1"/>
          </p:cNvSpPr>
          <p:nvPr/>
        </p:nvSpPr>
        <p:spPr bwMode="auto">
          <a:xfrm>
            <a:off x="6502400" y="3644900"/>
            <a:ext cx="1320800" cy="1917700"/>
          </a:xfrm>
          <a:prstGeom prst="cube">
            <a:avLst>
              <a:gd name="adj" fmla="val 25000"/>
            </a:avLst>
          </a:prstGeom>
          <a:solidFill>
            <a:srgbClr val="3366CC"/>
          </a:solidFill>
          <a:ln>
            <a:noFill/>
          </a:ln>
          <a:effectLst/>
          <a:extLst>
            <a:ext uri="{91240B29-F687-4F45-9708-019B960494DF}">
              <a14:hiddenLine xmlns:a14="http://schemas.microsoft.com/office/drawing/2010/main" w="38100" cap="sq">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de-DE"/>
          </a:p>
        </p:txBody>
      </p:sp>
      <p:sp>
        <p:nvSpPr>
          <p:cNvPr id="50185" name="AutoShape 9"/>
          <p:cNvSpPr>
            <a:spLocks noChangeArrowheads="1"/>
          </p:cNvSpPr>
          <p:nvPr/>
        </p:nvSpPr>
        <p:spPr bwMode="auto">
          <a:xfrm>
            <a:off x="6845300" y="2260600"/>
            <a:ext cx="635000" cy="711200"/>
          </a:xfrm>
          <a:prstGeom prst="cube">
            <a:avLst>
              <a:gd name="adj" fmla="val 25000"/>
            </a:avLst>
          </a:prstGeom>
          <a:solidFill>
            <a:srgbClr val="FFCC66"/>
          </a:solidFill>
          <a:ln>
            <a:noFill/>
          </a:ln>
          <a:effectLst/>
          <a:extLst>
            <a:ext uri="{91240B29-F687-4F45-9708-019B960494DF}">
              <a14:hiddenLine xmlns:a14="http://schemas.microsoft.com/office/drawing/2010/main" w="38100" cap="sq">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de-DE"/>
          </a:p>
        </p:txBody>
      </p:sp>
      <p:sp>
        <p:nvSpPr>
          <p:cNvPr id="50186" name="Oval 10"/>
          <p:cNvSpPr>
            <a:spLocks noChangeArrowheads="1"/>
          </p:cNvSpPr>
          <p:nvPr/>
        </p:nvSpPr>
        <p:spPr bwMode="auto">
          <a:xfrm>
            <a:off x="1104900" y="5105400"/>
            <a:ext cx="739775" cy="774700"/>
          </a:xfrm>
          <a:prstGeom prst="ellipse">
            <a:avLst/>
          </a:prstGeom>
          <a:solidFill>
            <a:srgbClr val="FFCC66"/>
          </a:solidFill>
          <a:ln>
            <a:noFill/>
          </a:ln>
          <a:effectLst/>
          <a:extLst>
            <a:ext uri="{91240B29-F687-4F45-9708-019B960494DF}">
              <a14:hiddenLine xmlns:a14="http://schemas.microsoft.com/office/drawing/2010/main" w="38100" cap="sq">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de-DE"/>
          </a:p>
        </p:txBody>
      </p:sp>
      <p:sp>
        <p:nvSpPr>
          <p:cNvPr id="50187" name="Oval 11"/>
          <p:cNvSpPr>
            <a:spLocks noChangeArrowheads="1"/>
          </p:cNvSpPr>
          <p:nvPr/>
        </p:nvSpPr>
        <p:spPr bwMode="auto">
          <a:xfrm>
            <a:off x="2540000" y="5397500"/>
            <a:ext cx="1168400" cy="1222375"/>
          </a:xfrm>
          <a:prstGeom prst="ellipse">
            <a:avLst/>
          </a:prstGeom>
          <a:solidFill>
            <a:srgbClr val="3366CC"/>
          </a:solidFill>
          <a:ln>
            <a:noFill/>
          </a:ln>
          <a:effectLst/>
          <a:extLst>
            <a:ext uri="{91240B29-F687-4F45-9708-019B960494DF}">
              <a14:hiddenLine xmlns:a14="http://schemas.microsoft.com/office/drawing/2010/main" w="38100" cap="sq">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de-DE"/>
          </a:p>
        </p:txBody>
      </p:sp>
      <p:sp>
        <p:nvSpPr>
          <p:cNvPr id="50188" name="Oval 12"/>
          <p:cNvSpPr>
            <a:spLocks noChangeArrowheads="1"/>
          </p:cNvSpPr>
          <p:nvPr/>
        </p:nvSpPr>
        <p:spPr bwMode="auto">
          <a:xfrm>
            <a:off x="3022600" y="3848100"/>
            <a:ext cx="1577975" cy="1651000"/>
          </a:xfrm>
          <a:prstGeom prst="ellipse">
            <a:avLst/>
          </a:prstGeom>
          <a:solidFill>
            <a:srgbClr val="00CC99"/>
          </a:solidFill>
          <a:ln>
            <a:noFill/>
          </a:ln>
          <a:effectLst/>
          <a:extLst>
            <a:ext uri="{91240B29-F687-4F45-9708-019B960494DF}">
              <a14:hiddenLine xmlns:a14="http://schemas.microsoft.com/office/drawing/2010/main" w="38100" cap="sq">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de-DE"/>
          </a:p>
        </p:txBody>
      </p:sp>
      <p:sp>
        <p:nvSpPr>
          <p:cNvPr id="50189" name="Freeform 13"/>
          <p:cNvSpPr>
            <a:spLocks/>
          </p:cNvSpPr>
          <p:nvPr/>
        </p:nvSpPr>
        <p:spPr bwMode="auto">
          <a:xfrm>
            <a:off x="334963" y="1270000"/>
            <a:ext cx="4625975" cy="3746500"/>
          </a:xfrm>
          <a:custGeom>
            <a:avLst/>
            <a:gdLst>
              <a:gd name="T0" fmla="*/ 1845 w 2914"/>
              <a:gd name="T1" fmla="*/ 24 h 2360"/>
              <a:gd name="T2" fmla="*/ 869 w 2914"/>
              <a:gd name="T3" fmla="*/ 104 h 2360"/>
              <a:gd name="T4" fmla="*/ 165 w 2914"/>
              <a:gd name="T5" fmla="*/ 520 h 2360"/>
              <a:gd name="T6" fmla="*/ 197 w 2914"/>
              <a:gd name="T7" fmla="*/ 2072 h 2360"/>
              <a:gd name="T8" fmla="*/ 1349 w 2914"/>
              <a:gd name="T9" fmla="*/ 2248 h 2360"/>
              <a:gd name="T10" fmla="*/ 1813 w 2914"/>
              <a:gd name="T11" fmla="*/ 1560 h 2360"/>
              <a:gd name="T12" fmla="*/ 2757 w 2914"/>
              <a:gd name="T13" fmla="*/ 1432 h 2360"/>
              <a:gd name="T14" fmla="*/ 2757 w 2914"/>
              <a:gd name="T15" fmla="*/ 248 h 2360"/>
              <a:gd name="T16" fmla="*/ 1845 w 2914"/>
              <a:gd name="T17" fmla="*/ 24 h 23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14" h="2360">
                <a:moveTo>
                  <a:pt x="1845" y="24"/>
                </a:moveTo>
                <a:cubicBezTo>
                  <a:pt x="1530" y="0"/>
                  <a:pt x="1149" y="21"/>
                  <a:pt x="869" y="104"/>
                </a:cubicBezTo>
                <a:cubicBezTo>
                  <a:pt x="589" y="187"/>
                  <a:pt x="277" y="192"/>
                  <a:pt x="165" y="520"/>
                </a:cubicBezTo>
                <a:cubicBezTo>
                  <a:pt x="53" y="848"/>
                  <a:pt x="0" y="1784"/>
                  <a:pt x="197" y="2072"/>
                </a:cubicBezTo>
                <a:cubicBezTo>
                  <a:pt x="394" y="2360"/>
                  <a:pt x="1080" y="2333"/>
                  <a:pt x="1349" y="2248"/>
                </a:cubicBezTo>
                <a:cubicBezTo>
                  <a:pt x="1618" y="2163"/>
                  <a:pt x="1578" y="1696"/>
                  <a:pt x="1813" y="1560"/>
                </a:cubicBezTo>
                <a:cubicBezTo>
                  <a:pt x="2048" y="1424"/>
                  <a:pt x="2600" y="1651"/>
                  <a:pt x="2757" y="1432"/>
                </a:cubicBezTo>
                <a:cubicBezTo>
                  <a:pt x="2914" y="1213"/>
                  <a:pt x="2906" y="483"/>
                  <a:pt x="2757" y="248"/>
                </a:cubicBezTo>
                <a:cubicBezTo>
                  <a:pt x="2608" y="13"/>
                  <a:pt x="2160" y="48"/>
                  <a:pt x="1845" y="24"/>
                </a:cubicBezTo>
                <a:close/>
              </a:path>
            </a:pathLst>
          </a:custGeom>
          <a:noFill/>
          <a:ln w="38100" cap="sq" cmpd="sng">
            <a:solidFill>
              <a:schemeClr val="hlink"/>
            </a:solidFill>
            <a:prstDash val="solid"/>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endParaRPr lang="de-DE"/>
          </a:p>
        </p:txBody>
      </p:sp>
      <p:sp>
        <p:nvSpPr>
          <p:cNvPr id="50190" name="Freeform 14"/>
          <p:cNvSpPr>
            <a:spLocks/>
          </p:cNvSpPr>
          <p:nvPr/>
        </p:nvSpPr>
        <p:spPr bwMode="auto">
          <a:xfrm>
            <a:off x="731838" y="3665538"/>
            <a:ext cx="4225925" cy="3057525"/>
          </a:xfrm>
          <a:custGeom>
            <a:avLst/>
            <a:gdLst>
              <a:gd name="T0" fmla="*/ 2043 w 2662"/>
              <a:gd name="T1" fmla="*/ 67 h 1926"/>
              <a:gd name="T2" fmla="*/ 1611 w 2662"/>
              <a:gd name="T3" fmla="*/ 131 h 1926"/>
              <a:gd name="T4" fmla="*/ 1195 w 2662"/>
              <a:gd name="T5" fmla="*/ 851 h 1926"/>
              <a:gd name="T6" fmla="*/ 155 w 2662"/>
              <a:gd name="T7" fmla="*/ 851 h 1926"/>
              <a:gd name="T8" fmla="*/ 267 w 2662"/>
              <a:gd name="T9" fmla="*/ 1491 h 1926"/>
              <a:gd name="T10" fmla="*/ 1419 w 2662"/>
              <a:gd name="T11" fmla="*/ 1923 h 1926"/>
              <a:gd name="T12" fmla="*/ 2491 w 2662"/>
              <a:gd name="T13" fmla="*/ 1475 h 1926"/>
              <a:gd name="T14" fmla="*/ 2443 w 2662"/>
              <a:gd name="T15" fmla="*/ 275 h 1926"/>
              <a:gd name="T16" fmla="*/ 2043 w 2662"/>
              <a:gd name="T17" fmla="*/ 67 h 19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662" h="1926">
                <a:moveTo>
                  <a:pt x="2043" y="67"/>
                </a:moveTo>
                <a:cubicBezTo>
                  <a:pt x="1835" y="35"/>
                  <a:pt x="1752" y="0"/>
                  <a:pt x="1611" y="131"/>
                </a:cubicBezTo>
                <a:cubicBezTo>
                  <a:pt x="1470" y="262"/>
                  <a:pt x="1438" y="731"/>
                  <a:pt x="1195" y="851"/>
                </a:cubicBezTo>
                <a:cubicBezTo>
                  <a:pt x="952" y="971"/>
                  <a:pt x="310" y="744"/>
                  <a:pt x="155" y="851"/>
                </a:cubicBezTo>
                <a:cubicBezTo>
                  <a:pt x="0" y="958"/>
                  <a:pt x="56" y="1312"/>
                  <a:pt x="267" y="1491"/>
                </a:cubicBezTo>
                <a:cubicBezTo>
                  <a:pt x="478" y="1670"/>
                  <a:pt x="1048" y="1926"/>
                  <a:pt x="1419" y="1923"/>
                </a:cubicBezTo>
                <a:cubicBezTo>
                  <a:pt x="1790" y="1920"/>
                  <a:pt x="2320" y="1750"/>
                  <a:pt x="2491" y="1475"/>
                </a:cubicBezTo>
                <a:cubicBezTo>
                  <a:pt x="2662" y="1200"/>
                  <a:pt x="2518" y="510"/>
                  <a:pt x="2443" y="275"/>
                </a:cubicBezTo>
                <a:cubicBezTo>
                  <a:pt x="2368" y="40"/>
                  <a:pt x="2378" y="123"/>
                  <a:pt x="2043" y="67"/>
                </a:cubicBezTo>
                <a:close/>
              </a:path>
            </a:pathLst>
          </a:custGeom>
          <a:noFill/>
          <a:ln w="38100" cap="sq" cmpd="sng">
            <a:solidFill>
              <a:schemeClr val="accent2"/>
            </a:solidFill>
            <a:prstDash val="solid"/>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endParaRPr lang="de-DE"/>
          </a:p>
        </p:txBody>
      </p:sp>
      <p:sp>
        <p:nvSpPr>
          <p:cNvPr id="50191" name="Freeform 15"/>
          <p:cNvSpPr>
            <a:spLocks/>
          </p:cNvSpPr>
          <p:nvPr/>
        </p:nvSpPr>
        <p:spPr bwMode="auto">
          <a:xfrm>
            <a:off x="4719638" y="1816100"/>
            <a:ext cx="4102100" cy="4440238"/>
          </a:xfrm>
          <a:custGeom>
            <a:avLst/>
            <a:gdLst>
              <a:gd name="T0" fmla="*/ 1467 w 2584"/>
              <a:gd name="T1" fmla="*/ 0 h 2797"/>
              <a:gd name="T2" fmla="*/ 507 w 2584"/>
              <a:gd name="T3" fmla="*/ 272 h 2797"/>
              <a:gd name="T4" fmla="*/ 43 w 2584"/>
              <a:gd name="T5" fmla="*/ 1200 h 2797"/>
              <a:gd name="T6" fmla="*/ 251 w 2584"/>
              <a:gd name="T7" fmla="*/ 2368 h 2797"/>
              <a:gd name="T8" fmla="*/ 1291 w 2584"/>
              <a:gd name="T9" fmla="*/ 2752 h 2797"/>
              <a:gd name="T10" fmla="*/ 2379 w 2584"/>
              <a:gd name="T11" fmla="*/ 2096 h 2797"/>
              <a:gd name="T12" fmla="*/ 2523 w 2584"/>
              <a:gd name="T13" fmla="*/ 864 h 2797"/>
              <a:gd name="T14" fmla="*/ 2139 w 2584"/>
              <a:gd name="T15" fmla="*/ 224 h 2797"/>
              <a:gd name="T16" fmla="*/ 1467 w 2584"/>
              <a:gd name="T17" fmla="*/ 0 h 27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584" h="2797">
                <a:moveTo>
                  <a:pt x="1467" y="0"/>
                </a:moveTo>
                <a:cubicBezTo>
                  <a:pt x="1224" y="0"/>
                  <a:pt x="744" y="72"/>
                  <a:pt x="507" y="272"/>
                </a:cubicBezTo>
                <a:cubicBezTo>
                  <a:pt x="270" y="472"/>
                  <a:pt x="86" y="851"/>
                  <a:pt x="43" y="1200"/>
                </a:cubicBezTo>
                <a:cubicBezTo>
                  <a:pt x="0" y="1549"/>
                  <a:pt x="43" y="2109"/>
                  <a:pt x="251" y="2368"/>
                </a:cubicBezTo>
                <a:cubicBezTo>
                  <a:pt x="459" y="2627"/>
                  <a:pt x="936" y="2797"/>
                  <a:pt x="1291" y="2752"/>
                </a:cubicBezTo>
                <a:cubicBezTo>
                  <a:pt x="1646" y="2707"/>
                  <a:pt x="2174" y="2411"/>
                  <a:pt x="2379" y="2096"/>
                </a:cubicBezTo>
                <a:cubicBezTo>
                  <a:pt x="2584" y="1781"/>
                  <a:pt x="2563" y="1176"/>
                  <a:pt x="2523" y="864"/>
                </a:cubicBezTo>
                <a:cubicBezTo>
                  <a:pt x="2483" y="552"/>
                  <a:pt x="2315" y="368"/>
                  <a:pt x="2139" y="224"/>
                </a:cubicBezTo>
                <a:cubicBezTo>
                  <a:pt x="1963" y="80"/>
                  <a:pt x="1659" y="16"/>
                  <a:pt x="1467" y="0"/>
                </a:cubicBezTo>
                <a:close/>
              </a:path>
            </a:pathLst>
          </a:custGeom>
          <a:noFill/>
          <a:ln w="38100" cap="sq" cmpd="sng">
            <a:solidFill>
              <a:srgbClr val="3366CC"/>
            </a:solidFill>
            <a:prstDash val="solid"/>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endParaRPr lang="de-DE"/>
          </a:p>
        </p:txBody>
      </p:sp>
      <p:grpSp>
        <p:nvGrpSpPr>
          <p:cNvPr id="50192" name="Group 16"/>
          <p:cNvGrpSpPr>
            <a:grpSpLocks/>
          </p:cNvGrpSpPr>
          <p:nvPr/>
        </p:nvGrpSpPr>
        <p:grpSpPr bwMode="auto">
          <a:xfrm>
            <a:off x="858838" y="2192338"/>
            <a:ext cx="5940425" cy="3527425"/>
            <a:chOff x="541" y="1381"/>
            <a:chExt cx="3742" cy="2222"/>
          </a:xfrm>
        </p:grpSpPr>
        <p:sp>
          <p:nvSpPr>
            <p:cNvPr id="50193" name="Freeform 17"/>
            <p:cNvSpPr>
              <a:spLocks/>
            </p:cNvSpPr>
            <p:nvPr/>
          </p:nvSpPr>
          <p:spPr bwMode="auto">
            <a:xfrm>
              <a:off x="541" y="1381"/>
              <a:ext cx="3742" cy="2222"/>
            </a:xfrm>
            <a:custGeom>
              <a:avLst/>
              <a:gdLst>
                <a:gd name="T0" fmla="*/ 1627 w 3742"/>
                <a:gd name="T1" fmla="*/ 867 h 2222"/>
                <a:gd name="T2" fmla="*/ 523 w 3742"/>
                <a:gd name="T3" fmla="*/ 867 h 2222"/>
                <a:gd name="T4" fmla="*/ 91 w 3742"/>
                <a:gd name="T5" fmla="*/ 1123 h 2222"/>
                <a:gd name="T6" fmla="*/ 219 w 3742"/>
                <a:gd name="T7" fmla="*/ 1683 h 2222"/>
                <a:gd name="T8" fmla="*/ 1403 w 3742"/>
                <a:gd name="T9" fmla="*/ 1923 h 2222"/>
                <a:gd name="T10" fmla="*/ 2027 w 3742"/>
                <a:gd name="T11" fmla="*/ 2179 h 2222"/>
                <a:gd name="T12" fmla="*/ 2411 w 3742"/>
                <a:gd name="T13" fmla="*/ 1667 h 2222"/>
                <a:gd name="T14" fmla="*/ 2555 w 3742"/>
                <a:gd name="T15" fmla="*/ 1059 h 2222"/>
                <a:gd name="T16" fmla="*/ 3451 w 3742"/>
                <a:gd name="T17" fmla="*/ 915 h 2222"/>
                <a:gd name="T18" fmla="*/ 3675 w 3742"/>
                <a:gd name="T19" fmla="*/ 611 h 2222"/>
                <a:gd name="T20" fmla="*/ 3531 w 3742"/>
                <a:gd name="T21" fmla="*/ 67 h 2222"/>
                <a:gd name="T22" fmla="*/ 2411 w 3742"/>
                <a:gd name="T23" fmla="*/ 211 h 2222"/>
                <a:gd name="T24" fmla="*/ 2059 w 3742"/>
                <a:gd name="T25" fmla="*/ 771 h 2222"/>
                <a:gd name="T26" fmla="*/ 1627 w 3742"/>
                <a:gd name="T27" fmla="*/ 867 h 2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742" h="2222">
                  <a:moveTo>
                    <a:pt x="1627" y="867"/>
                  </a:moveTo>
                  <a:cubicBezTo>
                    <a:pt x="1392" y="870"/>
                    <a:pt x="779" y="824"/>
                    <a:pt x="523" y="867"/>
                  </a:cubicBezTo>
                  <a:cubicBezTo>
                    <a:pt x="267" y="910"/>
                    <a:pt x="142" y="987"/>
                    <a:pt x="91" y="1123"/>
                  </a:cubicBezTo>
                  <a:cubicBezTo>
                    <a:pt x="40" y="1259"/>
                    <a:pt x="0" y="1550"/>
                    <a:pt x="219" y="1683"/>
                  </a:cubicBezTo>
                  <a:cubicBezTo>
                    <a:pt x="438" y="1816"/>
                    <a:pt x="1102" y="1840"/>
                    <a:pt x="1403" y="1923"/>
                  </a:cubicBezTo>
                  <a:cubicBezTo>
                    <a:pt x="1704" y="2006"/>
                    <a:pt x="1859" y="2222"/>
                    <a:pt x="2027" y="2179"/>
                  </a:cubicBezTo>
                  <a:cubicBezTo>
                    <a:pt x="2195" y="2136"/>
                    <a:pt x="2323" y="1854"/>
                    <a:pt x="2411" y="1667"/>
                  </a:cubicBezTo>
                  <a:cubicBezTo>
                    <a:pt x="2499" y="1480"/>
                    <a:pt x="2382" y="1184"/>
                    <a:pt x="2555" y="1059"/>
                  </a:cubicBezTo>
                  <a:cubicBezTo>
                    <a:pt x="2728" y="934"/>
                    <a:pt x="3264" y="990"/>
                    <a:pt x="3451" y="915"/>
                  </a:cubicBezTo>
                  <a:cubicBezTo>
                    <a:pt x="3638" y="840"/>
                    <a:pt x="3662" y="752"/>
                    <a:pt x="3675" y="611"/>
                  </a:cubicBezTo>
                  <a:cubicBezTo>
                    <a:pt x="3688" y="470"/>
                    <a:pt x="3742" y="134"/>
                    <a:pt x="3531" y="67"/>
                  </a:cubicBezTo>
                  <a:cubicBezTo>
                    <a:pt x="3320" y="0"/>
                    <a:pt x="2656" y="94"/>
                    <a:pt x="2411" y="211"/>
                  </a:cubicBezTo>
                  <a:cubicBezTo>
                    <a:pt x="2166" y="328"/>
                    <a:pt x="2190" y="662"/>
                    <a:pt x="2059" y="771"/>
                  </a:cubicBezTo>
                  <a:cubicBezTo>
                    <a:pt x="1928" y="880"/>
                    <a:pt x="1717" y="847"/>
                    <a:pt x="1627" y="867"/>
                  </a:cubicBezTo>
                  <a:close/>
                </a:path>
              </a:pathLst>
            </a:custGeom>
            <a:solidFill>
              <a:srgbClr val="66FF66">
                <a:alpha val="50000"/>
              </a:srgbClr>
            </a:solidFill>
            <a:ln>
              <a:noFill/>
            </a:ln>
            <a:effectLst/>
            <a:extLst>
              <a:ext uri="{91240B29-F687-4F45-9708-019B960494DF}">
                <a14:hiddenLine xmlns:a14="http://schemas.microsoft.com/office/drawing/2010/main" w="38100" cap="sq" cmpd="sng">
                  <a:solidFill>
                    <a:srgbClr val="009999"/>
                  </a:solidFill>
                  <a:prstDash val="solid"/>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endParaRPr lang="de-DE"/>
            </a:p>
          </p:txBody>
        </p:sp>
        <p:sp>
          <p:nvSpPr>
            <p:cNvPr id="50194" name="Text Box 18"/>
            <p:cNvSpPr txBox="1">
              <a:spLocks noChangeArrowheads="1"/>
            </p:cNvSpPr>
            <p:nvPr/>
          </p:nvSpPr>
          <p:spPr bwMode="auto">
            <a:xfrm>
              <a:off x="1320" y="2392"/>
              <a:ext cx="464" cy="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spcBef>
                  <a:spcPct val="50000"/>
                </a:spcBef>
              </a:pPr>
              <a:r>
                <a:rPr lang="de-DE" altLang="de-DE" sz="1600" b="1">
                  <a:effectLst>
                    <a:outerShdw blurRad="38100" dist="38100" dir="2700000" algn="tl">
                      <a:srgbClr val="C0C0C0"/>
                    </a:outerShdw>
                  </a:effectLst>
                  <a:latin typeface="Arial" pitchFamily="34" charset="0"/>
                </a:rPr>
                <a:t>Grün</a:t>
              </a:r>
            </a:p>
          </p:txBody>
        </p:sp>
      </p:grpSp>
      <p:grpSp>
        <p:nvGrpSpPr>
          <p:cNvPr id="50195" name="Group 19"/>
          <p:cNvGrpSpPr>
            <a:grpSpLocks/>
          </p:cNvGrpSpPr>
          <p:nvPr/>
        </p:nvGrpSpPr>
        <p:grpSpPr bwMode="auto">
          <a:xfrm>
            <a:off x="2179638" y="3340100"/>
            <a:ext cx="6329362" cy="3424238"/>
            <a:chOff x="1373" y="2104"/>
            <a:chExt cx="3987" cy="2157"/>
          </a:xfrm>
        </p:grpSpPr>
        <p:sp>
          <p:nvSpPr>
            <p:cNvPr id="50196" name="Freeform 20"/>
            <p:cNvSpPr>
              <a:spLocks/>
            </p:cNvSpPr>
            <p:nvPr/>
          </p:nvSpPr>
          <p:spPr bwMode="auto">
            <a:xfrm>
              <a:off x="1373" y="2104"/>
              <a:ext cx="3987" cy="2157"/>
            </a:xfrm>
            <a:custGeom>
              <a:avLst/>
              <a:gdLst>
                <a:gd name="T0" fmla="*/ 1755 w 3987"/>
                <a:gd name="T1" fmla="*/ 1504 h 2157"/>
                <a:gd name="T2" fmla="*/ 1115 w 3987"/>
                <a:gd name="T3" fmla="*/ 1536 h 2157"/>
                <a:gd name="T4" fmla="*/ 731 w 3987"/>
                <a:gd name="T5" fmla="*/ 1264 h 2157"/>
                <a:gd name="T6" fmla="*/ 187 w 3987"/>
                <a:gd name="T7" fmla="*/ 1344 h 2157"/>
                <a:gd name="T8" fmla="*/ 59 w 3987"/>
                <a:gd name="T9" fmla="*/ 1840 h 2157"/>
                <a:gd name="T10" fmla="*/ 539 w 3987"/>
                <a:gd name="T11" fmla="*/ 2112 h 2157"/>
                <a:gd name="T12" fmla="*/ 2235 w 3987"/>
                <a:gd name="T13" fmla="*/ 1568 h 2157"/>
                <a:gd name="T14" fmla="*/ 3467 w 3987"/>
                <a:gd name="T15" fmla="*/ 1456 h 2157"/>
                <a:gd name="T16" fmla="*/ 3947 w 3987"/>
                <a:gd name="T17" fmla="*/ 416 h 2157"/>
                <a:gd name="T18" fmla="*/ 3227 w 3987"/>
                <a:gd name="T19" fmla="*/ 0 h 2157"/>
                <a:gd name="T20" fmla="*/ 2619 w 3987"/>
                <a:gd name="T21" fmla="*/ 416 h 2157"/>
                <a:gd name="T22" fmla="*/ 2283 w 3987"/>
                <a:gd name="T23" fmla="*/ 1264 h 2157"/>
                <a:gd name="T24" fmla="*/ 1755 w 3987"/>
                <a:gd name="T25" fmla="*/ 1504 h 2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987" h="2157">
                  <a:moveTo>
                    <a:pt x="1755" y="1504"/>
                  </a:moveTo>
                  <a:cubicBezTo>
                    <a:pt x="1560" y="1541"/>
                    <a:pt x="1286" y="1576"/>
                    <a:pt x="1115" y="1536"/>
                  </a:cubicBezTo>
                  <a:cubicBezTo>
                    <a:pt x="944" y="1496"/>
                    <a:pt x="886" y="1296"/>
                    <a:pt x="731" y="1264"/>
                  </a:cubicBezTo>
                  <a:cubicBezTo>
                    <a:pt x="576" y="1232"/>
                    <a:pt x="299" y="1248"/>
                    <a:pt x="187" y="1344"/>
                  </a:cubicBezTo>
                  <a:cubicBezTo>
                    <a:pt x="75" y="1440"/>
                    <a:pt x="0" y="1712"/>
                    <a:pt x="59" y="1840"/>
                  </a:cubicBezTo>
                  <a:cubicBezTo>
                    <a:pt x="118" y="1968"/>
                    <a:pt x="176" y="2157"/>
                    <a:pt x="539" y="2112"/>
                  </a:cubicBezTo>
                  <a:cubicBezTo>
                    <a:pt x="902" y="2067"/>
                    <a:pt x="1747" y="1677"/>
                    <a:pt x="2235" y="1568"/>
                  </a:cubicBezTo>
                  <a:cubicBezTo>
                    <a:pt x="2723" y="1459"/>
                    <a:pt x="3182" y="1648"/>
                    <a:pt x="3467" y="1456"/>
                  </a:cubicBezTo>
                  <a:cubicBezTo>
                    <a:pt x="3752" y="1264"/>
                    <a:pt x="3987" y="659"/>
                    <a:pt x="3947" y="416"/>
                  </a:cubicBezTo>
                  <a:cubicBezTo>
                    <a:pt x="3907" y="173"/>
                    <a:pt x="3448" y="0"/>
                    <a:pt x="3227" y="0"/>
                  </a:cubicBezTo>
                  <a:cubicBezTo>
                    <a:pt x="3006" y="0"/>
                    <a:pt x="2776" y="205"/>
                    <a:pt x="2619" y="416"/>
                  </a:cubicBezTo>
                  <a:cubicBezTo>
                    <a:pt x="2462" y="627"/>
                    <a:pt x="2427" y="1083"/>
                    <a:pt x="2283" y="1264"/>
                  </a:cubicBezTo>
                  <a:cubicBezTo>
                    <a:pt x="2139" y="1445"/>
                    <a:pt x="1865" y="1454"/>
                    <a:pt x="1755" y="1504"/>
                  </a:cubicBezTo>
                  <a:close/>
                </a:path>
              </a:pathLst>
            </a:custGeom>
            <a:solidFill>
              <a:srgbClr val="3366CC">
                <a:alpha val="50000"/>
              </a:srgbClr>
            </a:solidFill>
            <a:ln>
              <a:noFill/>
            </a:ln>
            <a:effectLst/>
            <a:extLst>
              <a:ext uri="{91240B29-F687-4F45-9708-019B960494DF}">
                <a14:hiddenLine xmlns:a14="http://schemas.microsoft.com/office/drawing/2010/main" w="38100" cap="sq" cmpd="sng">
                  <a:solidFill>
                    <a:schemeClr val="tx1"/>
                  </a:solidFill>
                  <a:prstDash val="solid"/>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endParaRPr lang="de-DE"/>
            </a:p>
          </p:txBody>
        </p:sp>
        <p:sp>
          <p:nvSpPr>
            <p:cNvPr id="50197" name="Text Box 21"/>
            <p:cNvSpPr txBox="1">
              <a:spLocks noChangeArrowheads="1"/>
            </p:cNvSpPr>
            <p:nvPr/>
          </p:nvSpPr>
          <p:spPr bwMode="auto">
            <a:xfrm>
              <a:off x="3608" y="3400"/>
              <a:ext cx="464" cy="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spcBef>
                  <a:spcPct val="50000"/>
                </a:spcBef>
              </a:pPr>
              <a:r>
                <a:rPr lang="de-DE" altLang="de-DE" sz="1600" b="1">
                  <a:effectLst>
                    <a:outerShdw blurRad="38100" dist="38100" dir="2700000" algn="tl">
                      <a:srgbClr val="C0C0C0"/>
                    </a:outerShdw>
                  </a:effectLst>
                  <a:latin typeface="Arial" pitchFamily="34" charset="0"/>
                </a:rPr>
                <a:t>Blau</a:t>
              </a:r>
            </a:p>
          </p:txBody>
        </p:sp>
      </p:grpSp>
      <p:grpSp>
        <p:nvGrpSpPr>
          <p:cNvPr id="50198" name="Group 22"/>
          <p:cNvGrpSpPr>
            <a:grpSpLocks/>
          </p:cNvGrpSpPr>
          <p:nvPr/>
        </p:nvGrpSpPr>
        <p:grpSpPr bwMode="auto">
          <a:xfrm>
            <a:off x="652463" y="1633538"/>
            <a:ext cx="5651500" cy="3852862"/>
            <a:chOff x="411" y="1029"/>
            <a:chExt cx="3560" cy="2427"/>
          </a:xfrm>
        </p:grpSpPr>
        <p:sp>
          <p:nvSpPr>
            <p:cNvPr id="50199" name="Freeform 23"/>
            <p:cNvSpPr>
              <a:spLocks/>
            </p:cNvSpPr>
            <p:nvPr/>
          </p:nvSpPr>
          <p:spPr bwMode="auto">
            <a:xfrm>
              <a:off x="411" y="1029"/>
              <a:ext cx="3560" cy="2427"/>
            </a:xfrm>
            <a:custGeom>
              <a:avLst/>
              <a:gdLst>
                <a:gd name="T0" fmla="*/ 589 w 3560"/>
                <a:gd name="T1" fmla="*/ 19 h 2427"/>
                <a:gd name="T2" fmla="*/ 205 w 3560"/>
                <a:gd name="T3" fmla="*/ 99 h 2427"/>
                <a:gd name="T4" fmla="*/ 29 w 3560"/>
                <a:gd name="T5" fmla="*/ 611 h 2427"/>
                <a:gd name="T6" fmla="*/ 381 w 3560"/>
                <a:gd name="T7" fmla="*/ 1123 h 2427"/>
                <a:gd name="T8" fmla="*/ 1757 w 3560"/>
                <a:gd name="T9" fmla="*/ 1219 h 2427"/>
                <a:gd name="T10" fmla="*/ 2541 w 3560"/>
                <a:gd name="T11" fmla="*/ 1443 h 2427"/>
                <a:gd name="T12" fmla="*/ 2685 w 3560"/>
                <a:gd name="T13" fmla="*/ 2275 h 2427"/>
                <a:gd name="T14" fmla="*/ 3229 w 3560"/>
                <a:gd name="T15" fmla="*/ 2355 h 2427"/>
                <a:gd name="T16" fmla="*/ 3501 w 3560"/>
                <a:gd name="T17" fmla="*/ 1843 h 2427"/>
                <a:gd name="T18" fmla="*/ 3373 w 3560"/>
                <a:gd name="T19" fmla="*/ 1379 h 2427"/>
                <a:gd name="T20" fmla="*/ 2381 w 3560"/>
                <a:gd name="T21" fmla="*/ 1203 h 2427"/>
                <a:gd name="T22" fmla="*/ 1053 w 3560"/>
                <a:gd name="T23" fmla="*/ 1043 h 2427"/>
                <a:gd name="T24" fmla="*/ 1053 w 3560"/>
                <a:gd name="T25" fmla="*/ 483 h 2427"/>
                <a:gd name="T26" fmla="*/ 973 w 3560"/>
                <a:gd name="T27" fmla="*/ 163 h 2427"/>
                <a:gd name="T28" fmla="*/ 589 w 3560"/>
                <a:gd name="T29" fmla="*/ 19 h 24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560" h="2427">
                  <a:moveTo>
                    <a:pt x="589" y="19"/>
                  </a:moveTo>
                  <a:cubicBezTo>
                    <a:pt x="461" y="24"/>
                    <a:pt x="298" y="0"/>
                    <a:pt x="205" y="99"/>
                  </a:cubicBezTo>
                  <a:cubicBezTo>
                    <a:pt x="112" y="198"/>
                    <a:pt x="0" y="440"/>
                    <a:pt x="29" y="611"/>
                  </a:cubicBezTo>
                  <a:cubicBezTo>
                    <a:pt x="58" y="782"/>
                    <a:pt x="93" y="1022"/>
                    <a:pt x="381" y="1123"/>
                  </a:cubicBezTo>
                  <a:cubicBezTo>
                    <a:pt x="669" y="1224"/>
                    <a:pt x="1397" y="1166"/>
                    <a:pt x="1757" y="1219"/>
                  </a:cubicBezTo>
                  <a:cubicBezTo>
                    <a:pt x="2117" y="1272"/>
                    <a:pt x="2386" y="1267"/>
                    <a:pt x="2541" y="1443"/>
                  </a:cubicBezTo>
                  <a:cubicBezTo>
                    <a:pt x="2696" y="1619"/>
                    <a:pt x="2570" y="2123"/>
                    <a:pt x="2685" y="2275"/>
                  </a:cubicBezTo>
                  <a:cubicBezTo>
                    <a:pt x="2800" y="2427"/>
                    <a:pt x="3093" y="2427"/>
                    <a:pt x="3229" y="2355"/>
                  </a:cubicBezTo>
                  <a:cubicBezTo>
                    <a:pt x="3365" y="2283"/>
                    <a:pt x="3477" y="2006"/>
                    <a:pt x="3501" y="1843"/>
                  </a:cubicBezTo>
                  <a:cubicBezTo>
                    <a:pt x="3525" y="1680"/>
                    <a:pt x="3560" y="1486"/>
                    <a:pt x="3373" y="1379"/>
                  </a:cubicBezTo>
                  <a:cubicBezTo>
                    <a:pt x="3186" y="1272"/>
                    <a:pt x="2768" y="1259"/>
                    <a:pt x="2381" y="1203"/>
                  </a:cubicBezTo>
                  <a:cubicBezTo>
                    <a:pt x="1994" y="1147"/>
                    <a:pt x="1274" y="1163"/>
                    <a:pt x="1053" y="1043"/>
                  </a:cubicBezTo>
                  <a:cubicBezTo>
                    <a:pt x="832" y="923"/>
                    <a:pt x="1066" y="630"/>
                    <a:pt x="1053" y="483"/>
                  </a:cubicBezTo>
                  <a:cubicBezTo>
                    <a:pt x="1040" y="336"/>
                    <a:pt x="1050" y="240"/>
                    <a:pt x="973" y="163"/>
                  </a:cubicBezTo>
                  <a:cubicBezTo>
                    <a:pt x="896" y="86"/>
                    <a:pt x="669" y="49"/>
                    <a:pt x="589" y="19"/>
                  </a:cubicBezTo>
                  <a:close/>
                </a:path>
              </a:pathLst>
            </a:custGeom>
            <a:solidFill>
              <a:schemeClr val="folHlink">
                <a:alpha val="50000"/>
              </a:schemeClr>
            </a:solidFill>
            <a:ln>
              <a:noFill/>
            </a:ln>
            <a:effectLst/>
            <a:extLst>
              <a:ext uri="{91240B29-F687-4F45-9708-019B960494DF}">
                <a14:hiddenLine xmlns:a14="http://schemas.microsoft.com/office/drawing/2010/main" w="38100" cap="sq" cmpd="sng">
                  <a:solidFill>
                    <a:schemeClr val="tx1"/>
                  </a:solidFill>
                  <a:prstDash val="solid"/>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endParaRPr lang="de-DE"/>
            </a:p>
          </p:txBody>
        </p:sp>
        <p:sp>
          <p:nvSpPr>
            <p:cNvPr id="50200" name="Text Box 24"/>
            <p:cNvSpPr txBox="1">
              <a:spLocks noChangeArrowheads="1"/>
            </p:cNvSpPr>
            <p:nvPr/>
          </p:nvSpPr>
          <p:spPr bwMode="auto">
            <a:xfrm>
              <a:off x="920" y="1992"/>
              <a:ext cx="464" cy="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spcBef>
                  <a:spcPct val="50000"/>
                </a:spcBef>
              </a:pPr>
              <a:r>
                <a:rPr lang="de-DE" altLang="de-DE" sz="1600" b="1">
                  <a:effectLst>
                    <a:outerShdw blurRad="38100" dist="38100" dir="2700000" algn="tl">
                      <a:srgbClr val="C0C0C0"/>
                    </a:outerShdw>
                  </a:effectLst>
                  <a:latin typeface="Arial" pitchFamily="34" charset="0"/>
                </a:rPr>
                <a:t>Rot</a:t>
              </a:r>
            </a:p>
          </p:txBody>
        </p:sp>
      </p:grpSp>
      <p:grpSp>
        <p:nvGrpSpPr>
          <p:cNvPr id="50201" name="Group 25"/>
          <p:cNvGrpSpPr>
            <a:grpSpLocks/>
          </p:cNvGrpSpPr>
          <p:nvPr/>
        </p:nvGrpSpPr>
        <p:grpSpPr bwMode="auto">
          <a:xfrm>
            <a:off x="944563" y="1239838"/>
            <a:ext cx="6997700" cy="4856162"/>
            <a:chOff x="595" y="781"/>
            <a:chExt cx="4408" cy="3059"/>
          </a:xfrm>
        </p:grpSpPr>
        <p:sp>
          <p:nvSpPr>
            <p:cNvPr id="50202" name="Freeform 26"/>
            <p:cNvSpPr>
              <a:spLocks/>
            </p:cNvSpPr>
            <p:nvPr/>
          </p:nvSpPr>
          <p:spPr bwMode="auto">
            <a:xfrm>
              <a:off x="595" y="781"/>
              <a:ext cx="4408" cy="3059"/>
            </a:xfrm>
            <a:custGeom>
              <a:avLst/>
              <a:gdLst>
                <a:gd name="T0" fmla="*/ 3669 w 4408"/>
                <a:gd name="T1" fmla="*/ 859 h 3059"/>
                <a:gd name="T2" fmla="*/ 3733 w 4408"/>
                <a:gd name="T3" fmla="*/ 1163 h 3059"/>
                <a:gd name="T4" fmla="*/ 4133 w 4408"/>
                <a:gd name="T5" fmla="*/ 1211 h 3059"/>
                <a:gd name="T6" fmla="*/ 4357 w 4408"/>
                <a:gd name="T7" fmla="*/ 795 h 3059"/>
                <a:gd name="T8" fmla="*/ 3829 w 4408"/>
                <a:gd name="T9" fmla="*/ 427 h 3059"/>
                <a:gd name="T10" fmla="*/ 1957 w 4408"/>
                <a:gd name="T11" fmla="*/ 91 h 3059"/>
                <a:gd name="T12" fmla="*/ 1061 w 4408"/>
                <a:gd name="T13" fmla="*/ 123 h 3059"/>
                <a:gd name="T14" fmla="*/ 869 w 4408"/>
                <a:gd name="T15" fmla="*/ 827 h 3059"/>
                <a:gd name="T16" fmla="*/ 741 w 4408"/>
                <a:gd name="T17" fmla="*/ 1691 h 3059"/>
                <a:gd name="T18" fmla="*/ 789 w 4408"/>
                <a:gd name="T19" fmla="*/ 2091 h 3059"/>
                <a:gd name="T20" fmla="*/ 117 w 4408"/>
                <a:gd name="T21" fmla="*/ 2443 h 3059"/>
                <a:gd name="T22" fmla="*/ 85 w 4408"/>
                <a:gd name="T23" fmla="*/ 2907 h 3059"/>
                <a:gd name="T24" fmla="*/ 357 w 4408"/>
                <a:gd name="T25" fmla="*/ 3003 h 3059"/>
                <a:gd name="T26" fmla="*/ 901 w 4408"/>
                <a:gd name="T27" fmla="*/ 2571 h 3059"/>
                <a:gd name="T28" fmla="*/ 805 w 4408"/>
                <a:gd name="T29" fmla="*/ 1835 h 3059"/>
                <a:gd name="T30" fmla="*/ 885 w 4408"/>
                <a:gd name="T31" fmla="*/ 1451 h 3059"/>
                <a:gd name="T32" fmla="*/ 1669 w 4408"/>
                <a:gd name="T33" fmla="*/ 1419 h 3059"/>
                <a:gd name="T34" fmla="*/ 2469 w 4408"/>
                <a:gd name="T35" fmla="*/ 475 h 3059"/>
                <a:gd name="T36" fmla="*/ 3541 w 4408"/>
                <a:gd name="T37" fmla="*/ 523 h 3059"/>
                <a:gd name="T38" fmla="*/ 3669 w 4408"/>
                <a:gd name="T39" fmla="*/ 859 h 30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4408" h="3059">
                  <a:moveTo>
                    <a:pt x="3669" y="859"/>
                  </a:moveTo>
                  <a:cubicBezTo>
                    <a:pt x="3701" y="966"/>
                    <a:pt x="3656" y="1104"/>
                    <a:pt x="3733" y="1163"/>
                  </a:cubicBezTo>
                  <a:cubicBezTo>
                    <a:pt x="3810" y="1222"/>
                    <a:pt x="4029" y="1272"/>
                    <a:pt x="4133" y="1211"/>
                  </a:cubicBezTo>
                  <a:cubicBezTo>
                    <a:pt x="4237" y="1150"/>
                    <a:pt x="4408" y="926"/>
                    <a:pt x="4357" y="795"/>
                  </a:cubicBezTo>
                  <a:cubicBezTo>
                    <a:pt x="4306" y="664"/>
                    <a:pt x="4229" y="544"/>
                    <a:pt x="3829" y="427"/>
                  </a:cubicBezTo>
                  <a:cubicBezTo>
                    <a:pt x="3429" y="310"/>
                    <a:pt x="2418" y="142"/>
                    <a:pt x="1957" y="91"/>
                  </a:cubicBezTo>
                  <a:cubicBezTo>
                    <a:pt x="1496" y="40"/>
                    <a:pt x="1242" y="0"/>
                    <a:pt x="1061" y="123"/>
                  </a:cubicBezTo>
                  <a:cubicBezTo>
                    <a:pt x="880" y="246"/>
                    <a:pt x="922" y="566"/>
                    <a:pt x="869" y="827"/>
                  </a:cubicBezTo>
                  <a:cubicBezTo>
                    <a:pt x="816" y="1088"/>
                    <a:pt x="754" y="1480"/>
                    <a:pt x="741" y="1691"/>
                  </a:cubicBezTo>
                  <a:cubicBezTo>
                    <a:pt x="728" y="1902"/>
                    <a:pt x="893" y="1966"/>
                    <a:pt x="789" y="2091"/>
                  </a:cubicBezTo>
                  <a:cubicBezTo>
                    <a:pt x="685" y="2216"/>
                    <a:pt x="234" y="2307"/>
                    <a:pt x="117" y="2443"/>
                  </a:cubicBezTo>
                  <a:cubicBezTo>
                    <a:pt x="0" y="2579"/>
                    <a:pt x="45" y="2814"/>
                    <a:pt x="85" y="2907"/>
                  </a:cubicBezTo>
                  <a:cubicBezTo>
                    <a:pt x="125" y="3000"/>
                    <a:pt x="221" y="3059"/>
                    <a:pt x="357" y="3003"/>
                  </a:cubicBezTo>
                  <a:cubicBezTo>
                    <a:pt x="493" y="2947"/>
                    <a:pt x="826" y="2766"/>
                    <a:pt x="901" y="2571"/>
                  </a:cubicBezTo>
                  <a:cubicBezTo>
                    <a:pt x="976" y="2376"/>
                    <a:pt x="808" y="2022"/>
                    <a:pt x="805" y="1835"/>
                  </a:cubicBezTo>
                  <a:cubicBezTo>
                    <a:pt x="802" y="1648"/>
                    <a:pt x="741" y="1520"/>
                    <a:pt x="885" y="1451"/>
                  </a:cubicBezTo>
                  <a:cubicBezTo>
                    <a:pt x="1029" y="1382"/>
                    <a:pt x="1405" y="1582"/>
                    <a:pt x="1669" y="1419"/>
                  </a:cubicBezTo>
                  <a:cubicBezTo>
                    <a:pt x="1933" y="1256"/>
                    <a:pt x="2157" y="624"/>
                    <a:pt x="2469" y="475"/>
                  </a:cubicBezTo>
                  <a:cubicBezTo>
                    <a:pt x="2781" y="326"/>
                    <a:pt x="3344" y="459"/>
                    <a:pt x="3541" y="523"/>
                  </a:cubicBezTo>
                  <a:cubicBezTo>
                    <a:pt x="3738" y="587"/>
                    <a:pt x="3648" y="752"/>
                    <a:pt x="3669" y="859"/>
                  </a:cubicBezTo>
                  <a:close/>
                </a:path>
              </a:pathLst>
            </a:custGeom>
            <a:solidFill>
              <a:srgbClr val="FFCC66">
                <a:alpha val="50000"/>
              </a:srgbClr>
            </a:solidFill>
            <a:ln>
              <a:noFill/>
            </a:ln>
            <a:effectLst/>
            <a:extLst>
              <a:ext uri="{91240B29-F687-4F45-9708-019B960494DF}">
                <a14:hiddenLine xmlns:a14="http://schemas.microsoft.com/office/drawing/2010/main" w="38100" cap="sq" cmpd="sng">
                  <a:solidFill>
                    <a:schemeClr val="tx1"/>
                  </a:solidFill>
                  <a:prstDash val="solid"/>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endParaRPr lang="de-DE"/>
            </a:p>
          </p:txBody>
        </p:sp>
        <p:sp>
          <p:nvSpPr>
            <p:cNvPr id="50203" name="Text Box 27"/>
            <p:cNvSpPr txBox="1">
              <a:spLocks noChangeArrowheads="1"/>
            </p:cNvSpPr>
            <p:nvPr/>
          </p:nvSpPr>
          <p:spPr bwMode="auto">
            <a:xfrm>
              <a:off x="2472" y="1112"/>
              <a:ext cx="464" cy="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spcBef>
                  <a:spcPct val="50000"/>
                </a:spcBef>
              </a:pPr>
              <a:r>
                <a:rPr lang="de-DE" altLang="de-DE" sz="1600" b="1">
                  <a:effectLst>
                    <a:outerShdw blurRad="38100" dist="38100" dir="2700000" algn="tl">
                      <a:srgbClr val="C0C0C0"/>
                    </a:outerShdw>
                  </a:effectLst>
                  <a:latin typeface="Arial" pitchFamily="34" charset="0"/>
                </a:rPr>
                <a:t>Gelb</a:t>
              </a: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nodeType="afterEffect">
                                  <p:stCondLst>
                                    <p:cond delay="0"/>
                                  </p:stCondLst>
                                  <p:childTnLst>
                                    <p:set>
                                      <p:cBhvr>
                                        <p:cTn id="6" dur="1" fill="hold">
                                          <p:stCondLst>
                                            <p:cond delay="0"/>
                                          </p:stCondLst>
                                        </p:cTn>
                                        <p:tgtEl>
                                          <p:spTgt spid="50192"/>
                                        </p:tgtEl>
                                        <p:attrNameLst>
                                          <p:attrName>style.visibility</p:attrName>
                                        </p:attrNameLst>
                                      </p:cBhvr>
                                      <p:to>
                                        <p:strVal val="visible"/>
                                      </p:to>
                                    </p:set>
                                    <p:animEffect transition="in" filter="wipe(left)">
                                      <p:cBhvr>
                                        <p:cTn id="7" dur="500"/>
                                        <p:tgtEl>
                                          <p:spTgt spid="5019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nodeType="clickEffect">
                                  <p:stCondLst>
                                    <p:cond delay="0"/>
                                  </p:stCondLst>
                                  <p:childTnLst>
                                    <p:set>
                                      <p:cBhvr>
                                        <p:cTn id="11" dur="1" fill="hold">
                                          <p:stCondLst>
                                            <p:cond delay="0"/>
                                          </p:stCondLst>
                                        </p:cTn>
                                        <p:tgtEl>
                                          <p:spTgt spid="50198"/>
                                        </p:tgtEl>
                                        <p:attrNameLst>
                                          <p:attrName>style.visibility</p:attrName>
                                        </p:attrNameLst>
                                      </p:cBhvr>
                                      <p:to>
                                        <p:strVal val="visible"/>
                                      </p:to>
                                    </p:set>
                                    <p:animEffect transition="in" filter="wipe(left)">
                                      <p:cBhvr>
                                        <p:cTn id="12" dur="500"/>
                                        <p:tgtEl>
                                          <p:spTgt spid="50198"/>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nodeType="clickEffect">
                                  <p:stCondLst>
                                    <p:cond delay="0"/>
                                  </p:stCondLst>
                                  <p:childTnLst>
                                    <p:set>
                                      <p:cBhvr>
                                        <p:cTn id="16" dur="1" fill="hold">
                                          <p:stCondLst>
                                            <p:cond delay="0"/>
                                          </p:stCondLst>
                                        </p:cTn>
                                        <p:tgtEl>
                                          <p:spTgt spid="50201"/>
                                        </p:tgtEl>
                                        <p:attrNameLst>
                                          <p:attrName>style.visibility</p:attrName>
                                        </p:attrNameLst>
                                      </p:cBhvr>
                                      <p:to>
                                        <p:strVal val="visible"/>
                                      </p:to>
                                    </p:set>
                                    <p:animEffect transition="in" filter="wipe(left)">
                                      <p:cBhvr>
                                        <p:cTn id="17" dur="500"/>
                                        <p:tgtEl>
                                          <p:spTgt spid="50201"/>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8" fill="hold" nodeType="clickEffect">
                                  <p:stCondLst>
                                    <p:cond delay="0"/>
                                  </p:stCondLst>
                                  <p:childTnLst>
                                    <p:set>
                                      <p:cBhvr>
                                        <p:cTn id="21" dur="1" fill="hold">
                                          <p:stCondLst>
                                            <p:cond delay="0"/>
                                          </p:stCondLst>
                                        </p:cTn>
                                        <p:tgtEl>
                                          <p:spTgt spid="50195"/>
                                        </p:tgtEl>
                                        <p:attrNameLst>
                                          <p:attrName>style.visibility</p:attrName>
                                        </p:attrNameLst>
                                      </p:cBhvr>
                                      <p:to>
                                        <p:strVal val="visible"/>
                                      </p:to>
                                    </p:set>
                                    <p:animEffect transition="in" filter="wipe(left)">
                                      <p:cBhvr>
                                        <p:cTn id="22" dur="500"/>
                                        <p:tgtEl>
                                          <p:spTgt spid="5019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1202" name="Rectangle 2"/>
          <p:cNvSpPr>
            <a:spLocks noGrp="1" noChangeArrowheads="1"/>
          </p:cNvSpPr>
          <p:nvPr>
            <p:ph type="title"/>
          </p:nvPr>
        </p:nvSpPr>
        <p:spPr>
          <a:xfrm>
            <a:off x="250825" y="765175"/>
            <a:ext cx="8642350" cy="877888"/>
          </a:xfrm>
        </p:spPr>
        <p:txBody>
          <a:bodyPr/>
          <a:lstStyle/>
          <a:p>
            <a:r>
              <a:rPr lang="de-DE" altLang="de-DE"/>
              <a:t>Merkmale von Objekten: Größe</a:t>
            </a:r>
          </a:p>
        </p:txBody>
      </p:sp>
      <p:sp>
        <p:nvSpPr>
          <p:cNvPr id="51203" name="AutoShape 3"/>
          <p:cNvSpPr>
            <a:spLocks noChangeArrowheads="1"/>
          </p:cNvSpPr>
          <p:nvPr/>
        </p:nvSpPr>
        <p:spPr bwMode="auto">
          <a:xfrm>
            <a:off x="990600" y="1816100"/>
            <a:ext cx="1066800" cy="1320800"/>
          </a:xfrm>
          <a:prstGeom prst="can">
            <a:avLst>
              <a:gd name="adj" fmla="val 30952"/>
            </a:avLst>
          </a:prstGeom>
          <a:solidFill>
            <a:schemeClr val="hlink"/>
          </a:solidFill>
          <a:ln>
            <a:noFill/>
          </a:ln>
          <a:effectLst/>
          <a:extLst>
            <a:ext uri="{91240B29-F687-4F45-9708-019B960494DF}">
              <a14:hiddenLine xmlns:a14="http://schemas.microsoft.com/office/drawing/2010/main" w="38100" cap="sq">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de-DE"/>
          </a:p>
        </p:txBody>
      </p:sp>
      <p:sp>
        <p:nvSpPr>
          <p:cNvPr id="51204" name="AutoShape 4"/>
          <p:cNvSpPr>
            <a:spLocks noChangeArrowheads="1"/>
          </p:cNvSpPr>
          <p:nvPr/>
        </p:nvSpPr>
        <p:spPr bwMode="auto">
          <a:xfrm>
            <a:off x="5283200" y="2451100"/>
            <a:ext cx="1092200" cy="1206500"/>
          </a:xfrm>
          <a:prstGeom prst="cube">
            <a:avLst>
              <a:gd name="adj" fmla="val 25000"/>
            </a:avLst>
          </a:prstGeom>
          <a:solidFill>
            <a:srgbClr val="00CC99"/>
          </a:solidFill>
          <a:ln>
            <a:noFill/>
          </a:ln>
          <a:effectLst/>
          <a:extLst>
            <a:ext uri="{91240B29-F687-4F45-9708-019B960494DF}">
              <a14:hiddenLine xmlns:a14="http://schemas.microsoft.com/office/drawing/2010/main" w="38100" cap="sq">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de-DE"/>
          </a:p>
        </p:txBody>
      </p:sp>
      <p:sp>
        <p:nvSpPr>
          <p:cNvPr id="51205" name="AutoShape 5"/>
          <p:cNvSpPr>
            <a:spLocks noChangeArrowheads="1"/>
          </p:cNvSpPr>
          <p:nvPr/>
        </p:nvSpPr>
        <p:spPr bwMode="auto">
          <a:xfrm>
            <a:off x="1295400" y="3733800"/>
            <a:ext cx="736600" cy="850900"/>
          </a:xfrm>
          <a:prstGeom prst="can">
            <a:avLst>
              <a:gd name="adj" fmla="val 28879"/>
            </a:avLst>
          </a:prstGeom>
          <a:solidFill>
            <a:srgbClr val="00CC99"/>
          </a:solidFill>
          <a:ln>
            <a:noFill/>
          </a:ln>
          <a:effectLst/>
          <a:extLst>
            <a:ext uri="{91240B29-F687-4F45-9708-019B960494DF}">
              <a14:hiddenLine xmlns:a14="http://schemas.microsoft.com/office/drawing/2010/main" w="38100" cap="sq">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de-DE"/>
          </a:p>
        </p:txBody>
      </p:sp>
      <p:sp>
        <p:nvSpPr>
          <p:cNvPr id="51206" name="AutoShape 6"/>
          <p:cNvSpPr>
            <a:spLocks noChangeArrowheads="1"/>
          </p:cNvSpPr>
          <p:nvPr/>
        </p:nvSpPr>
        <p:spPr bwMode="auto">
          <a:xfrm>
            <a:off x="2590800" y="1371600"/>
            <a:ext cx="1333500" cy="2044700"/>
          </a:xfrm>
          <a:prstGeom prst="can">
            <a:avLst>
              <a:gd name="adj" fmla="val 38333"/>
            </a:avLst>
          </a:prstGeom>
          <a:solidFill>
            <a:srgbClr val="FFCC66"/>
          </a:solidFill>
          <a:ln>
            <a:noFill/>
          </a:ln>
          <a:effectLst/>
          <a:extLst>
            <a:ext uri="{91240B29-F687-4F45-9708-019B960494DF}">
              <a14:hiddenLine xmlns:a14="http://schemas.microsoft.com/office/drawing/2010/main" w="38100" cap="sq">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de-DE"/>
          </a:p>
        </p:txBody>
      </p:sp>
      <p:sp>
        <p:nvSpPr>
          <p:cNvPr id="51207" name="AutoShape 7"/>
          <p:cNvSpPr>
            <a:spLocks noChangeArrowheads="1"/>
          </p:cNvSpPr>
          <p:nvPr/>
        </p:nvSpPr>
        <p:spPr bwMode="auto">
          <a:xfrm>
            <a:off x="4902200" y="3848100"/>
            <a:ext cx="1092200" cy="1206500"/>
          </a:xfrm>
          <a:prstGeom prst="cube">
            <a:avLst>
              <a:gd name="adj" fmla="val 25000"/>
            </a:avLst>
          </a:prstGeom>
          <a:solidFill>
            <a:schemeClr val="hlink"/>
          </a:solidFill>
          <a:ln>
            <a:noFill/>
          </a:ln>
          <a:effectLst/>
          <a:extLst>
            <a:ext uri="{91240B29-F687-4F45-9708-019B960494DF}">
              <a14:hiddenLine xmlns:a14="http://schemas.microsoft.com/office/drawing/2010/main" w="38100" cap="sq">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de-DE"/>
          </a:p>
        </p:txBody>
      </p:sp>
      <p:sp>
        <p:nvSpPr>
          <p:cNvPr id="51208" name="AutoShape 8"/>
          <p:cNvSpPr>
            <a:spLocks noChangeArrowheads="1"/>
          </p:cNvSpPr>
          <p:nvPr/>
        </p:nvSpPr>
        <p:spPr bwMode="auto">
          <a:xfrm>
            <a:off x="6502400" y="3644900"/>
            <a:ext cx="1320800" cy="1917700"/>
          </a:xfrm>
          <a:prstGeom prst="cube">
            <a:avLst>
              <a:gd name="adj" fmla="val 25000"/>
            </a:avLst>
          </a:prstGeom>
          <a:solidFill>
            <a:srgbClr val="3366CC"/>
          </a:solidFill>
          <a:ln>
            <a:noFill/>
          </a:ln>
          <a:effectLst/>
          <a:extLst>
            <a:ext uri="{91240B29-F687-4F45-9708-019B960494DF}">
              <a14:hiddenLine xmlns:a14="http://schemas.microsoft.com/office/drawing/2010/main" w="38100" cap="sq">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de-DE"/>
          </a:p>
        </p:txBody>
      </p:sp>
      <p:sp>
        <p:nvSpPr>
          <p:cNvPr id="51209" name="AutoShape 9"/>
          <p:cNvSpPr>
            <a:spLocks noChangeArrowheads="1"/>
          </p:cNvSpPr>
          <p:nvPr/>
        </p:nvSpPr>
        <p:spPr bwMode="auto">
          <a:xfrm>
            <a:off x="6845300" y="2260600"/>
            <a:ext cx="635000" cy="711200"/>
          </a:xfrm>
          <a:prstGeom prst="cube">
            <a:avLst>
              <a:gd name="adj" fmla="val 25000"/>
            </a:avLst>
          </a:prstGeom>
          <a:solidFill>
            <a:srgbClr val="FFCC66"/>
          </a:solidFill>
          <a:ln>
            <a:noFill/>
          </a:ln>
          <a:effectLst/>
          <a:extLst>
            <a:ext uri="{91240B29-F687-4F45-9708-019B960494DF}">
              <a14:hiddenLine xmlns:a14="http://schemas.microsoft.com/office/drawing/2010/main" w="38100" cap="sq">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de-DE"/>
          </a:p>
        </p:txBody>
      </p:sp>
      <p:sp>
        <p:nvSpPr>
          <p:cNvPr id="51210" name="Oval 10"/>
          <p:cNvSpPr>
            <a:spLocks noChangeArrowheads="1"/>
          </p:cNvSpPr>
          <p:nvPr/>
        </p:nvSpPr>
        <p:spPr bwMode="auto">
          <a:xfrm>
            <a:off x="1104900" y="5105400"/>
            <a:ext cx="739775" cy="774700"/>
          </a:xfrm>
          <a:prstGeom prst="ellipse">
            <a:avLst/>
          </a:prstGeom>
          <a:solidFill>
            <a:srgbClr val="FFCC66"/>
          </a:solidFill>
          <a:ln>
            <a:noFill/>
          </a:ln>
          <a:effectLst/>
          <a:extLst>
            <a:ext uri="{91240B29-F687-4F45-9708-019B960494DF}">
              <a14:hiddenLine xmlns:a14="http://schemas.microsoft.com/office/drawing/2010/main" w="38100" cap="sq">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de-DE"/>
          </a:p>
        </p:txBody>
      </p:sp>
      <p:sp>
        <p:nvSpPr>
          <p:cNvPr id="51211" name="Oval 11"/>
          <p:cNvSpPr>
            <a:spLocks noChangeArrowheads="1"/>
          </p:cNvSpPr>
          <p:nvPr/>
        </p:nvSpPr>
        <p:spPr bwMode="auto">
          <a:xfrm>
            <a:off x="2540000" y="5397500"/>
            <a:ext cx="1168400" cy="1222375"/>
          </a:xfrm>
          <a:prstGeom prst="ellipse">
            <a:avLst/>
          </a:prstGeom>
          <a:solidFill>
            <a:srgbClr val="3366CC"/>
          </a:solidFill>
          <a:ln>
            <a:noFill/>
          </a:ln>
          <a:effectLst/>
          <a:extLst>
            <a:ext uri="{91240B29-F687-4F45-9708-019B960494DF}">
              <a14:hiddenLine xmlns:a14="http://schemas.microsoft.com/office/drawing/2010/main" w="38100" cap="sq">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de-DE"/>
          </a:p>
        </p:txBody>
      </p:sp>
      <p:sp>
        <p:nvSpPr>
          <p:cNvPr id="51212" name="Oval 12"/>
          <p:cNvSpPr>
            <a:spLocks noChangeArrowheads="1"/>
          </p:cNvSpPr>
          <p:nvPr/>
        </p:nvSpPr>
        <p:spPr bwMode="auto">
          <a:xfrm>
            <a:off x="3022600" y="3848100"/>
            <a:ext cx="1577975" cy="1651000"/>
          </a:xfrm>
          <a:prstGeom prst="ellipse">
            <a:avLst/>
          </a:prstGeom>
          <a:solidFill>
            <a:srgbClr val="00CC99"/>
          </a:solidFill>
          <a:ln>
            <a:noFill/>
          </a:ln>
          <a:effectLst/>
          <a:extLst>
            <a:ext uri="{91240B29-F687-4F45-9708-019B960494DF}">
              <a14:hiddenLine xmlns:a14="http://schemas.microsoft.com/office/drawing/2010/main" w="38100" cap="sq">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de-DE"/>
          </a:p>
        </p:txBody>
      </p:sp>
      <p:sp>
        <p:nvSpPr>
          <p:cNvPr id="51213" name="Freeform 13"/>
          <p:cNvSpPr>
            <a:spLocks/>
          </p:cNvSpPr>
          <p:nvPr/>
        </p:nvSpPr>
        <p:spPr bwMode="auto">
          <a:xfrm>
            <a:off x="334963" y="1270000"/>
            <a:ext cx="4625975" cy="3746500"/>
          </a:xfrm>
          <a:custGeom>
            <a:avLst/>
            <a:gdLst>
              <a:gd name="T0" fmla="*/ 1845 w 2914"/>
              <a:gd name="T1" fmla="*/ 24 h 2360"/>
              <a:gd name="T2" fmla="*/ 869 w 2914"/>
              <a:gd name="T3" fmla="*/ 104 h 2360"/>
              <a:gd name="T4" fmla="*/ 165 w 2914"/>
              <a:gd name="T5" fmla="*/ 520 h 2360"/>
              <a:gd name="T6" fmla="*/ 197 w 2914"/>
              <a:gd name="T7" fmla="*/ 2072 h 2360"/>
              <a:gd name="T8" fmla="*/ 1349 w 2914"/>
              <a:gd name="T9" fmla="*/ 2248 h 2360"/>
              <a:gd name="T10" fmla="*/ 1813 w 2914"/>
              <a:gd name="T11" fmla="*/ 1560 h 2360"/>
              <a:gd name="T12" fmla="*/ 2757 w 2914"/>
              <a:gd name="T13" fmla="*/ 1432 h 2360"/>
              <a:gd name="T14" fmla="*/ 2757 w 2914"/>
              <a:gd name="T15" fmla="*/ 248 h 2360"/>
              <a:gd name="T16" fmla="*/ 1845 w 2914"/>
              <a:gd name="T17" fmla="*/ 24 h 23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14" h="2360">
                <a:moveTo>
                  <a:pt x="1845" y="24"/>
                </a:moveTo>
                <a:cubicBezTo>
                  <a:pt x="1530" y="0"/>
                  <a:pt x="1149" y="21"/>
                  <a:pt x="869" y="104"/>
                </a:cubicBezTo>
                <a:cubicBezTo>
                  <a:pt x="589" y="187"/>
                  <a:pt x="277" y="192"/>
                  <a:pt x="165" y="520"/>
                </a:cubicBezTo>
                <a:cubicBezTo>
                  <a:pt x="53" y="848"/>
                  <a:pt x="0" y="1784"/>
                  <a:pt x="197" y="2072"/>
                </a:cubicBezTo>
                <a:cubicBezTo>
                  <a:pt x="394" y="2360"/>
                  <a:pt x="1080" y="2333"/>
                  <a:pt x="1349" y="2248"/>
                </a:cubicBezTo>
                <a:cubicBezTo>
                  <a:pt x="1618" y="2163"/>
                  <a:pt x="1578" y="1696"/>
                  <a:pt x="1813" y="1560"/>
                </a:cubicBezTo>
                <a:cubicBezTo>
                  <a:pt x="2048" y="1424"/>
                  <a:pt x="2600" y="1651"/>
                  <a:pt x="2757" y="1432"/>
                </a:cubicBezTo>
                <a:cubicBezTo>
                  <a:pt x="2914" y="1213"/>
                  <a:pt x="2906" y="483"/>
                  <a:pt x="2757" y="248"/>
                </a:cubicBezTo>
                <a:cubicBezTo>
                  <a:pt x="2608" y="13"/>
                  <a:pt x="2160" y="48"/>
                  <a:pt x="1845" y="24"/>
                </a:cubicBezTo>
                <a:close/>
              </a:path>
            </a:pathLst>
          </a:custGeom>
          <a:noFill/>
          <a:ln w="12700" cap="sq" cmpd="sng">
            <a:solidFill>
              <a:schemeClr val="hlink"/>
            </a:solidFill>
            <a:prstDash val="solid"/>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endParaRPr lang="de-DE"/>
          </a:p>
        </p:txBody>
      </p:sp>
      <p:sp>
        <p:nvSpPr>
          <p:cNvPr id="51214" name="Freeform 14"/>
          <p:cNvSpPr>
            <a:spLocks/>
          </p:cNvSpPr>
          <p:nvPr/>
        </p:nvSpPr>
        <p:spPr bwMode="auto">
          <a:xfrm>
            <a:off x="731838" y="3665538"/>
            <a:ext cx="4225925" cy="3057525"/>
          </a:xfrm>
          <a:custGeom>
            <a:avLst/>
            <a:gdLst>
              <a:gd name="T0" fmla="*/ 2043 w 2662"/>
              <a:gd name="T1" fmla="*/ 67 h 1926"/>
              <a:gd name="T2" fmla="*/ 1611 w 2662"/>
              <a:gd name="T3" fmla="*/ 131 h 1926"/>
              <a:gd name="T4" fmla="*/ 1195 w 2662"/>
              <a:gd name="T5" fmla="*/ 851 h 1926"/>
              <a:gd name="T6" fmla="*/ 155 w 2662"/>
              <a:gd name="T7" fmla="*/ 851 h 1926"/>
              <a:gd name="T8" fmla="*/ 267 w 2662"/>
              <a:gd name="T9" fmla="*/ 1491 h 1926"/>
              <a:gd name="T10" fmla="*/ 1419 w 2662"/>
              <a:gd name="T11" fmla="*/ 1923 h 1926"/>
              <a:gd name="T12" fmla="*/ 2491 w 2662"/>
              <a:gd name="T13" fmla="*/ 1475 h 1926"/>
              <a:gd name="T14" fmla="*/ 2443 w 2662"/>
              <a:gd name="T15" fmla="*/ 275 h 1926"/>
              <a:gd name="T16" fmla="*/ 2043 w 2662"/>
              <a:gd name="T17" fmla="*/ 67 h 19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662" h="1926">
                <a:moveTo>
                  <a:pt x="2043" y="67"/>
                </a:moveTo>
                <a:cubicBezTo>
                  <a:pt x="1835" y="35"/>
                  <a:pt x="1752" y="0"/>
                  <a:pt x="1611" y="131"/>
                </a:cubicBezTo>
                <a:cubicBezTo>
                  <a:pt x="1470" y="262"/>
                  <a:pt x="1438" y="731"/>
                  <a:pt x="1195" y="851"/>
                </a:cubicBezTo>
                <a:cubicBezTo>
                  <a:pt x="952" y="971"/>
                  <a:pt x="310" y="744"/>
                  <a:pt x="155" y="851"/>
                </a:cubicBezTo>
                <a:cubicBezTo>
                  <a:pt x="0" y="958"/>
                  <a:pt x="56" y="1312"/>
                  <a:pt x="267" y="1491"/>
                </a:cubicBezTo>
                <a:cubicBezTo>
                  <a:pt x="478" y="1670"/>
                  <a:pt x="1048" y="1926"/>
                  <a:pt x="1419" y="1923"/>
                </a:cubicBezTo>
                <a:cubicBezTo>
                  <a:pt x="1790" y="1920"/>
                  <a:pt x="2320" y="1750"/>
                  <a:pt x="2491" y="1475"/>
                </a:cubicBezTo>
                <a:cubicBezTo>
                  <a:pt x="2662" y="1200"/>
                  <a:pt x="2518" y="510"/>
                  <a:pt x="2443" y="275"/>
                </a:cubicBezTo>
                <a:cubicBezTo>
                  <a:pt x="2368" y="40"/>
                  <a:pt x="2378" y="123"/>
                  <a:pt x="2043" y="67"/>
                </a:cubicBezTo>
                <a:close/>
              </a:path>
            </a:pathLst>
          </a:custGeom>
          <a:noFill/>
          <a:ln w="12700" cap="sq" cmpd="sng">
            <a:solidFill>
              <a:schemeClr val="accent2"/>
            </a:solidFill>
            <a:prstDash val="solid"/>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endParaRPr lang="de-DE"/>
          </a:p>
        </p:txBody>
      </p:sp>
      <p:sp>
        <p:nvSpPr>
          <p:cNvPr id="51215" name="Freeform 15"/>
          <p:cNvSpPr>
            <a:spLocks/>
          </p:cNvSpPr>
          <p:nvPr/>
        </p:nvSpPr>
        <p:spPr bwMode="auto">
          <a:xfrm>
            <a:off x="4719638" y="1816100"/>
            <a:ext cx="4102100" cy="4440238"/>
          </a:xfrm>
          <a:custGeom>
            <a:avLst/>
            <a:gdLst>
              <a:gd name="T0" fmla="*/ 1467 w 2584"/>
              <a:gd name="T1" fmla="*/ 0 h 2797"/>
              <a:gd name="T2" fmla="*/ 507 w 2584"/>
              <a:gd name="T3" fmla="*/ 272 h 2797"/>
              <a:gd name="T4" fmla="*/ 43 w 2584"/>
              <a:gd name="T5" fmla="*/ 1200 h 2797"/>
              <a:gd name="T6" fmla="*/ 251 w 2584"/>
              <a:gd name="T7" fmla="*/ 2368 h 2797"/>
              <a:gd name="T8" fmla="*/ 1291 w 2584"/>
              <a:gd name="T9" fmla="*/ 2752 h 2797"/>
              <a:gd name="T10" fmla="*/ 2379 w 2584"/>
              <a:gd name="T11" fmla="*/ 2096 h 2797"/>
              <a:gd name="T12" fmla="*/ 2523 w 2584"/>
              <a:gd name="T13" fmla="*/ 864 h 2797"/>
              <a:gd name="T14" fmla="*/ 2139 w 2584"/>
              <a:gd name="T15" fmla="*/ 224 h 2797"/>
              <a:gd name="T16" fmla="*/ 1467 w 2584"/>
              <a:gd name="T17" fmla="*/ 0 h 27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584" h="2797">
                <a:moveTo>
                  <a:pt x="1467" y="0"/>
                </a:moveTo>
                <a:cubicBezTo>
                  <a:pt x="1224" y="0"/>
                  <a:pt x="744" y="72"/>
                  <a:pt x="507" y="272"/>
                </a:cubicBezTo>
                <a:cubicBezTo>
                  <a:pt x="270" y="472"/>
                  <a:pt x="86" y="851"/>
                  <a:pt x="43" y="1200"/>
                </a:cubicBezTo>
                <a:cubicBezTo>
                  <a:pt x="0" y="1549"/>
                  <a:pt x="43" y="2109"/>
                  <a:pt x="251" y="2368"/>
                </a:cubicBezTo>
                <a:cubicBezTo>
                  <a:pt x="459" y="2627"/>
                  <a:pt x="936" y="2797"/>
                  <a:pt x="1291" y="2752"/>
                </a:cubicBezTo>
                <a:cubicBezTo>
                  <a:pt x="1646" y="2707"/>
                  <a:pt x="2174" y="2411"/>
                  <a:pt x="2379" y="2096"/>
                </a:cubicBezTo>
                <a:cubicBezTo>
                  <a:pt x="2584" y="1781"/>
                  <a:pt x="2563" y="1176"/>
                  <a:pt x="2523" y="864"/>
                </a:cubicBezTo>
                <a:cubicBezTo>
                  <a:pt x="2483" y="552"/>
                  <a:pt x="2315" y="368"/>
                  <a:pt x="2139" y="224"/>
                </a:cubicBezTo>
                <a:cubicBezTo>
                  <a:pt x="1963" y="80"/>
                  <a:pt x="1659" y="16"/>
                  <a:pt x="1467" y="0"/>
                </a:cubicBezTo>
                <a:close/>
              </a:path>
            </a:pathLst>
          </a:custGeom>
          <a:noFill/>
          <a:ln w="12700" cap="sq" cmpd="sng">
            <a:solidFill>
              <a:srgbClr val="3366CC"/>
            </a:solidFill>
            <a:prstDash val="solid"/>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endParaRPr lang="de-DE"/>
          </a:p>
        </p:txBody>
      </p:sp>
      <p:sp>
        <p:nvSpPr>
          <p:cNvPr id="51216" name="Freeform 16"/>
          <p:cNvSpPr>
            <a:spLocks/>
          </p:cNvSpPr>
          <p:nvPr/>
        </p:nvSpPr>
        <p:spPr bwMode="auto">
          <a:xfrm>
            <a:off x="858838" y="2192338"/>
            <a:ext cx="5940425" cy="3527425"/>
          </a:xfrm>
          <a:custGeom>
            <a:avLst/>
            <a:gdLst>
              <a:gd name="T0" fmla="*/ 1627 w 3742"/>
              <a:gd name="T1" fmla="*/ 867 h 2222"/>
              <a:gd name="T2" fmla="*/ 523 w 3742"/>
              <a:gd name="T3" fmla="*/ 867 h 2222"/>
              <a:gd name="T4" fmla="*/ 91 w 3742"/>
              <a:gd name="T5" fmla="*/ 1123 h 2222"/>
              <a:gd name="T6" fmla="*/ 219 w 3742"/>
              <a:gd name="T7" fmla="*/ 1683 h 2222"/>
              <a:gd name="T8" fmla="*/ 1403 w 3742"/>
              <a:gd name="T9" fmla="*/ 1923 h 2222"/>
              <a:gd name="T10" fmla="*/ 2027 w 3742"/>
              <a:gd name="T11" fmla="*/ 2179 h 2222"/>
              <a:gd name="T12" fmla="*/ 2411 w 3742"/>
              <a:gd name="T13" fmla="*/ 1667 h 2222"/>
              <a:gd name="T14" fmla="*/ 2555 w 3742"/>
              <a:gd name="T15" fmla="*/ 1059 h 2222"/>
              <a:gd name="T16" fmla="*/ 3451 w 3742"/>
              <a:gd name="T17" fmla="*/ 915 h 2222"/>
              <a:gd name="T18" fmla="*/ 3675 w 3742"/>
              <a:gd name="T19" fmla="*/ 611 h 2222"/>
              <a:gd name="T20" fmla="*/ 3531 w 3742"/>
              <a:gd name="T21" fmla="*/ 67 h 2222"/>
              <a:gd name="T22" fmla="*/ 2411 w 3742"/>
              <a:gd name="T23" fmla="*/ 211 h 2222"/>
              <a:gd name="T24" fmla="*/ 2059 w 3742"/>
              <a:gd name="T25" fmla="*/ 771 h 2222"/>
              <a:gd name="T26" fmla="*/ 1627 w 3742"/>
              <a:gd name="T27" fmla="*/ 867 h 2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742" h="2222">
                <a:moveTo>
                  <a:pt x="1627" y="867"/>
                </a:moveTo>
                <a:cubicBezTo>
                  <a:pt x="1392" y="870"/>
                  <a:pt x="779" y="824"/>
                  <a:pt x="523" y="867"/>
                </a:cubicBezTo>
                <a:cubicBezTo>
                  <a:pt x="267" y="910"/>
                  <a:pt x="142" y="987"/>
                  <a:pt x="91" y="1123"/>
                </a:cubicBezTo>
                <a:cubicBezTo>
                  <a:pt x="40" y="1259"/>
                  <a:pt x="0" y="1550"/>
                  <a:pt x="219" y="1683"/>
                </a:cubicBezTo>
                <a:cubicBezTo>
                  <a:pt x="438" y="1816"/>
                  <a:pt x="1102" y="1840"/>
                  <a:pt x="1403" y="1923"/>
                </a:cubicBezTo>
                <a:cubicBezTo>
                  <a:pt x="1704" y="2006"/>
                  <a:pt x="1859" y="2222"/>
                  <a:pt x="2027" y="2179"/>
                </a:cubicBezTo>
                <a:cubicBezTo>
                  <a:pt x="2195" y="2136"/>
                  <a:pt x="2323" y="1854"/>
                  <a:pt x="2411" y="1667"/>
                </a:cubicBezTo>
                <a:cubicBezTo>
                  <a:pt x="2499" y="1480"/>
                  <a:pt x="2382" y="1184"/>
                  <a:pt x="2555" y="1059"/>
                </a:cubicBezTo>
                <a:cubicBezTo>
                  <a:pt x="2728" y="934"/>
                  <a:pt x="3264" y="990"/>
                  <a:pt x="3451" y="915"/>
                </a:cubicBezTo>
                <a:cubicBezTo>
                  <a:pt x="3638" y="840"/>
                  <a:pt x="3662" y="752"/>
                  <a:pt x="3675" y="611"/>
                </a:cubicBezTo>
                <a:cubicBezTo>
                  <a:pt x="3688" y="470"/>
                  <a:pt x="3742" y="134"/>
                  <a:pt x="3531" y="67"/>
                </a:cubicBezTo>
                <a:cubicBezTo>
                  <a:pt x="3320" y="0"/>
                  <a:pt x="2656" y="94"/>
                  <a:pt x="2411" y="211"/>
                </a:cubicBezTo>
                <a:cubicBezTo>
                  <a:pt x="2166" y="328"/>
                  <a:pt x="2190" y="662"/>
                  <a:pt x="2059" y="771"/>
                </a:cubicBezTo>
                <a:cubicBezTo>
                  <a:pt x="1928" y="880"/>
                  <a:pt x="1717" y="847"/>
                  <a:pt x="1627" y="867"/>
                </a:cubicBezTo>
                <a:close/>
              </a:path>
            </a:pathLst>
          </a:custGeom>
          <a:solidFill>
            <a:srgbClr val="66FF66">
              <a:alpha val="50000"/>
            </a:srgbClr>
          </a:solidFill>
          <a:ln>
            <a:noFill/>
          </a:ln>
          <a:effectLst/>
          <a:extLst>
            <a:ext uri="{91240B29-F687-4F45-9708-019B960494DF}">
              <a14:hiddenLine xmlns:a14="http://schemas.microsoft.com/office/drawing/2010/main" w="38100" cap="sq" cmpd="sng">
                <a:solidFill>
                  <a:srgbClr val="009999"/>
                </a:solidFill>
                <a:prstDash val="solid"/>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endParaRPr lang="de-DE"/>
          </a:p>
        </p:txBody>
      </p:sp>
      <p:sp>
        <p:nvSpPr>
          <p:cNvPr id="51217" name="Freeform 17"/>
          <p:cNvSpPr>
            <a:spLocks/>
          </p:cNvSpPr>
          <p:nvPr/>
        </p:nvSpPr>
        <p:spPr bwMode="auto">
          <a:xfrm>
            <a:off x="2179638" y="3340100"/>
            <a:ext cx="6329362" cy="3424238"/>
          </a:xfrm>
          <a:custGeom>
            <a:avLst/>
            <a:gdLst>
              <a:gd name="T0" fmla="*/ 1755 w 3987"/>
              <a:gd name="T1" fmla="*/ 1504 h 2157"/>
              <a:gd name="T2" fmla="*/ 1115 w 3987"/>
              <a:gd name="T3" fmla="*/ 1536 h 2157"/>
              <a:gd name="T4" fmla="*/ 731 w 3987"/>
              <a:gd name="T5" fmla="*/ 1264 h 2157"/>
              <a:gd name="T6" fmla="*/ 187 w 3987"/>
              <a:gd name="T7" fmla="*/ 1344 h 2157"/>
              <a:gd name="T8" fmla="*/ 59 w 3987"/>
              <a:gd name="T9" fmla="*/ 1840 h 2157"/>
              <a:gd name="T10" fmla="*/ 539 w 3987"/>
              <a:gd name="T11" fmla="*/ 2112 h 2157"/>
              <a:gd name="T12" fmla="*/ 2235 w 3987"/>
              <a:gd name="T13" fmla="*/ 1568 h 2157"/>
              <a:gd name="T14" fmla="*/ 3467 w 3987"/>
              <a:gd name="T15" fmla="*/ 1456 h 2157"/>
              <a:gd name="T16" fmla="*/ 3947 w 3987"/>
              <a:gd name="T17" fmla="*/ 416 h 2157"/>
              <a:gd name="T18" fmla="*/ 3227 w 3987"/>
              <a:gd name="T19" fmla="*/ 0 h 2157"/>
              <a:gd name="T20" fmla="*/ 2619 w 3987"/>
              <a:gd name="T21" fmla="*/ 416 h 2157"/>
              <a:gd name="T22" fmla="*/ 2283 w 3987"/>
              <a:gd name="T23" fmla="*/ 1264 h 2157"/>
              <a:gd name="T24" fmla="*/ 1755 w 3987"/>
              <a:gd name="T25" fmla="*/ 1504 h 2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987" h="2157">
                <a:moveTo>
                  <a:pt x="1755" y="1504"/>
                </a:moveTo>
                <a:cubicBezTo>
                  <a:pt x="1560" y="1541"/>
                  <a:pt x="1286" y="1576"/>
                  <a:pt x="1115" y="1536"/>
                </a:cubicBezTo>
                <a:cubicBezTo>
                  <a:pt x="944" y="1496"/>
                  <a:pt x="886" y="1296"/>
                  <a:pt x="731" y="1264"/>
                </a:cubicBezTo>
                <a:cubicBezTo>
                  <a:pt x="576" y="1232"/>
                  <a:pt x="299" y="1248"/>
                  <a:pt x="187" y="1344"/>
                </a:cubicBezTo>
                <a:cubicBezTo>
                  <a:pt x="75" y="1440"/>
                  <a:pt x="0" y="1712"/>
                  <a:pt x="59" y="1840"/>
                </a:cubicBezTo>
                <a:cubicBezTo>
                  <a:pt x="118" y="1968"/>
                  <a:pt x="176" y="2157"/>
                  <a:pt x="539" y="2112"/>
                </a:cubicBezTo>
                <a:cubicBezTo>
                  <a:pt x="902" y="2067"/>
                  <a:pt x="1747" y="1677"/>
                  <a:pt x="2235" y="1568"/>
                </a:cubicBezTo>
                <a:cubicBezTo>
                  <a:pt x="2723" y="1459"/>
                  <a:pt x="3182" y="1648"/>
                  <a:pt x="3467" y="1456"/>
                </a:cubicBezTo>
                <a:cubicBezTo>
                  <a:pt x="3752" y="1264"/>
                  <a:pt x="3987" y="659"/>
                  <a:pt x="3947" y="416"/>
                </a:cubicBezTo>
                <a:cubicBezTo>
                  <a:pt x="3907" y="173"/>
                  <a:pt x="3448" y="0"/>
                  <a:pt x="3227" y="0"/>
                </a:cubicBezTo>
                <a:cubicBezTo>
                  <a:pt x="3006" y="0"/>
                  <a:pt x="2776" y="205"/>
                  <a:pt x="2619" y="416"/>
                </a:cubicBezTo>
                <a:cubicBezTo>
                  <a:pt x="2462" y="627"/>
                  <a:pt x="2427" y="1083"/>
                  <a:pt x="2283" y="1264"/>
                </a:cubicBezTo>
                <a:cubicBezTo>
                  <a:pt x="2139" y="1445"/>
                  <a:pt x="1865" y="1454"/>
                  <a:pt x="1755" y="1504"/>
                </a:cubicBezTo>
                <a:close/>
              </a:path>
            </a:pathLst>
          </a:custGeom>
          <a:solidFill>
            <a:srgbClr val="3366CC">
              <a:alpha val="50000"/>
            </a:srgbClr>
          </a:solidFill>
          <a:ln>
            <a:noFill/>
          </a:ln>
          <a:effectLst/>
          <a:extLst>
            <a:ext uri="{91240B29-F687-4F45-9708-019B960494DF}">
              <a14:hiddenLine xmlns:a14="http://schemas.microsoft.com/office/drawing/2010/main" w="38100" cap="sq" cmpd="sng">
                <a:solidFill>
                  <a:schemeClr val="tx1"/>
                </a:solidFill>
                <a:prstDash val="solid"/>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endParaRPr lang="de-DE"/>
          </a:p>
        </p:txBody>
      </p:sp>
      <p:sp>
        <p:nvSpPr>
          <p:cNvPr id="51218" name="Freeform 18"/>
          <p:cNvSpPr>
            <a:spLocks/>
          </p:cNvSpPr>
          <p:nvPr/>
        </p:nvSpPr>
        <p:spPr bwMode="auto">
          <a:xfrm>
            <a:off x="652463" y="1633538"/>
            <a:ext cx="5651500" cy="3852862"/>
          </a:xfrm>
          <a:custGeom>
            <a:avLst/>
            <a:gdLst>
              <a:gd name="T0" fmla="*/ 589 w 3560"/>
              <a:gd name="T1" fmla="*/ 19 h 2427"/>
              <a:gd name="T2" fmla="*/ 205 w 3560"/>
              <a:gd name="T3" fmla="*/ 99 h 2427"/>
              <a:gd name="T4" fmla="*/ 29 w 3560"/>
              <a:gd name="T5" fmla="*/ 611 h 2427"/>
              <a:gd name="T6" fmla="*/ 381 w 3560"/>
              <a:gd name="T7" fmla="*/ 1123 h 2427"/>
              <a:gd name="T8" fmla="*/ 1757 w 3560"/>
              <a:gd name="T9" fmla="*/ 1219 h 2427"/>
              <a:gd name="T10" fmla="*/ 2541 w 3560"/>
              <a:gd name="T11" fmla="*/ 1443 h 2427"/>
              <a:gd name="T12" fmla="*/ 2685 w 3560"/>
              <a:gd name="T13" fmla="*/ 2275 h 2427"/>
              <a:gd name="T14" fmla="*/ 3229 w 3560"/>
              <a:gd name="T15" fmla="*/ 2355 h 2427"/>
              <a:gd name="T16" fmla="*/ 3501 w 3560"/>
              <a:gd name="T17" fmla="*/ 1843 h 2427"/>
              <a:gd name="T18" fmla="*/ 3373 w 3560"/>
              <a:gd name="T19" fmla="*/ 1379 h 2427"/>
              <a:gd name="T20" fmla="*/ 2381 w 3560"/>
              <a:gd name="T21" fmla="*/ 1203 h 2427"/>
              <a:gd name="T22" fmla="*/ 1053 w 3560"/>
              <a:gd name="T23" fmla="*/ 1043 h 2427"/>
              <a:gd name="T24" fmla="*/ 1053 w 3560"/>
              <a:gd name="T25" fmla="*/ 483 h 2427"/>
              <a:gd name="T26" fmla="*/ 973 w 3560"/>
              <a:gd name="T27" fmla="*/ 163 h 2427"/>
              <a:gd name="T28" fmla="*/ 589 w 3560"/>
              <a:gd name="T29" fmla="*/ 19 h 24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560" h="2427">
                <a:moveTo>
                  <a:pt x="589" y="19"/>
                </a:moveTo>
                <a:cubicBezTo>
                  <a:pt x="461" y="24"/>
                  <a:pt x="298" y="0"/>
                  <a:pt x="205" y="99"/>
                </a:cubicBezTo>
                <a:cubicBezTo>
                  <a:pt x="112" y="198"/>
                  <a:pt x="0" y="440"/>
                  <a:pt x="29" y="611"/>
                </a:cubicBezTo>
                <a:cubicBezTo>
                  <a:pt x="58" y="782"/>
                  <a:pt x="93" y="1022"/>
                  <a:pt x="381" y="1123"/>
                </a:cubicBezTo>
                <a:cubicBezTo>
                  <a:pt x="669" y="1224"/>
                  <a:pt x="1397" y="1166"/>
                  <a:pt x="1757" y="1219"/>
                </a:cubicBezTo>
                <a:cubicBezTo>
                  <a:pt x="2117" y="1272"/>
                  <a:pt x="2386" y="1267"/>
                  <a:pt x="2541" y="1443"/>
                </a:cubicBezTo>
                <a:cubicBezTo>
                  <a:pt x="2696" y="1619"/>
                  <a:pt x="2570" y="2123"/>
                  <a:pt x="2685" y="2275"/>
                </a:cubicBezTo>
                <a:cubicBezTo>
                  <a:pt x="2800" y="2427"/>
                  <a:pt x="3093" y="2427"/>
                  <a:pt x="3229" y="2355"/>
                </a:cubicBezTo>
                <a:cubicBezTo>
                  <a:pt x="3365" y="2283"/>
                  <a:pt x="3477" y="2006"/>
                  <a:pt x="3501" y="1843"/>
                </a:cubicBezTo>
                <a:cubicBezTo>
                  <a:pt x="3525" y="1680"/>
                  <a:pt x="3560" y="1486"/>
                  <a:pt x="3373" y="1379"/>
                </a:cubicBezTo>
                <a:cubicBezTo>
                  <a:pt x="3186" y="1272"/>
                  <a:pt x="2768" y="1259"/>
                  <a:pt x="2381" y="1203"/>
                </a:cubicBezTo>
                <a:cubicBezTo>
                  <a:pt x="1994" y="1147"/>
                  <a:pt x="1274" y="1163"/>
                  <a:pt x="1053" y="1043"/>
                </a:cubicBezTo>
                <a:cubicBezTo>
                  <a:pt x="832" y="923"/>
                  <a:pt x="1066" y="630"/>
                  <a:pt x="1053" y="483"/>
                </a:cubicBezTo>
                <a:cubicBezTo>
                  <a:pt x="1040" y="336"/>
                  <a:pt x="1050" y="240"/>
                  <a:pt x="973" y="163"/>
                </a:cubicBezTo>
                <a:cubicBezTo>
                  <a:pt x="896" y="86"/>
                  <a:pt x="669" y="49"/>
                  <a:pt x="589" y="19"/>
                </a:cubicBezTo>
                <a:close/>
              </a:path>
            </a:pathLst>
          </a:custGeom>
          <a:solidFill>
            <a:schemeClr val="folHlink">
              <a:alpha val="50000"/>
            </a:schemeClr>
          </a:solidFill>
          <a:ln>
            <a:noFill/>
          </a:ln>
          <a:effectLst/>
          <a:extLst>
            <a:ext uri="{91240B29-F687-4F45-9708-019B960494DF}">
              <a14:hiddenLine xmlns:a14="http://schemas.microsoft.com/office/drawing/2010/main" w="38100" cap="sq" cmpd="sng">
                <a:solidFill>
                  <a:schemeClr val="tx1"/>
                </a:solidFill>
                <a:prstDash val="solid"/>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endParaRPr lang="de-DE"/>
          </a:p>
        </p:txBody>
      </p:sp>
      <p:sp>
        <p:nvSpPr>
          <p:cNvPr id="51219" name="Freeform 19"/>
          <p:cNvSpPr>
            <a:spLocks/>
          </p:cNvSpPr>
          <p:nvPr/>
        </p:nvSpPr>
        <p:spPr bwMode="auto">
          <a:xfrm>
            <a:off x="944563" y="1239838"/>
            <a:ext cx="6997700" cy="4856162"/>
          </a:xfrm>
          <a:custGeom>
            <a:avLst/>
            <a:gdLst>
              <a:gd name="T0" fmla="*/ 3669 w 4408"/>
              <a:gd name="T1" fmla="*/ 859 h 3059"/>
              <a:gd name="T2" fmla="*/ 3733 w 4408"/>
              <a:gd name="T3" fmla="*/ 1163 h 3059"/>
              <a:gd name="T4" fmla="*/ 4133 w 4408"/>
              <a:gd name="T5" fmla="*/ 1211 h 3059"/>
              <a:gd name="T6" fmla="*/ 4357 w 4408"/>
              <a:gd name="T7" fmla="*/ 795 h 3059"/>
              <a:gd name="T8" fmla="*/ 3829 w 4408"/>
              <a:gd name="T9" fmla="*/ 427 h 3059"/>
              <a:gd name="T10" fmla="*/ 1957 w 4408"/>
              <a:gd name="T11" fmla="*/ 91 h 3059"/>
              <a:gd name="T12" fmla="*/ 1061 w 4408"/>
              <a:gd name="T13" fmla="*/ 123 h 3059"/>
              <a:gd name="T14" fmla="*/ 869 w 4408"/>
              <a:gd name="T15" fmla="*/ 827 h 3059"/>
              <a:gd name="T16" fmla="*/ 741 w 4408"/>
              <a:gd name="T17" fmla="*/ 1691 h 3059"/>
              <a:gd name="T18" fmla="*/ 789 w 4408"/>
              <a:gd name="T19" fmla="*/ 2091 h 3059"/>
              <a:gd name="T20" fmla="*/ 117 w 4408"/>
              <a:gd name="T21" fmla="*/ 2443 h 3059"/>
              <a:gd name="T22" fmla="*/ 85 w 4408"/>
              <a:gd name="T23" fmla="*/ 2907 h 3059"/>
              <a:gd name="T24" fmla="*/ 357 w 4408"/>
              <a:gd name="T25" fmla="*/ 3003 h 3059"/>
              <a:gd name="T26" fmla="*/ 901 w 4408"/>
              <a:gd name="T27" fmla="*/ 2571 h 3059"/>
              <a:gd name="T28" fmla="*/ 805 w 4408"/>
              <a:gd name="T29" fmla="*/ 1835 h 3059"/>
              <a:gd name="T30" fmla="*/ 885 w 4408"/>
              <a:gd name="T31" fmla="*/ 1451 h 3059"/>
              <a:gd name="T32" fmla="*/ 1669 w 4408"/>
              <a:gd name="T33" fmla="*/ 1419 h 3059"/>
              <a:gd name="T34" fmla="*/ 2469 w 4408"/>
              <a:gd name="T35" fmla="*/ 475 h 3059"/>
              <a:gd name="T36" fmla="*/ 3541 w 4408"/>
              <a:gd name="T37" fmla="*/ 523 h 3059"/>
              <a:gd name="T38" fmla="*/ 3669 w 4408"/>
              <a:gd name="T39" fmla="*/ 859 h 30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4408" h="3059">
                <a:moveTo>
                  <a:pt x="3669" y="859"/>
                </a:moveTo>
                <a:cubicBezTo>
                  <a:pt x="3701" y="966"/>
                  <a:pt x="3656" y="1104"/>
                  <a:pt x="3733" y="1163"/>
                </a:cubicBezTo>
                <a:cubicBezTo>
                  <a:pt x="3810" y="1222"/>
                  <a:pt x="4029" y="1272"/>
                  <a:pt x="4133" y="1211"/>
                </a:cubicBezTo>
                <a:cubicBezTo>
                  <a:pt x="4237" y="1150"/>
                  <a:pt x="4408" y="926"/>
                  <a:pt x="4357" y="795"/>
                </a:cubicBezTo>
                <a:cubicBezTo>
                  <a:pt x="4306" y="664"/>
                  <a:pt x="4229" y="544"/>
                  <a:pt x="3829" y="427"/>
                </a:cubicBezTo>
                <a:cubicBezTo>
                  <a:pt x="3429" y="310"/>
                  <a:pt x="2418" y="142"/>
                  <a:pt x="1957" y="91"/>
                </a:cubicBezTo>
                <a:cubicBezTo>
                  <a:pt x="1496" y="40"/>
                  <a:pt x="1242" y="0"/>
                  <a:pt x="1061" y="123"/>
                </a:cubicBezTo>
                <a:cubicBezTo>
                  <a:pt x="880" y="246"/>
                  <a:pt x="922" y="566"/>
                  <a:pt x="869" y="827"/>
                </a:cubicBezTo>
                <a:cubicBezTo>
                  <a:pt x="816" y="1088"/>
                  <a:pt x="754" y="1480"/>
                  <a:pt x="741" y="1691"/>
                </a:cubicBezTo>
                <a:cubicBezTo>
                  <a:pt x="728" y="1902"/>
                  <a:pt x="893" y="1966"/>
                  <a:pt x="789" y="2091"/>
                </a:cubicBezTo>
                <a:cubicBezTo>
                  <a:pt x="685" y="2216"/>
                  <a:pt x="234" y="2307"/>
                  <a:pt x="117" y="2443"/>
                </a:cubicBezTo>
                <a:cubicBezTo>
                  <a:pt x="0" y="2579"/>
                  <a:pt x="45" y="2814"/>
                  <a:pt x="85" y="2907"/>
                </a:cubicBezTo>
                <a:cubicBezTo>
                  <a:pt x="125" y="3000"/>
                  <a:pt x="221" y="3059"/>
                  <a:pt x="357" y="3003"/>
                </a:cubicBezTo>
                <a:cubicBezTo>
                  <a:pt x="493" y="2947"/>
                  <a:pt x="826" y="2766"/>
                  <a:pt x="901" y="2571"/>
                </a:cubicBezTo>
                <a:cubicBezTo>
                  <a:pt x="976" y="2376"/>
                  <a:pt x="808" y="2022"/>
                  <a:pt x="805" y="1835"/>
                </a:cubicBezTo>
                <a:cubicBezTo>
                  <a:pt x="802" y="1648"/>
                  <a:pt x="741" y="1520"/>
                  <a:pt x="885" y="1451"/>
                </a:cubicBezTo>
                <a:cubicBezTo>
                  <a:pt x="1029" y="1382"/>
                  <a:pt x="1405" y="1582"/>
                  <a:pt x="1669" y="1419"/>
                </a:cubicBezTo>
                <a:cubicBezTo>
                  <a:pt x="1933" y="1256"/>
                  <a:pt x="2157" y="624"/>
                  <a:pt x="2469" y="475"/>
                </a:cubicBezTo>
                <a:cubicBezTo>
                  <a:pt x="2781" y="326"/>
                  <a:pt x="3344" y="459"/>
                  <a:pt x="3541" y="523"/>
                </a:cubicBezTo>
                <a:cubicBezTo>
                  <a:pt x="3738" y="587"/>
                  <a:pt x="3648" y="752"/>
                  <a:pt x="3669" y="859"/>
                </a:cubicBezTo>
                <a:close/>
              </a:path>
            </a:pathLst>
          </a:custGeom>
          <a:solidFill>
            <a:srgbClr val="FFCC66">
              <a:alpha val="50000"/>
            </a:srgbClr>
          </a:solidFill>
          <a:ln>
            <a:noFill/>
          </a:ln>
          <a:effectLst/>
          <a:extLst>
            <a:ext uri="{91240B29-F687-4F45-9708-019B960494DF}">
              <a14:hiddenLine xmlns:a14="http://schemas.microsoft.com/office/drawing/2010/main" w="38100" cap="sq" cmpd="sng">
                <a:solidFill>
                  <a:schemeClr val="tx1"/>
                </a:solidFill>
                <a:prstDash val="solid"/>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endParaRPr lang="de-DE"/>
          </a:p>
        </p:txBody>
      </p:sp>
      <p:grpSp>
        <p:nvGrpSpPr>
          <p:cNvPr id="51220" name="Group 20"/>
          <p:cNvGrpSpPr>
            <a:grpSpLocks/>
          </p:cNvGrpSpPr>
          <p:nvPr/>
        </p:nvGrpSpPr>
        <p:grpSpPr bwMode="auto">
          <a:xfrm>
            <a:off x="2319338" y="1262063"/>
            <a:ext cx="6024562" cy="4686300"/>
            <a:chOff x="1461" y="795"/>
            <a:chExt cx="3795" cy="2952"/>
          </a:xfrm>
        </p:grpSpPr>
        <p:sp>
          <p:nvSpPr>
            <p:cNvPr id="51221" name="Freeform 21"/>
            <p:cNvSpPr>
              <a:spLocks/>
            </p:cNvSpPr>
            <p:nvPr/>
          </p:nvSpPr>
          <p:spPr bwMode="auto">
            <a:xfrm>
              <a:off x="1461" y="795"/>
              <a:ext cx="3795" cy="2952"/>
            </a:xfrm>
            <a:custGeom>
              <a:avLst/>
              <a:gdLst>
                <a:gd name="T0" fmla="*/ 595 w 3795"/>
                <a:gd name="T1" fmla="*/ 29 h 2952"/>
                <a:gd name="T2" fmla="*/ 131 w 3795"/>
                <a:gd name="T3" fmla="*/ 157 h 2952"/>
                <a:gd name="T4" fmla="*/ 35 w 3795"/>
                <a:gd name="T5" fmla="*/ 973 h 2952"/>
                <a:gd name="T6" fmla="*/ 339 w 3795"/>
                <a:gd name="T7" fmla="*/ 2173 h 2952"/>
                <a:gd name="T8" fmla="*/ 675 w 3795"/>
                <a:gd name="T9" fmla="*/ 2637 h 2952"/>
                <a:gd name="T10" fmla="*/ 1411 w 3795"/>
                <a:gd name="T11" fmla="*/ 2733 h 2952"/>
                <a:gd name="T12" fmla="*/ 3251 w 3795"/>
                <a:gd name="T13" fmla="*/ 2781 h 2952"/>
                <a:gd name="T14" fmla="*/ 3747 w 3795"/>
                <a:gd name="T15" fmla="*/ 1709 h 2952"/>
                <a:gd name="T16" fmla="*/ 2963 w 3795"/>
                <a:gd name="T17" fmla="*/ 1421 h 2952"/>
                <a:gd name="T18" fmla="*/ 2451 w 3795"/>
                <a:gd name="T19" fmla="*/ 1997 h 2952"/>
                <a:gd name="T20" fmla="*/ 2019 w 3795"/>
                <a:gd name="T21" fmla="*/ 2701 h 2952"/>
                <a:gd name="T22" fmla="*/ 1507 w 3795"/>
                <a:gd name="T23" fmla="*/ 2445 h 2952"/>
                <a:gd name="T24" fmla="*/ 1507 w 3795"/>
                <a:gd name="T25" fmla="*/ 1181 h 2952"/>
                <a:gd name="T26" fmla="*/ 1123 w 3795"/>
                <a:gd name="T27" fmla="*/ 205 h 2952"/>
                <a:gd name="T28" fmla="*/ 595 w 3795"/>
                <a:gd name="T29" fmla="*/ 29 h 29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795" h="2952">
                  <a:moveTo>
                    <a:pt x="595" y="29"/>
                  </a:moveTo>
                  <a:cubicBezTo>
                    <a:pt x="435" y="34"/>
                    <a:pt x="224" y="0"/>
                    <a:pt x="131" y="157"/>
                  </a:cubicBezTo>
                  <a:cubicBezTo>
                    <a:pt x="38" y="314"/>
                    <a:pt x="0" y="637"/>
                    <a:pt x="35" y="973"/>
                  </a:cubicBezTo>
                  <a:cubicBezTo>
                    <a:pt x="70" y="1309"/>
                    <a:pt x="232" y="1896"/>
                    <a:pt x="339" y="2173"/>
                  </a:cubicBezTo>
                  <a:cubicBezTo>
                    <a:pt x="446" y="2450"/>
                    <a:pt x="496" y="2544"/>
                    <a:pt x="675" y="2637"/>
                  </a:cubicBezTo>
                  <a:cubicBezTo>
                    <a:pt x="854" y="2730"/>
                    <a:pt x="982" y="2709"/>
                    <a:pt x="1411" y="2733"/>
                  </a:cubicBezTo>
                  <a:cubicBezTo>
                    <a:pt x="1840" y="2757"/>
                    <a:pt x="2862" y="2952"/>
                    <a:pt x="3251" y="2781"/>
                  </a:cubicBezTo>
                  <a:cubicBezTo>
                    <a:pt x="3640" y="2610"/>
                    <a:pt x="3795" y="1936"/>
                    <a:pt x="3747" y="1709"/>
                  </a:cubicBezTo>
                  <a:cubicBezTo>
                    <a:pt x="3699" y="1482"/>
                    <a:pt x="3179" y="1373"/>
                    <a:pt x="2963" y="1421"/>
                  </a:cubicBezTo>
                  <a:cubicBezTo>
                    <a:pt x="2747" y="1469"/>
                    <a:pt x="2608" y="1784"/>
                    <a:pt x="2451" y="1997"/>
                  </a:cubicBezTo>
                  <a:cubicBezTo>
                    <a:pt x="2294" y="2210"/>
                    <a:pt x="2176" y="2626"/>
                    <a:pt x="2019" y="2701"/>
                  </a:cubicBezTo>
                  <a:cubicBezTo>
                    <a:pt x="1862" y="2776"/>
                    <a:pt x="1592" y="2698"/>
                    <a:pt x="1507" y="2445"/>
                  </a:cubicBezTo>
                  <a:cubicBezTo>
                    <a:pt x="1422" y="2192"/>
                    <a:pt x="1571" y="1554"/>
                    <a:pt x="1507" y="1181"/>
                  </a:cubicBezTo>
                  <a:cubicBezTo>
                    <a:pt x="1443" y="808"/>
                    <a:pt x="1275" y="397"/>
                    <a:pt x="1123" y="205"/>
                  </a:cubicBezTo>
                  <a:cubicBezTo>
                    <a:pt x="971" y="13"/>
                    <a:pt x="705" y="66"/>
                    <a:pt x="595" y="29"/>
                  </a:cubicBezTo>
                  <a:close/>
                </a:path>
              </a:pathLst>
            </a:custGeom>
            <a:noFill/>
            <a:ln w="38100" cap="sq" cmpd="sng">
              <a:solidFill>
                <a:schemeClr val="tx1"/>
              </a:solidFill>
              <a:prstDash val="solid"/>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endParaRPr lang="de-DE"/>
            </a:p>
          </p:txBody>
        </p:sp>
        <p:sp>
          <p:nvSpPr>
            <p:cNvPr id="51222" name="Text Box 22"/>
            <p:cNvSpPr txBox="1">
              <a:spLocks noChangeArrowheads="1"/>
            </p:cNvSpPr>
            <p:nvPr/>
          </p:nvSpPr>
          <p:spPr bwMode="auto">
            <a:xfrm>
              <a:off x="1864" y="1784"/>
              <a:ext cx="592" cy="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spcBef>
                  <a:spcPct val="50000"/>
                </a:spcBef>
              </a:pPr>
              <a:r>
                <a:rPr lang="de-DE" altLang="de-DE" sz="1600" b="1">
                  <a:effectLst>
                    <a:outerShdw blurRad="38100" dist="38100" dir="2700000" algn="tl">
                      <a:srgbClr val="C0C0C0"/>
                    </a:outerShdw>
                  </a:effectLst>
                  <a:latin typeface="Arial" pitchFamily="34" charset="0"/>
                </a:rPr>
                <a:t>Groß</a:t>
              </a:r>
            </a:p>
          </p:txBody>
        </p:sp>
      </p:grpSp>
      <p:grpSp>
        <p:nvGrpSpPr>
          <p:cNvPr id="51223" name="Group 23"/>
          <p:cNvGrpSpPr>
            <a:grpSpLocks/>
          </p:cNvGrpSpPr>
          <p:nvPr/>
        </p:nvGrpSpPr>
        <p:grpSpPr bwMode="auto">
          <a:xfrm>
            <a:off x="779463" y="1651000"/>
            <a:ext cx="5972175" cy="5046663"/>
            <a:chOff x="491" y="1040"/>
            <a:chExt cx="3762" cy="3179"/>
          </a:xfrm>
        </p:grpSpPr>
        <p:sp>
          <p:nvSpPr>
            <p:cNvPr id="51224" name="Freeform 24"/>
            <p:cNvSpPr>
              <a:spLocks/>
            </p:cNvSpPr>
            <p:nvPr/>
          </p:nvSpPr>
          <p:spPr bwMode="auto">
            <a:xfrm>
              <a:off x="491" y="1040"/>
              <a:ext cx="3762" cy="3179"/>
            </a:xfrm>
            <a:custGeom>
              <a:avLst/>
              <a:gdLst>
                <a:gd name="T0" fmla="*/ 461 w 3762"/>
                <a:gd name="T1" fmla="*/ 8 h 3179"/>
                <a:gd name="T2" fmla="*/ 93 w 3762"/>
                <a:gd name="T3" fmla="*/ 120 h 3179"/>
                <a:gd name="T4" fmla="*/ 29 w 3762"/>
                <a:gd name="T5" fmla="*/ 728 h 3179"/>
                <a:gd name="T6" fmla="*/ 269 w 3762"/>
                <a:gd name="T7" fmla="*/ 1080 h 3179"/>
                <a:gd name="T8" fmla="*/ 909 w 3762"/>
                <a:gd name="T9" fmla="*/ 1304 h 3179"/>
                <a:gd name="T10" fmla="*/ 1085 w 3762"/>
                <a:gd name="T11" fmla="*/ 2264 h 3179"/>
                <a:gd name="T12" fmla="*/ 1069 w 3762"/>
                <a:gd name="T13" fmla="*/ 2984 h 3179"/>
                <a:gd name="T14" fmla="*/ 1629 w 3762"/>
                <a:gd name="T15" fmla="*/ 3136 h 3179"/>
                <a:gd name="T16" fmla="*/ 2173 w 3762"/>
                <a:gd name="T17" fmla="*/ 2728 h 3179"/>
                <a:gd name="T18" fmla="*/ 3197 w 3762"/>
                <a:gd name="T19" fmla="*/ 2248 h 3179"/>
                <a:gd name="T20" fmla="*/ 3693 w 3762"/>
                <a:gd name="T21" fmla="*/ 1160 h 3179"/>
                <a:gd name="T22" fmla="*/ 3613 w 3762"/>
                <a:gd name="T23" fmla="*/ 408 h 3179"/>
                <a:gd name="T24" fmla="*/ 2941 w 3762"/>
                <a:gd name="T25" fmla="*/ 440 h 3179"/>
                <a:gd name="T26" fmla="*/ 2653 w 3762"/>
                <a:gd name="T27" fmla="*/ 1144 h 3179"/>
                <a:gd name="T28" fmla="*/ 2429 w 3762"/>
                <a:gd name="T29" fmla="*/ 2360 h 3179"/>
                <a:gd name="T30" fmla="*/ 2093 w 3762"/>
                <a:gd name="T31" fmla="*/ 2616 h 3179"/>
                <a:gd name="T32" fmla="*/ 1533 w 3762"/>
                <a:gd name="T33" fmla="*/ 2280 h 3179"/>
                <a:gd name="T34" fmla="*/ 925 w 3762"/>
                <a:gd name="T35" fmla="*/ 824 h 3179"/>
                <a:gd name="T36" fmla="*/ 893 w 3762"/>
                <a:gd name="T37" fmla="*/ 200 h 3179"/>
                <a:gd name="T38" fmla="*/ 509 w 3762"/>
                <a:gd name="T39" fmla="*/ 8 h 3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762" h="3179">
                  <a:moveTo>
                    <a:pt x="461" y="8"/>
                  </a:moveTo>
                  <a:cubicBezTo>
                    <a:pt x="313" y="4"/>
                    <a:pt x="165" y="0"/>
                    <a:pt x="93" y="120"/>
                  </a:cubicBezTo>
                  <a:cubicBezTo>
                    <a:pt x="21" y="240"/>
                    <a:pt x="0" y="568"/>
                    <a:pt x="29" y="728"/>
                  </a:cubicBezTo>
                  <a:cubicBezTo>
                    <a:pt x="58" y="888"/>
                    <a:pt x="122" y="984"/>
                    <a:pt x="269" y="1080"/>
                  </a:cubicBezTo>
                  <a:cubicBezTo>
                    <a:pt x="416" y="1176"/>
                    <a:pt x="773" y="1107"/>
                    <a:pt x="909" y="1304"/>
                  </a:cubicBezTo>
                  <a:cubicBezTo>
                    <a:pt x="1045" y="1501"/>
                    <a:pt x="1058" y="1984"/>
                    <a:pt x="1085" y="2264"/>
                  </a:cubicBezTo>
                  <a:cubicBezTo>
                    <a:pt x="1112" y="2544"/>
                    <a:pt x="978" y="2839"/>
                    <a:pt x="1069" y="2984"/>
                  </a:cubicBezTo>
                  <a:cubicBezTo>
                    <a:pt x="1160" y="3129"/>
                    <a:pt x="1445" y="3179"/>
                    <a:pt x="1629" y="3136"/>
                  </a:cubicBezTo>
                  <a:cubicBezTo>
                    <a:pt x="1813" y="3093"/>
                    <a:pt x="1912" y="2876"/>
                    <a:pt x="2173" y="2728"/>
                  </a:cubicBezTo>
                  <a:cubicBezTo>
                    <a:pt x="2434" y="2580"/>
                    <a:pt x="2944" y="2509"/>
                    <a:pt x="3197" y="2248"/>
                  </a:cubicBezTo>
                  <a:cubicBezTo>
                    <a:pt x="3450" y="1987"/>
                    <a:pt x="3624" y="1467"/>
                    <a:pt x="3693" y="1160"/>
                  </a:cubicBezTo>
                  <a:cubicBezTo>
                    <a:pt x="3762" y="853"/>
                    <a:pt x="3738" y="528"/>
                    <a:pt x="3613" y="408"/>
                  </a:cubicBezTo>
                  <a:cubicBezTo>
                    <a:pt x="3488" y="288"/>
                    <a:pt x="3101" y="317"/>
                    <a:pt x="2941" y="440"/>
                  </a:cubicBezTo>
                  <a:cubicBezTo>
                    <a:pt x="2781" y="563"/>
                    <a:pt x="2738" y="824"/>
                    <a:pt x="2653" y="1144"/>
                  </a:cubicBezTo>
                  <a:cubicBezTo>
                    <a:pt x="2568" y="1464"/>
                    <a:pt x="2522" y="2115"/>
                    <a:pt x="2429" y="2360"/>
                  </a:cubicBezTo>
                  <a:cubicBezTo>
                    <a:pt x="2336" y="2605"/>
                    <a:pt x="2242" y="2629"/>
                    <a:pt x="2093" y="2616"/>
                  </a:cubicBezTo>
                  <a:cubicBezTo>
                    <a:pt x="1944" y="2603"/>
                    <a:pt x="1728" y="2579"/>
                    <a:pt x="1533" y="2280"/>
                  </a:cubicBezTo>
                  <a:cubicBezTo>
                    <a:pt x="1338" y="1981"/>
                    <a:pt x="1032" y="1171"/>
                    <a:pt x="925" y="824"/>
                  </a:cubicBezTo>
                  <a:cubicBezTo>
                    <a:pt x="818" y="477"/>
                    <a:pt x="962" y="336"/>
                    <a:pt x="893" y="200"/>
                  </a:cubicBezTo>
                  <a:cubicBezTo>
                    <a:pt x="824" y="64"/>
                    <a:pt x="666" y="36"/>
                    <a:pt x="509" y="8"/>
                  </a:cubicBezTo>
                </a:path>
              </a:pathLst>
            </a:custGeom>
            <a:noFill/>
            <a:ln w="38100" cap="sq" cmpd="sng">
              <a:solidFill>
                <a:schemeClr val="accent2"/>
              </a:solidFill>
              <a:prstDash val="solid"/>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endParaRPr lang="de-DE"/>
            </a:p>
          </p:txBody>
        </p:sp>
        <p:sp>
          <p:nvSpPr>
            <p:cNvPr id="51225" name="Text Box 25"/>
            <p:cNvSpPr txBox="1">
              <a:spLocks noChangeArrowheads="1"/>
            </p:cNvSpPr>
            <p:nvPr/>
          </p:nvSpPr>
          <p:spPr bwMode="auto">
            <a:xfrm>
              <a:off x="3336" y="1992"/>
              <a:ext cx="592" cy="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spcBef>
                  <a:spcPct val="50000"/>
                </a:spcBef>
              </a:pPr>
              <a:r>
                <a:rPr lang="de-DE" altLang="de-DE" sz="1600" b="1">
                  <a:effectLst>
                    <a:outerShdw blurRad="38100" dist="38100" dir="2700000" algn="tl">
                      <a:srgbClr val="C0C0C0"/>
                    </a:outerShdw>
                  </a:effectLst>
                  <a:latin typeface="Arial" pitchFamily="34" charset="0"/>
                </a:rPr>
                <a:t>Mittel</a:t>
              </a:r>
            </a:p>
          </p:txBody>
        </p:sp>
      </p:grpSp>
      <p:grpSp>
        <p:nvGrpSpPr>
          <p:cNvPr id="51226" name="Group 26"/>
          <p:cNvGrpSpPr>
            <a:grpSpLocks/>
          </p:cNvGrpSpPr>
          <p:nvPr/>
        </p:nvGrpSpPr>
        <p:grpSpPr bwMode="auto">
          <a:xfrm>
            <a:off x="820738" y="1773238"/>
            <a:ext cx="7146925" cy="4695825"/>
            <a:chOff x="517" y="1117"/>
            <a:chExt cx="4502" cy="2958"/>
          </a:xfrm>
        </p:grpSpPr>
        <p:sp>
          <p:nvSpPr>
            <p:cNvPr id="51227" name="Freeform 27"/>
            <p:cNvSpPr>
              <a:spLocks/>
            </p:cNvSpPr>
            <p:nvPr/>
          </p:nvSpPr>
          <p:spPr bwMode="auto">
            <a:xfrm>
              <a:off x="517" y="1117"/>
              <a:ext cx="4502" cy="2958"/>
            </a:xfrm>
            <a:custGeom>
              <a:avLst/>
              <a:gdLst>
                <a:gd name="T0" fmla="*/ 3747 w 4502"/>
                <a:gd name="T1" fmla="*/ 507 h 2958"/>
                <a:gd name="T2" fmla="*/ 3763 w 4502"/>
                <a:gd name="T3" fmla="*/ 811 h 2958"/>
                <a:gd name="T4" fmla="*/ 4115 w 4502"/>
                <a:gd name="T5" fmla="*/ 923 h 2958"/>
                <a:gd name="T6" fmla="*/ 4387 w 4502"/>
                <a:gd name="T7" fmla="*/ 603 h 2958"/>
                <a:gd name="T8" fmla="*/ 4259 w 4502"/>
                <a:gd name="T9" fmla="*/ 219 h 2958"/>
                <a:gd name="T10" fmla="*/ 2931 w 4502"/>
                <a:gd name="T11" fmla="*/ 75 h 2958"/>
                <a:gd name="T12" fmla="*/ 2067 w 4502"/>
                <a:gd name="T13" fmla="*/ 667 h 2958"/>
                <a:gd name="T14" fmla="*/ 1875 w 4502"/>
                <a:gd name="T15" fmla="*/ 1115 h 2958"/>
                <a:gd name="T16" fmla="*/ 675 w 4502"/>
                <a:gd name="T17" fmla="*/ 1179 h 2958"/>
                <a:gd name="T18" fmla="*/ 115 w 4502"/>
                <a:gd name="T19" fmla="*/ 1259 h 2958"/>
                <a:gd name="T20" fmla="*/ 3 w 4502"/>
                <a:gd name="T21" fmla="*/ 2091 h 2958"/>
                <a:gd name="T22" fmla="*/ 131 w 4502"/>
                <a:gd name="T23" fmla="*/ 2651 h 2958"/>
                <a:gd name="T24" fmla="*/ 611 w 4502"/>
                <a:gd name="T25" fmla="*/ 2747 h 2958"/>
                <a:gd name="T26" fmla="*/ 1283 w 4502"/>
                <a:gd name="T27" fmla="*/ 1387 h 2958"/>
                <a:gd name="T28" fmla="*/ 2067 w 4502"/>
                <a:gd name="T29" fmla="*/ 1099 h 2958"/>
                <a:gd name="T30" fmla="*/ 2243 w 4502"/>
                <a:gd name="T31" fmla="*/ 587 h 2958"/>
                <a:gd name="T32" fmla="*/ 3059 w 4502"/>
                <a:gd name="T33" fmla="*/ 219 h 2958"/>
                <a:gd name="T34" fmla="*/ 3635 w 4502"/>
                <a:gd name="T35" fmla="*/ 219 h 2958"/>
                <a:gd name="T36" fmla="*/ 3747 w 4502"/>
                <a:gd name="T37" fmla="*/ 507 h 29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02" h="2958">
                  <a:moveTo>
                    <a:pt x="3747" y="507"/>
                  </a:moveTo>
                  <a:cubicBezTo>
                    <a:pt x="3768" y="606"/>
                    <a:pt x="3702" y="742"/>
                    <a:pt x="3763" y="811"/>
                  </a:cubicBezTo>
                  <a:cubicBezTo>
                    <a:pt x="3824" y="880"/>
                    <a:pt x="4011" y="958"/>
                    <a:pt x="4115" y="923"/>
                  </a:cubicBezTo>
                  <a:cubicBezTo>
                    <a:pt x="4219" y="888"/>
                    <a:pt x="4363" y="720"/>
                    <a:pt x="4387" y="603"/>
                  </a:cubicBezTo>
                  <a:cubicBezTo>
                    <a:pt x="4411" y="486"/>
                    <a:pt x="4502" y="307"/>
                    <a:pt x="4259" y="219"/>
                  </a:cubicBezTo>
                  <a:cubicBezTo>
                    <a:pt x="4016" y="131"/>
                    <a:pt x="3296" y="0"/>
                    <a:pt x="2931" y="75"/>
                  </a:cubicBezTo>
                  <a:cubicBezTo>
                    <a:pt x="2566" y="150"/>
                    <a:pt x="2243" y="494"/>
                    <a:pt x="2067" y="667"/>
                  </a:cubicBezTo>
                  <a:cubicBezTo>
                    <a:pt x="1891" y="840"/>
                    <a:pt x="2107" y="1030"/>
                    <a:pt x="1875" y="1115"/>
                  </a:cubicBezTo>
                  <a:cubicBezTo>
                    <a:pt x="1643" y="1200"/>
                    <a:pt x="968" y="1155"/>
                    <a:pt x="675" y="1179"/>
                  </a:cubicBezTo>
                  <a:cubicBezTo>
                    <a:pt x="382" y="1203"/>
                    <a:pt x="227" y="1107"/>
                    <a:pt x="115" y="1259"/>
                  </a:cubicBezTo>
                  <a:cubicBezTo>
                    <a:pt x="3" y="1411"/>
                    <a:pt x="0" y="1859"/>
                    <a:pt x="3" y="2091"/>
                  </a:cubicBezTo>
                  <a:cubicBezTo>
                    <a:pt x="6" y="2323"/>
                    <a:pt x="30" y="2542"/>
                    <a:pt x="131" y="2651"/>
                  </a:cubicBezTo>
                  <a:cubicBezTo>
                    <a:pt x="232" y="2760"/>
                    <a:pt x="419" y="2958"/>
                    <a:pt x="611" y="2747"/>
                  </a:cubicBezTo>
                  <a:cubicBezTo>
                    <a:pt x="803" y="2536"/>
                    <a:pt x="1040" y="1661"/>
                    <a:pt x="1283" y="1387"/>
                  </a:cubicBezTo>
                  <a:cubicBezTo>
                    <a:pt x="1526" y="1113"/>
                    <a:pt x="1907" y="1232"/>
                    <a:pt x="2067" y="1099"/>
                  </a:cubicBezTo>
                  <a:cubicBezTo>
                    <a:pt x="2227" y="966"/>
                    <a:pt x="2078" y="734"/>
                    <a:pt x="2243" y="587"/>
                  </a:cubicBezTo>
                  <a:cubicBezTo>
                    <a:pt x="2408" y="440"/>
                    <a:pt x="2827" y="280"/>
                    <a:pt x="3059" y="219"/>
                  </a:cubicBezTo>
                  <a:cubicBezTo>
                    <a:pt x="3291" y="158"/>
                    <a:pt x="3520" y="174"/>
                    <a:pt x="3635" y="219"/>
                  </a:cubicBezTo>
                  <a:cubicBezTo>
                    <a:pt x="3750" y="264"/>
                    <a:pt x="3726" y="408"/>
                    <a:pt x="3747" y="507"/>
                  </a:cubicBezTo>
                  <a:close/>
                </a:path>
              </a:pathLst>
            </a:custGeom>
            <a:noFill/>
            <a:ln w="38100" cap="sq" cmpd="sng">
              <a:solidFill>
                <a:schemeClr val="tx2"/>
              </a:solidFill>
              <a:prstDash val="solid"/>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endParaRPr lang="de-DE"/>
            </a:p>
          </p:txBody>
        </p:sp>
        <p:sp>
          <p:nvSpPr>
            <p:cNvPr id="51228" name="Text Box 28"/>
            <p:cNvSpPr txBox="1">
              <a:spLocks noChangeArrowheads="1"/>
            </p:cNvSpPr>
            <p:nvPr/>
          </p:nvSpPr>
          <p:spPr bwMode="auto">
            <a:xfrm>
              <a:off x="648" y="3320"/>
              <a:ext cx="592" cy="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spcBef>
                  <a:spcPct val="50000"/>
                </a:spcBef>
              </a:pPr>
              <a:r>
                <a:rPr lang="de-DE" altLang="de-DE" sz="1600" b="1">
                  <a:effectLst>
                    <a:outerShdw blurRad="38100" dist="38100" dir="2700000" algn="tl">
                      <a:srgbClr val="C0C0C0"/>
                    </a:outerShdw>
                  </a:effectLst>
                  <a:latin typeface="Arial" pitchFamily="34" charset="0"/>
                </a:rPr>
                <a:t>Klein</a:t>
              </a: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nodeType="clickEffect">
                                  <p:stCondLst>
                                    <p:cond delay="0"/>
                                  </p:stCondLst>
                                  <p:childTnLst>
                                    <p:set>
                                      <p:cBhvr>
                                        <p:cTn id="6" dur="1" fill="hold">
                                          <p:stCondLst>
                                            <p:cond delay="0"/>
                                          </p:stCondLst>
                                        </p:cTn>
                                        <p:tgtEl>
                                          <p:spTgt spid="51220"/>
                                        </p:tgtEl>
                                        <p:attrNameLst>
                                          <p:attrName>style.visibility</p:attrName>
                                        </p:attrNameLst>
                                      </p:cBhvr>
                                      <p:to>
                                        <p:strVal val="visible"/>
                                      </p:to>
                                    </p:set>
                                    <p:animEffect transition="in" filter="wipe(up)">
                                      <p:cBhvr>
                                        <p:cTn id="7" dur="500"/>
                                        <p:tgtEl>
                                          <p:spTgt spid="51220"/>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1" fill="hold" nodeType="clickEffect">
                                  <p:stCondLst>
                                    <p:cond delay="0"/>
                                  </p:stCondLst>
                                  <p:childTnLst>
                                    <p:set>
                                      <p:cBhvr>
                                        <p:cTn id="11" dur="1" fill="hold">
                                          <p:stCondLst>
                                            <p:cond delay="0"/>
                                          </p:stCondLst>
                                        </p:cTn>
                                        <p:tgtEl>
                                          <p:spTgt spid="51223"/>
                                        </p:tgtEl>
                                        <p:attrNameLst>
                                          <p:attrName>style.visibility</p:attrName>
                                        </p:attrNameLst>
                                      </p:cBhvr>
                                      <p:to>
                                        <p:strVal val="visible"/>
                                      </p:to>
                                    </p:set>
                                    <p:animEffect transition="in" filter="wipe(up)">
                                      <p:cBhvr>
                                        <p:cTn id="12" dur="500"/>
                                        <p:tgtEl>
                                          <p:spTgt spid="51223"/>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1" fill="hold" nodeType="clickEffect">
                                  <p:stCondLst>
                                    <p:cond delay="0"/>
                                  </p:stCondLst>
                                  <p:childTnLst>
                                    <p:set>
                                      <p:cBhvr>
                                        <p:cTn id="16" dur="1" fill="hold">
                                          <p:stCondLst>
                                            <p:cond delay="0"/>
                                          </p:stCondLst>
                                        </p:cTn>
                                        <p:tgtEl>
                                          <p:spTgt spid="51226"/>
                                        </p:tgtEl>
                                        <p:attrNameLst>
                                          <p:attrName>style.visibility</p:attrName>
                                        </p:attrNameLst>
                                      </p:cBhvr>
                                      <p:to>
                                        <p:strVal val="visible"/>
                                      </p:to>
                                    </p:set>
                                    <p:animEffect transition="in" filter="wipe(up)">
                                      <p:cBhvr>
                                        <p:cTn id="17" dur="500"/>
                                        <p:tgtEl>
                                          <p:spTgt spid="512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Grp="1" noChangeArrowheads="1"/>
          </p:cNvSpPr>
          <p:nvPr>
            <p:ph type="title"/>
          </p:nvPr>
        </p:nvSpPr>
        <p:spPr/>
        <p:txBody>
          <a:bodyPr/>
          <a:lstStyle/>
          <a:p>
            <a:r>
              <a:rPr lang="de-DE" altLang="de-DE"/>
              <a:t>Objekt-Attribut-Wert-Tripel</a:t>
            </a:r>
          </a:p>
        </p:txBody>
      </p:sp>
      <p:sp>
        <p:nvSpPr>
          <p:cNvPr id="52227" name="Rectangle 3"/>
          <p:cNvSpPr>
            <a:spLocks noGrp="1" noChangeArrowheads="1"/>
          </p:cNvSpPr>
          <p:nvPr>
            <p:ph type="body" idx="1"/>
          </p:nvPr>
        </p:nvSpPr>
        <p:spPr/>
        <p:txBody>
          <a:bodyPr/>
          <a:lstStyle/>
          <a:p>
            <a:pPr marL="0" indent="0" algn="just">
              <a:buFont typeface="Wingdings 2" pitchFamily="18" charset="2"/>
              <a:buNone/>
            </a:pPr>
            <a:r>
              <a:rPr lang="de-DE" altLang="de-DE">
                <a:cs typeface="Times New Roman" pitchFamily="18" charset="0"/>
              </a:rPr>
              <a:t>Eine in der Wissensrepräsentation gebräuchliche Methode, um Wissensinhalte zu repräsentieren, ist die Darstellung als</a:t>
            </a:r>
          </a:p>
          <a:p>
            <a:pPr marL="0" indent="0" algn="ctr">
              <a:buFont typeface="Wingdings 2" pitchFamily="18" charset="2"/>
              <a:buNone/>
            </a:pPr>
            <a:r>
              <a:rPr lang="de-DE" altLang="de-DE">
                <a:solidFill>
                  <a:schemeClr val="accent2"/>
                </a:solidFill>
                <a:cs typeface="Times New Roman" pitchFamily="18" charset="0"/>
              </a:rPr>
              <a:t>Objekt-Attribut-Wert-Tripel</a:t>
            </a:r>
            <a:r>
              <a:rPr lang="de-DE" altLang="de-DE">
                <a:cs typeface="Times New Roman" pitchFamily="18" charset="0"/>
              </a:rPr>
              <a:t/>
            </a:r>
            <a:br>
              <a:rPr lang="de-DE" altLang="de-DE">
                <a:cs typeface="Times New Roman" pitchFamily="18" charset="0"/>
              </a:rPr>
            </a:br>
            <a:r>
              <a:rPr lang="de-DE" altLang="de-DE">
                <a:cs typeface="Times New Roman" pitchFamily="18" charset="0"/>
              </a:rPr>
              <a:t>oder</a:t>
            </a:r>
            <a:br>
              <a:rPr lang="de-DE" altLang="de-DE">
                <a:cs typeface="Times New Roman" pitchFamily="18" charset="0"/>
              </a:rPr>
            </a:br>
            <a:r>
              <a:rPr lang="de-DE" altLang="de-DE">
                <a:solidFill>
                  <a:schemeClr val="accent2"/>
                </a:solidFill>
                <a:cs typeface="Times New Roman" pitchFamily="18" charset="0"/>
              </a:rPr>
              <a:t>O-A-W-Tripel (Assoziatives Tripel).</a:t>
            </a:r>
          </a:p>
          <a:p>
            <a:pPr marL="0" indent="0" algn="just">
              <a:buFont typeface="Wingdings 2" pitchFamily="18" charset="2"/>
              <a:buNone/>
            </a:pPr>
            <a:r>
              <a:rPr lang="de-DE" altLang="de-DE">
                <a:cs typeface="Times New Roman" pitchFamily="18" charset="0"/>
              </a:rPr>
              <a:t>Es handelt sich dabei um einen Spezialfall der Darstellung durch semantische Netze.</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3250" name="Rectangle 2"/>
          <p:cNvSpPr>
            <a:spLocks noGrp="1" noChangeArrowheads="1"/>
          </p:cNvSpPr>
          <p:nvPr>
            <p:ph type="title"/>
          </p:nvPr>
        </p:nvSpPr>
        <p:spPr/>
        <p:txBody>
          <a:bodyPr/>
          <a:lstStyle/>
          <a:p>
            <a:r>
              <a:rPr lang="de-DE" altLang="de-DE"/>
              <a:t>Objekte,  Attribute, Werte</a:t>
            </a:r>
          </a:p>
        </p:txBody>
      </p:sp>
      <p:sp>
        <p:nvSpPr>
          <p:cNvPr id="53251" name="Rectangle 3"/>
          <p:cNvSpPr>
            <a:spLocks noGrp="1" noChangeArrowheads="1"/>
          </p:cNvSpPr>
          <p:nvPr>
            <p:ph type="body" idx="1"/>
          </p:nvPr>
        </p:nvSpPr>
        <p:spPr/>
        <p:txBody>
          <a:bodyPr/>
          <a:lstStyle/>
          <a:p>
            <a:pPr algn="just"/>
            <a:r>
              <a:rPr lang="de-DE" altLang="de-DE">
                <a:solidFill>
                  <a:schemeClr val="accent2"/>
                </a:solidFill>
                <a:cs typeface="Times New Roman" pitchFamily="18" charset="0"/>
              </a:rPr>
              <a:t>Objekte</a:t>
            </a:r>
            <a:r>
              <a:rPr lang="de-DE" altLang="de-DE">
                <a:cs typeface="Times New Roman" pitchFamily="18" charset="0"/>
              </a:rPr>
              <a:t> sind entweder physische Entitäten oder begriffliche Einheiten.</a:t>
            </a:r>
          </a:p>
          <a:p>
            <a:pPr algn="just"/>
            <a:r>
              <a:rPr lang="de-DE" altLang="de-DE">
                <a:solidFill>
                  <a:schemeClr val="accent2"/>
                </a:solidFill>
                <a:cs typeface="Times New Roman" pitchFamily="18" charset="0"/>
              </a:rPr>
              <a:t>Attribute</a:t>
            </a:r>
            <a:r>
              <a:rPr lang="de-DE" altLang="de-DE">
                <a:cs typeface="Times New Roman" pitchFamily="18" charset="0"/>
              </a:rPr>
              <a:t> sind allgemeine Charakteristika oder Eigenschaften, die mit Objekten assoziiert werden. </a:t>
            </a:r>
            <a:r>
              <a:rPr lang="de-DE" altLang="de-DE">
                <a:solidFill>
                  <a:srgbClr val="3366CC"/>
                </a:solidFill>
                <a:cs typeface="Times New Roman" pitchFamily="18" charset="0"/>
              </a:rPr>
              <a:t>Größe</a:t>
            </a:r>
            <a:r>
              <a:rPr lang="de-DE" altLang="de-DE">
                <a:cs typeface="Times New Roman" pitchFamily="18" charset="0"/>
              </a:rPr>
              <a:t>, </a:t>
            </a:r>
            <a:r>
              <a:rPr lang="de-DE" altLang="de-DE">
                <a:solidFill>
                  <a:srgbClr val="3366CC"/>
                </a:solidFill>
                <a:cs typeface="Times New Roman" pitchFamily="18" charset="0"/>
              </a:rPr>
              <a:t>Form</a:t>
            </a:r>
            <a:r>
              <a:rPr lang="de-DE" altLang="de-DE">
                <a:cs typeface="Times New Roman" pitchFamily="18" charset="0"/>
              </a:rPr>
              <a:t> und </a:t>
            </a:r>
            <a:r>
              <a:rPr lang="de-DE" altLang="de-DE">
                <a:solidFill>
                  <a:srgbClr val="3366CC"/>
                </a:solidFill>
                <a:cs typeface="Times New Roman" pitchFamily="18" charset="0"/>
              </a:rPr>
              <a:t>Farbe</a:t>
            </a:r>
            <a:r>
              <a:rPr lang="de-DE" altLang="de-DE">
                <a:cs typeface="Times New Roman" pitchFamily="18" charset="0"/>
              </a:rPr>
              <a:t> sind typische Attribute von physischen Objekten.</a:t>
            </a:r>
          </a:p>
          <a:p>
            <a:pPr algn="just"/>
            <a:r>
              <a:rPr lang="de-DE" altLang="de-DE">
                <a:cs typeface="Times New Roman" pitchFamily="18" charset="0"/>
              </a:rPr>
              <a:t>Der </a:t>
            </a:r>
            <a:r>
              <a:rPr lang="de-DE" altLang="de-DE">
                <a:solidFill>
                  <a:schemeClr val="accent2"/>
                </a:solidFill>
                <a:cs typeface="Times New Roman" pitchFamily="18" charset="0"/>
              </a:rPr>
              <a:t>Wert</a:t>
            </a:r>
            <a:r>
              <a:rPr lang="de-DE" altLang="de-DE">
                <a:cs typeface="Times New Roman" pitchFamily="18" charset="0"/>
              </a:rPr>
              <a:t> eines Attributs kennzeichnet die spezifische Beschaffenheit (Ausprägung) eines Attributs in einer bestimmten Situation. </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53251">
                                            <p:txEl>
                                              <p:pRg st="0" end="0"/>
                                            </p:txEl>
                                          </p:spTgt>
                                        </p:tgtEl>
                                        <p:attrNameLst>
                                          <p:attrName>style.visibility</p:attrName>
                                        </p:attrNameLst>
                                      </p:cBhvr>
                                      <p:to>
                                        <p:strVal val="visible"/>
                                      </p:to>
                                    </p:set>
                                    <p:animEffect transition="in" filter="wipe(up)">
                                      <p:cBhvr>
                                        <p:cTn id="7" dur="500"/>
                                        <p:tgtEl>
                                          <p:spTgt spid="53251">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53251">
                                            <p:txEl>
                                              <p:pRg st="1" end="1"/>
                                            </p:txEl>
                                          </p:spTgt>
                                        </p:tgtEl>
                                        <p:attrNameLst>
                                          <p:attrName>style.visibility</p:attrName>
                                        </p:attrNameLst>
                                      </p:cBhvr>
                                      <p:to>
                                        <p:strVal val="visible"/>
                                      </p:to>
                                    </p:set>
                                    <p:animEffect transition="in" filter="wipe(up)">
                                      <p:cBhvr>
                                        <p:cTn id="12" dur="500"/>
                                        <p:tgtEl>
                                          <p:spTgt spid="53251">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1" fill="hold" grpId="0" nodeType="clickEffect">
                                  <p:stCondLst>
                                    <p:cond delay="0"/>
                                  </p:stCondLst>
                                  <p:childTnLst>
                                    <p:set>
                                      <p:cBhvr>
                                        <p:cTn id="16" dur="1" fill="hold">
                                          <p:stCondLst>
                                            <p:cond delay="0"/>
                                          </p:stCondLst>
                                        </p:cTn>
                                        <p:tgtEl>
                                          <p:spTgt spid="53251">
                                            <p:txEl>
                                              <p:pRg st="2" end="2"/>
                                            </p:txEl>
                                          </p:spTgt>
                                        </p:tgtEl>
                                        <p:attrNameLst>
                                          <p:attrName>style.visibility</p:attrName>
                                        </p:attrNameLst>
                                      </p:cBhvr>
                                      <p:to>
                                        <p:strVal val="visible"/>
                                      </p:to>
                                    </p:set>
                                    <p:animEffect transition="in" filter="wipe(up)">
                                      <p:cBhvr>
                                        <p:cTn id="17" dur="500"/>
                                        <p:tgtEl>
                                          <p:spTgt spid="53251">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251" grpId="0" build="p" autoUpdateAnimBg="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p:cNvSpPr>
            <a:spLocks noGrp="1" noChangeArrowheads="1"/>
          </p:cNvSpPr>
          <p:nvPr>
            <p:ph type="title"/>
          </p:nvPr>
        </p:nvSpPr>
        <p:spPr/>
        <p:txBody>
          <a:bodyPr/>
          <a:lstStyle/>
          <a:p>
            <a:r>
              <a:rPr lang="de-DE" altLang="de-DE"/>
              <a:t>Merkmale von Objekten</a:t>
            </a:r>
          </a:p>
        </p:txBody>
      </p:sp>
      <p:grpSp>
        <p:nvGrpSpPr>
          <p:cNvPr id="54275" name="Group 3"/>
          <p:cNvGrpSpPr>
            <a:grpSpLocks/>
          </p:cNvGrpSpPr>
          <p:nvPr/>
        </p:nvGrpSpPr>
        <p:grpSpPr bwMode="auto">
          <a:xfrm>
            <a:off x="990600" y="1524000"/>
            <a:ext cx="6832600" cy="5095875"/>
            <a:chOff x="624" y="960"/>
            <a:chExt cx="4304" cy="3210"/>
          </a:xfrm>
        </p:grpSpPr>
        <p:grpSp>
          <p:nvGrpSpPr>
            <p:cNvPr id="54276" name="Group 4"/>
            <p:cNvGrpSpPr>
              <a:grpSpLocks/>
            </p:cNvGrpSpPr>
            <p:nvPr/>
          </p:nvGrpSpPr>
          <p:grpSpPr bwMode="auto">
            <a:xfrm>
              <a:off x="1632" y="960"/>
              <a:ext cx="840" cy="1288"/>
              <a:chOff x="1632" y="960"/>
              <a:chExt cx="840" cy="1288"/>
            </a:xfrm>
          </p:grpSpPr>
          <p:sp>
            <p:nvSpPr>
              <p:cNvPr id="54277" name="AutoShape 5"/>
              <p:cNvSpPr>
                <a:spLocks noChangeArrowheads="1"/>
              </p:cNvSpPr>
              <p:nvPr/>
            </p:nvSpPr>
            <p:spPr bwMode="auto">
              <a:xfrm>
                <a:off x="1632" y="960"/>
                <a:ext cx="840" cy="1288"/>
              </a:xfrm>
              <a:prstGeom prst="can">
                <a:avLst>
                  <a:gd name="adj" fmla="val 38333"/>
                </a:avLst>
              </a:prstGeom>
              <a:solidFill>
                <a:srgbClr val="FFCC66"/>
              </a:solidFill>
              <a:ln>
                <a:noFill/>
              </a:ln>
              <a:effectLst/>
              <a:extLst>
                <a:ext uri="{91240B29-F687-4F45-9708-019B960494DF}">
                  <a14:hiddenLine xmlns:a14="http://schemas.microsoft.com/office/drawing/2010/main" w="38100" cap="sq">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de-DE"/>
              </a:p>
            </p:txBody>
          </p:sp>
          <p:sp>
            <p:nvSpPr>
              <p:cNvPr id="54278" name="Text Box 6"/>
              <p:cNvSpPr txBox="1">
                <a:spLocks noChangeArrowheads="1"/>
              </p:cNvSpPr>
              <p:nvPr/>
            </p:nvSpPr>
            <p:spPr bwMode="auto">
              <a:xfrm>
                <a:off x="1880" y="1592"/>
                <a:ext cx="288" cy="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spcBef>
                    <a:spcPct val="50000"/>
                  </a:spcBef>
                </a:pPr>
                <a:r>
                  <a:rPr lang="de-DE" altLang="de-DE" sz="1600" b="1">
                    <a:effectLst>
                      <a:outerShdw blurRad="38100" dist="38100" dir="2700000" algn="tl">
                        <a:srgbClr val="C0C0C0"/>
                      </a:outerShdw>
                    </a:effectLst>
                    <a:latin typeface="Arial" pitchFamily="34" charset="0"/>
                  </a:rPr>
                  <a:t>Z2</a:t>
                </a:r>
              </a:p>
            </p:txBody>
          </p:sp>
        </p:grpSp>
        <p:grpSp>
          <p:nvGrpSpPr>
            <p:cNvPr id="54279" name="Group 7"/>
            <p:cNvGrpSpPr>
              <a:grpSpLocks/>
            </p:cNvGrpSpPr>
            <p:nvPr/>
          </p:nvGrpSpPr>
          <p:grpSpPr bwMode="auto">
            <a:xfrm>
              <a:off x="624" y="1144"/>
              <a:ext cx="672" cy="832"/>
              <a:chOff x="624" y="1144"/>
              <a:chExt cx="672" cy="832"/>
            </a:xfrm>
          </p:grpSpPr>
          <p:sp>
            <p:nvSpPr>
              <p:cNvPr id="54280" name="AutoShape 8"/>
              <p:cNvSpPr>
                <a:spLocks noChangeArrowheads="1"/>
              </p:cNvSpPr>
              <p:nvPr/>
            </p:nvSpPr>
            <p:spPr bwMode="auto">
              <a:xfrm>
                <a:off x="624" y="1144"/>
                <a:ext cx="672" cy="832"/>
              </a:xfrm>
              <a:prstGeom prst="can">
                <a:avLst>
                  <a:gd name="adj" fmla="val 30952"/>
                </a:avLst>
              </a:prstGeom>
              <a:solidFill>
                <a:schemeClr val="hlink"/>
              </a:solidFill>
              <a:ln>
                <a:noFill/>
              </a:ln>
              <a:effectLst/>
              <a:extLst>
                <a:ext uri="{91240B29-F687-4F45-9708-019B960494DF}">
                  <a14:hiddenLine xmlns:a14="http://schemas.microsoft.com/office/drawing/2010/main" w="38100" cap="sq">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de-DE"/>
              </a:p>
            </p:txBody>
          </p:sp>
          <p:sp>
            <p:nvSpPr>
              <p:cNvPr id="54281" name="Text Box 9"/>
              <p:cNvSpPr txBox="1">
                <a:spLocks noChangeArrowheads="1"/>
              </p:cNvSpPr>
              <p:nvPr/>
            </p:nvSpPr>
            <p:spPr bwMode="auto">
              <a:xfrm>
                <a:off x="824" y="1512"/>
                <a:ext cx="288" cy="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spcBef>
                    <a:spcPct val="50000"/>
                  </a:spcBef>
                </a:pPr>
                <a:r>
                  <a:rPr lang="de-DE" altLang="de-DE" sz="1600" b="1">
                    <a:effectLst>
                      <a:outerShdw blurRad="38100" dist="38100" dir="2700000" algn="tl">
                        <a:srgbClr val="C0C0C0"/>
                      </a:outerShdw>
                    </a:effectLst>
                    <a:latin typeface="Arial" pitchFamily="34" charset="0"/>
                  </a:rPr>
                  <a:t>Z1</a:t>
                </a:r>
              </a:p>
            </p:txBody>
          </p:sp>
        </p:grpSp>
        <p:grpSp>
          <p:nvGrpSpPr>
            <p:cNvPr id="54282" name="Group 10"/>
            <p:cNvGrpSpPr>
              <a:grpSpLocks/>
            </p:cNvGrpSpPr>
            <p:nvPr/>
          </p:nvGrpSpPr>
          <p:grpSpPr bwMode="auto">
            <a:xfrm>
              <a:off x="816" y="2352"/>
              <a:ext cx="464" cy="536"/>
              <a:chOff x="816" y="2352"/>
              <a:chExt cx="464" cy="536"/>
            </a:xfrm>
          </p:grpSpPr>
          <p:sp>
            <p:nvSpPr>
              <p:cNvPr id="54283" name="AutoShape 11"/>
              <p:cNvSpPr>
                <a:spLocks noChangeArrowheads="1"/>
              </p:cNvSpPr>
              <p:nvPr/>
            </p:nvSpPr>
            <p:spPr bwMode="auto">
              <a:xfrm>
                <a:off x="816" y="2352"/>
                <a:ext cx="464" cy="536"/>
              </a:xfrm>
              <a:prstGeom prst="can">
                <a:avLst>
                  <a:gd name="adj" fmla="val 28879"/>
                </a:avLst>
              </a:prstGeom>
              <a:solidFill>
                <a:srgbClr val="00CC99"/>
              </a:solidFill>
              <a:ln>
                <a:noFill/>
              </a:ln>
              <a:effectLst/>
              <a:extLst>
                <a:ext uri="{91240B29-F687-4F45-9708-019B960494DF}">
                  <a14:hiddenLine xmlns:a14="http://schemas.microsoft.com/office/drawing/2010/main" w="38100" cap="sq">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de-DE"/>
              </a:p>
            </p:txBody>
          </p:sp>
          <p:sp>
            <p:nvSpPr>
              <p:cNvPr id="54284" name="Text Box 12"/>
              <p:cNvSpPr txBox="1">
                <a:spLocks noChangeArrowheads="1"/>
              </p:cNvSpPr>
              <p:nvPr/>
            </p:nvSpPr>
            <p:spPr bwMode="auto">
              <a:xfrm>
                <a:off x="936" y="2568"/>
                <a:ext cx="288" cy="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spcBef>
                    <a:spcPct val="50000"/>
                  </a:spcBef>
                </a:pPr>
                <a:r>
                  <a:rPr lang="de-DE" altLang="de-DE" sz="1600" b="1">
                    <a:effectLst>
                      <a:outerShdw blurRad="38100" dist="38100" dir="2700000" algn="tl">
                        <a:srgbClr val="C0C0C0"/>
                      </a:outerShdw>
                    </a:effectLst>
                    <a:latin typeface="Arial" pitchFamily="34" charset="0"/>
                  </a:rPr>
                  <a:t>Z3</a:t>
                </a:r>
              </a:p>
            </p:txBody>
          </p:sp>
        </p:grpSp>
        <p:grpSp>
          <p:nvGrpSpPr>
            <p:cNvPr id="54285" name="Group 13"/>
            <p:cNvGrpSpPr>
              <a:grpSpLocks/>
            </p:cNvGrpSpPr>
            <p:nvPr/>
          </p:nvGrpSpPr>
          <p:grpSpPr bwMode="auto">
            <a:xfrm>
              <a:off x="3088" y="2424"/>
              <a:ext cx="688" cy="760"/>
              <a:chOff x="3088" y="2424"/>
              <a:chExt cx="688" cy="760"/>
            </a:xfrm>
          </p:grpSpPr>
          <p:sp>
            <p:nvSpPr>
              <p:cNvPr id="54286" name="AutoShape 14"/>
              <p:cNvSpPr>
                <a:spLocks noChangeArrowheads="1"/>
              </p:cNvSpPr>
              <p:nvPr/>
            </p:nvSpPr>
            <p:spPr bwMode="auto">
              <a:xfrm>
                <a:off x="3088" y="2424"/>
                <a:ext cx="688" cy="760"/>
              </a:xfrm>
              <a:prstGeom prst="cube">
                <a:avLst>
                  <a:gd name="adj" fmla="val 25000"/>
                </a:avLst>
              </a:prstGeom>
              <a:solidFill>
                <a:schemeClr val="hlink"/>
              </a:solidFill>
              <a:ln>
                <a:noFill/>
              </a:ln>
              <a:effectLst/>
              <a:extLst>
                <a:ext uri="{91240B29-F687-4F45-9708-019B960494DF}">
                  <a14:hiddenLine xmlns:a14="http://schemas.microsoft.com/office/drawing/2010/main" w="38100" cap="sq">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de-DE"/>
              </a:p>
            </p:txBody>
          </p:sp>
          <p:sp>
            <p:nvSpPr>
              <p:cNvPr id="54287" name="Text Box 15"/>
              <p:cNvSpPr txBox="1">
                <a:spLocks noChangeArrowheads="1"/>
              </p:cNvSpPr>
              <p:nvPr/>
            </p:nvSpPr>
            <p:spPr bwMode="auto">
              <a:xfrm>
                <a:off x="3192" y="2744"/>
                <a:ext cx="288" cy="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spcBef>
                    <a:spcPct val="50000"/>
                  </a:spcBef>
                </a:pPr>
                <a:r>
                  <a:rPr lang="de-DE" altLang="de-DE" sz="1600" b="1">
                    <a:effectLst>
                      <a:outerShdw blurRad="38100" dist="38100" dir="2700000" algn="tl">
                        <a:srgbClr val="C0C0C0"/>
                      </a:outerShdw>
                    </a:effectLst>
                    <a:latin typeface="Arial" pitchFamily="34" charset="0"/>
                  </a:rPr>
                  <a:t>Q1</a:t>
                </a:r>
              </a:p>
            </p:txBody>
          </p:sp>
        </p:grpSp>
        <p:grpSp>
          <p:nvGrpSpPr>
            <p:cNvPr id="54288" name="Group 16"/>
            <p:cNvGrpSpPr>
              <a:grpSpLocks/>
            </p:cNvGrpSpPr>
            <p:nvPr/>
          </p:nvGrpSpPr>
          <p:grpSpPr bwMode="auto">
            <a:xfrm>
              <a:off x="3328" y="1544"/>
              <a:ext cx="688" cy="760"/>
              <a:chOff x="3328" y="1544"/>
              <a:chExt cx="688" cy="760"/>
            </a:xfrm>
          </p:grpSpPr>
          <p:sp>
            <p:nvSpPr>
              <p:cNvPr id="54289" name="AutoShape 17"/>
              <p:cNvSpPr>
                <a:spLocks noChangeArrowheads="1"/>
              </p:cNvSpPr>
              <p:nvPr/>
            </p:nvSpPr>
            <p:spPr bwMode="auto">
              <a:xfrm>
                <a:off x="3328" y="1544"/>
                <a:ext cx="688" cy="760"/>
              </a:xfrm>
              <a:prstGeom prst="cube">
                <a:avLst>
                  <a:gd name="adj" fmla="val 25000"/>
                </a:avLst>
              </a:prstGeom>
              <a:solidFill>
                <a:srgbClr val="00CC99"/>
              </a:solidFill>
              <a:ln>
                <a:noFill/>
              </a:ln>
              <a:effectLst/>
              <a:extLst>
                <a:ext uri="{91240B29-F687-4F45-9708-019B960494DF}">
                  <a14:hiddenLine xmlns:a14="http://schemas.microsoft.com/office/drawing/2010/main" w="38100" cap="sq">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de-DE"/>
              </a:p>
            </p:txBody>
          </p:sp>
          <p:sp>
            <p:nvSpPr>
              <p:cNvPr id="54290" name="Text Box 18"/>
              <p:cNvSpPr txBox="1">
                <a:spLocks noChangeArrowheads="1"/>
              </p:cNvSpPr>
              <p:nvPr/>
            </p:nvSpPr>
            <p:spPr bwMode="auto">
              <a:xfrm>
                <a:off x="3464" y="1880"/>
                <a:ext cx="288" cy="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spcBef>
                    <a:spcPct val="50000"/>
                  </a:spcBef>
                </a:pPr>
                <a:r>
                  <a:rPr lang="de-DE" altLang="de-DE" sz="1600" b="1">
                    <a:effectLst>
                      <a:outerShdw blurRad="38100" dist="38100" dir="2700000" algn="tl">
                        <a:srgbClr val="C0C0C0"/>
                      </a:outerShdw>
                    </a:effectLst>
                    <a:latin typeface="Arial" pitchFamily="34" charset="0"/>
                  </a:rPr>
                  <a:t>Q2</a:t>
                </a:r>
              </a:p>
            </p:txBody>
          </p:sp>
        </p:grpSp>
        <p:grpSp>
          <p:nvGrpSpPr>
            <p:cNvPr id="54291" name="Group 19"/>
            <p:cNvGrpSpPr>
              <a:grpSpLocks/>
            </p:cNvGrpSpPr>
            <p:nvPr/>
          </p:nvGrpSpPr>
          <p:grpSpPr bwMode="auto">
            <a:xfrm>
              <a:off x="4312" y="1424"/>
              <a:ext cx="400" cy="448"/>
              <a:chOff x="4312" y="1424"/>
              <a:chExt cx="400" cy="448"/>
            </a:xfrm>
          </p:grpSpPr>
          <p:sp>
            <p:nvSpPr>
              <p:cNvPr id="54292" name="AutoShape 20"/>
              <p:cNvSpPr>
                <a:spLocks noChangeArrowheads="1"/>
              </p:cNvSpPr>
              <p:nvPr/>
            </p:nvSpPr>
            <p:spPr bwMode="auto">
              <a:xfrm>
                <a:off x="4312" y="1424"/>
                <a:ext cx="400" cy="448"/>
              </a:xfrm>
              <a:prstGeom prst="cube">
                <a:avLst>
                  <a:gd name="adj" fmla="val 25000"/>
                </a:avLst>
              </a:prstGeom>
              <a:solidFill>
                <a:srgbClr val="FFCC66"/>
              </a:solidFill>
              <a:ln>
                <a:noFill/>
              </a:ln>
              <a:effectLst/>
              <a:extLst>
                <a:ext uri="{91240B29-F687-4F45-9708-019B960494DF}">
                  <a14:hiddenLine xmlns:a14="http://schemas.microsoft.com/office/drawing/2010/main" w="38100" cap="sq">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de-DE"/>
              </a:p>
            </p:txBody>
          </p:sp>
          <p:sp>
            <p:nvSpPr>
              <p:cNvPr id="54293" name="Text Box 21"/>
              <p:cNvSpPr txBox="1">
                <a:spLocks noChangeArrowheads="1"/>
              </p:cNvSpPr>
              <p:nvPr/>
            </p:nvSpPr>
            <p:spPr bwMode="auto">
              <a:xfrm>
                <a:off x="4328" y="1576"/>
                <a:ext cx="288" cy="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spcBef>
                    <a:spcPct val="50000"/>
                  </a:spcBef>
                </a:pPr>
                <a:r>
                  <a:rPr lang="de-DE" altLang="de-DE" sz="1600" b="1">
                    <a:effectLst>
                      <a:outerShdw blurRad="38100" dist="38100" dir="2700000" algn="tl">
                        <a:srgbClr val="C0C0C0"/>
                      </a:outerShdw>
                    </a:effectLst>
                    <a:latin typeface="Arial" pitchFamily="34" charset="0"/>
                  </a:rPr>
                  <a:t>Q3</a:t>
                </a:r>
              </a:p>
            </p:txBody>
          </p:sp>
        </p:grpSp>
        <p:grpSp>
          <p:nvGrpSpPr>
            <p:cNvPr id="54294" name="Group 22"/>
            <p:cNvGrpSpPr>
              <a:grpSpLocks/>
            </p:cNvGrpSpPr>
            <p:nvPr/>
          </p:nvGrpSpPr>
          <p:grpSpPr bwMode="auto">
            <a:xfrm>
              <a:off x="4096" y="2296"/>
              <a:ext cx="832" cy="1208"/>
              <a:chOff x="4096" y="2296"/>
              <a:chExt cx="832" cy="1208"/>
            </a:xfrm>
          </p:grpSpPr>
          <p:sp>
            <p:nvSpPr>
              <p:cNvPr id="54295" name="AutoShape 23"/>
              <p:cNvSpPr>
                <a:spLocks noChangeArrowheads="1"/>
              </p:cNvSpPr>
              <p:nvPr/>
            </p:nvSpPr>
            <p:spPr bwMode="auto">
              <a:xfrm>
                <a:off x="4096" y="2296"/>
                <a:ext cx="832" cy="1208"/>
              </a:xfrm>
              <a:prstGeom prst="cube">
                <a:avLst>
                  <a:gd name="adj" fmla="val 25000"/>
                </a:avLst>
              </a:prstGeom>
              <a:solidFill>
                <a:srgbClr val="3366CC"/>
              </a:solidFill>
              <a:ln>
                <a:noFill/>
              </a:ln>
              <a:effectLst/>
              <a:extLst>
                <a:ext uri="{91240B29-F687-4F45-9708-019B960494DF}">
                  <a14:hiddenLine xmlns:a14="http://schemas.microsoft.com/office/drawing/2010/main" w="38100" cap="sq">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de-DE"/>
              </a:p>
            </p:txBody>
          </p:sp>
          <p:sp>
            <p:nvSpPr>
              <p:cNvPr id="54296" name="Text Box 24"/>
              <p:cNvSpPr txBox="1">
                <a:spLocks noChangeArrowheads="1"/>
              </p:cNvSpPr>
              <p:nvPr/>
            </p:nvSpPr>
            <p:spPr bwMode="auto">
              <a:xfrm>
                <a:off x="4312" y="2312"/>
                <a:ext cx="288" cy="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spcBef>
                    <a:spcPct val="50000"/>
                  </a:spcBef>
                </a:pPr>
                <a:r>
                  <a:rPr lang="de-DE" altLang="de-DE" sz="1600" b="1">
                    <a:solidFill>
                      <a:schemeClr val="hlink"/>
                    </a:solidFill>
                    <a:effectLst>
                      <a:outerShdw blurRad="38100" dist="38100" dir="2700000" algn="tl">
                        <a:srgbClr val="C0C0C0"/>
                      </a:outerShdw>
                    </a:effectLst>
                    <a:latin typeface="Arial" pitchFamily="34" charset="0"/>
                  </a:rPr>
                  <a:t>Q4</a:t>
                </a:r>
              </a:p>
            </p:txBody>
          </p:sp>
        </p:grpSp>
        <p:grpSp>
          <p:nvGrpSpPr>
            <p:cNvPr id="54297" name="Group 25"/>
            <p:cNvGrpSpPr>
              <a:grpSpLocks/>
            </p:cNvGrpSpPr>
            <p:nvPr/>
          </p:nvGrpSpPr>
          <p:grpSpPr bwMode="auto">
            <a:xfrm>
              <a:off x="1904" y="2424"/>
              <a:ext cx="994" cy="1040"/>
              <a:chOff x="1904" y="2424"/>
              <a:chExt cx="994" cy="1040"/>
            </a:xfrm>
          </p:grpSpPr>
          <p:sp>
            <p:nvSpPr>
              <p:cNvPr id="54298" name="Oval 26"/>
              <p:cNvSpPr>
                <a:spLocks noChangeArrowheads="1"/>
              </p:cNvSpPr>
              <p:nvPr/>
            </p:nvSpPr>
            <p:spPr bwMode="auto">
              <a:xfrm>
                <a:off x="1904" y="2424"/>
                <a:ext cx="994" cy="1040"/>
              </a:xfrm>
              <a:prstGeom prst="ellipse">
                <a:avLst/>
              </a:prstGeom>
              <a:solidFill>
                <a:srgbClr val="00CC99"/>
              </a:solidFill>
              <a:ln>
                <a:noFill/>
              </a:ln>
              <a:effectLst/>
              <a:extLst>
                <a:ext uri="{91240B29-F687-4F45-9708-019B960494DF}">
                  <a14:hiddenLine xmlns:a14="http://schemas.microsoft.com/office/drawing/2010/main" w="38100" cap="sq">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de-DE"/>
              </a:p>
            </p:txBody>
          </p:sp>
          <p:sp>
            <p:nvSpPr>
              <p:cNvPr id="54299" name="Text Box 27"/>
              <p:cNvSpPr txBox="1">
                <a:spLocks noChangeArrowheads="1"/>
              </p:cNvSpPr>
              <p:nvPr/>
            </p:nvSpPr>
            <p:spPr bwMode="auto">
              <a:xfrm>
                <a:off x="2248" y="2856"/>
                <a:ext cx="288" cy="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spcBef>
                    <a:spcPct val="50000"/>
                  </a:spcBef>
                </a:pPr>
                <a:r>
                  <a:rPr lang="de-DE" altLang="de-DE" sz="1600" b="1">
                    <a:effectLst>
                      <a:outerShdw blurRad="38100" dist="38100" dir="2700000" algn="tl">
                        <a:srgbClr val="C0C0C0"/>
                      </a:outerShdw>
                    </a:effectLst>
                    <a:latin typeface="Arial" pitchFamily="34" charset="0"/>
                  </a:rPr>
                  <a:t>K3</a:t>
                </a:r>
              </a:p>
            </p:txBody>
          </p:sp>
        </p:grpSp>
        <p:grpSp>
          <p:nvGrpSpPr>
            <p:cNvPr id="54300" name="Group 28"/>
            <p:cNvGrpSpPr>
              <a:grpSpLocks/>
            </p:cNvGrpSpPr>
            <p:nvPr/>
          </p:nvGrpSpPr>
          <p:grpSpPr bwMode="auto">
            <a:xfrm>
              <a:off x="1600" y="3400"/>
              <a:ext cx="736" cy="770"/>
              <a:chOff x="1600" y="3400"/>
              <a:chExt cx="736" cy="770"/>
            </a:xfrm>
          </p:grpSpPr>
          <p:sp>
            <p:nvSpPr>
              <p:cNvPr id="54301" name="Oval 29"/>
              <p:cNvSpPr>
                <a:spLocks noChangeArrowheads="1"/>
              </p:cNvSpPr>
              <p:nvPr/>
            </p:nvSpPr>
            <p:spPr bwMode="auto">
              <a:xfrm>
                <a:off x="1600" y="3400"/>
                <a:ext cx="736" cy="770"/>
              </a:xfrm>
              <a:prstGeom prst="ellipse">
                <a:avLst/>
              </a:prstGeom>
              <a:solidFill>
                <a:srgbClr val="3366CC"/>
              </a:solidFill>
              <a:ln>
                <a:noFill/>
              </a:ln>
              <a:effectLst/>
              <a:extLst>
                <a:ext uri="{91240B29-F687-4F45-9708-019B960494DF}">
                  <a14:hiddenLine xmlns:a14="http://schemas.microsoft.com/office/drawing/2010/main" w="38100" cap="sq">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de-DE"/>
              </a:p>
            </p:txBody>
          </p:sp>
          <p:sp>
            <p:nvSpPr>
              <p:cNvPr id="54302" name="Text Box 30"/>
              <p:cNvSpPr txBox="1">
                <a:spLocks noChangeArrowheads="1"/>
              </p:cNvSpPr>
              <p:nvPr/>
            </p:nvSpPr>
            <p:spPr bwMode="auto">
              <a:xfrm>
                <a:off x="1816" y="3672"/>
                <a:ext cx="288" cy="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spcBef>
                    <a:spcPct val="50000"/>
                  </a:spcBef>
                </a:pPr>
                <a:r>
                  <a:rPr lang="de-DE" altLang="de-DE" sz="1600" b="1">
                    <a:solidFill>
                      <a:schemeClr val="hlink"/>
                    </a:solidFill>
                    <a:effectLst>
                      <a:outerShdw blurRad="38100" dist="38100" dir="2700000" algn="tl">
                        <a:srgbClr val="C0C0C0"/>
                      </a:outerShdw>
                    </a:effectLst>
                    <a:latin typeface="Arial" pitchFamily="34" charset="0"/>
                  </a:rPr>
                  <a:t>K2</a:t>
                </a:r>
              </a:p>
            </p:txBody>
          </p:sp>
        </p:grpSp>
        <p:grpSp>
          <p:nvGrpSpPr>
            <p:cNvPr id="54303" name="Group 31"/>
            <p:cNvGrpSpPr>
              <a:grpSpLocks/>
            </p:cNvGrpSpPr>
            <p:nvPr/>
          </p:nvGrpSpPr>
          <p:grpSpPr bwMode="auto">
            <a:xfrm>
              <a:off x="696" y="3232"/>
              <a:ext cx="466" cy="488"/>
              <a:chOff x="696" y="3232"/>
              <a:chExt cx="466" cy="488"/>
            </a:xfrm>
          </p:grpSpPr>
          <p:sp>
            <p:nvSpPr>
              <p:cNvPr id="54304" name="Oval 32"/>
              <p:cNvSpPr>
                <a:spLocks noChangeArrowheads="1"/>
              </p:cNvSpPr>
              <p:nvPr/>
            </p:nvSpPr>
            <p:spPr bwMode="auto">
              <a:xfrm>
                <a:off x="696" y="3232"/>
                <a:ext cx="466" cy="488"/>
              </a:xfrm>
              <a:prstGeom prst="ellipse">
                <a:avLst/>
              </a:prstGeom>
              <a:solidFill>
                <a:srgbClr val="FFCC66"/>
              </a:solidFill>
              <a:ln>
                <a:noFill/>
              </a:ln>
              <a:effectLst/>
              <a:extLst>
                <a:ext uri="{91240B29-F687-4F45-9708-019B960494DF}">
                  <a14:hiddenLine xmlns:a14="http://schemas.microsoft.com/office/drawing/2010/main" w="38100" cap="sq">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de-DE"/>
              </a:p>
            </p:txBody>
          </p:sp>
          <p:sp>
            <p:nvSpPr>
              <p:cNvPr id="54305" name="Text Box 33"/>
              <p:cNvSpPr txBox="1">
                <a:spLocks noChangeArrowheads="1"/>
              </p:cNvSpPr>
              <p:nvPr/>
            </p:nvSpPr>
            <p:spPr bwMode="auto">
              <a:xfrm>
                <a:off x="808" y="3368"/>
                <a:ext cx="288" cy="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spcBef>
                    <a:spcPct val="50000"/>
                  </a:spcBef>
                </a:pPr>
                <a:r>
                  <a:rPr lang="de-DE" altLang="de-DE" sz="1600" b="1">
                    <a:effectLst>
                      <a:outerShdw blurRad="38100" dist="38100" dir="2700000" algn="tl">
                        <a:srgbClr val="C0C0C0"/>
                      </a:outerShdw>
                    </a:effectLst>
                    <a:latin typeface="Arial" pitchFamily="34" charset="0"/>
                  </a:rPr>
                  <a:t>K1</a:t>
                </a:r>
              </a:p>
            </p:txBody>
          </p:sp>
        </p:gr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3" presetClass="entr" presetSubtype="16" fill="hold" nodeType="afterEffect">
                                  <p:stCondLst>
                                    <p:cond delay="0"/>
                                  </p:stCondLst>
                                  <p:childTnLst>
                                    <p:set>
                                      <p:cBhvr>
                                        <p:cTn id="6" dur="1" fill="hold">
                                          <p:stCondLst>
                                            <p:cond delay="0"/>
                                          </p:stCondLst>
                                        </p:cTn>
                                        <p:tgtEl>
                                          <p:spTgt spid="54275"/>
                                        </p:tgtEl>
                                        <p:attrNameLst>
                                          <p:attrName>style.visibility</p:attrName>
                                        </p:attrNameLst>
                                      </p:cBhvr>
                                      <p:to>
                                        <p:strVal val="visible"/>
                                      </p:to>
                                    </p:set>
                                    <p:anim calcmode="lin" valueType="num">
                                      <p:cBhvr>
                                        <p:cTn id="7" dur="500" fill="hold"/>
                                        <p:tgtEl>
                                          <p:spTgt spid="54275"/>
                                        </p:tgtEl>
                                        <p:attrNameLst>
                                          <p:attrName>ppt_w</p:attrName>
                                        </p:attrNameLst>
                                      </p:cBhvr>
                                      <p:tavLst>
                                        <p:tav tm="0">
                                          <p:val>
                                            <p:fltVal val="0"/>
                                          </p:val>
                                        </p:tav>
                                        <p:tav tm="100000">
                                          <p:val>
                                            <p:strVal val="#ppt_w"/>
                                          </p:val>
                                        </p:tav>
                                      </p:tavLst>
                                    </p:anim>
                                    <p:anim calcmode="lin" valueType="num">
                                      <p:cBhvr>
                                        <p:cTn id="8" dur="500" fill="hold"/>
                                        <p:tgtEl>
                                          <p:spTgt spid="54275"/>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Grp="1" noChangeArrowheads="1"/>
          </p:cNvSpPr>
          <p:nvPr>
            <p:ph type="title"/>
          </p:nvPr>
        </p:nvSpPr>
        <p:spPr/>
        <p:txBody>
          <a:bodyPr/>
          <a:lstStyle/>
          <a:p>
            <a:r>
              <a:rPr lang="de-DE" altLang="de-DE"/>
              <a:t>Objekt-Attribut-Wert-Tripel: Beispiele</a:t>
            </a:r>
            <a:br>
              <a:rPr lang="de-DE" altLang="de-DE"/>
            </a:br>
            <a:endParaRPr lang="de-DE" altLang="de-DE"/>
          </a:p>
        </p:txBody>
      </p:sp>
      <p:sp>
        <p:nvSpPr>
          <p:cNvPr id="55299" name="Rectangle 3"/>
          <p:cNvSpPr>
            <a:spLocks noChangeArrowheads="1"/>
          </p:cNvSpPr>
          <p:nvPr/>
        </p:nvSpPr>
        <p:spPr bwMode="auto">
          <a:xfrm>
            <a:off x="863600" y="1498600"/>
            <a:ext cx="1131888"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2075" tIns="46038" rIns="92075" bIns="46038">
            <a:spAutoFit/>
          </a:bodyPr>
          <a:lstStyle/>
          <a:p>
            <a:pPr algn="just">
              <a:spcBef>
                <a:spcPct val="20000"/>
              </a:spcBef>
              <a:buClr>
                <a:schemeClr val="accent2"/>
              </a:buClr>
              <a:buSzPct val="80000"/>
              <a:buFont typeface="Wingdings" pitchFamily="2" charset="2"/>
              <a:buNone/>
            </a:pPr>
            <a:r>
              <a:rPr lang="de-DE" altLang="de-DE" b="1">
                <a:solidFill>
                  <a:schemeClr val="accent2"/>
                </a:solidFill>
                <a:effectLst/>
                <a:latin typeface="Arial" pitchFamily="34" charset="0"/>
                <a:cs typeface="Times New Roman" pitchFamily="18" charset="0"/>
              </a:rPr>
              <a:t>Objekt</a:t>
            </a:r>
          </a:p>
        </p:txBody>
      </p:sp>
      <p:sp>
        <p:nvSpPr>
          <p:cNvPr id="55300" name="Rectangle 4"/>
          <p:cNvSpPr>
            <a:spLocks noChangeArrowheads="1"/>
          </p:cNvSpPr>
          <p:nvPr/>
        </p:nvSpPr>
        <p:spPr bwMode="auto">
          <a:xfrm>
            <a:off x="2692400" y="1498600"/>
            <a:ext cx="1284288"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2075" tIns="46038" rIns="92075" bIns="46038">
            <a:spAutoFit/>
          </a:bodyPr>
          <a:lstStyle/>
          <a:p>
            <a:pPr algn="just">
              <a:spcBef>
                <a:spcPct val="20000"/>
              </a:spcBef>
              <a:buClr>
                <a:schemeClr val="accent2"/>
              </a:buClr>
              <a:buSzPct val="80000"/>
              <a:buFont typeface="Wingdings" pitchFamily="2" charset="2"/>
              <a:buNone/>
            </a:pPr>
            <a:r>
              <a:rPr lang="de-DE" altLang="de-DE" b="1">
                <a:solidFill>
                  <a:schemeClr val="accent2"/>
                </a:solidFill>
                <a:effectLst/>
                <a:latin typeface="Arial" pitchFamily="34" charset="0"/>
                <a:cs typeface="Times New Roman" pitchFamily="18" charset="0"/>
              </a:rPr>
              <a:t>Attribut</a:t>
            </a:r>
          </a:p>
        </p:txBody>
      </p:sp>
      <p:sp>
        <p:nvSpPr>
          <p:cNvPr id="55301" name="Rectangle 5"/>
          <p:cNvSpPr>
            <a:spLocks noChangeArrowheads="1"/>
          </p:cNvSpPr>
          <p:nvPr/>
        </p:nvSpPr>
        <p:spPr bwMode="auto">
          <a:xfrm>
            <a:off x="5130800" y="1498600"/>
            <a:ext cx="86201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2075" tIns="46038" rIns="92075" bIns="46038">
            <a:spAutoFit/>
          </a:bodyPr>
          <a:lstStyle/>
          <a:p>
            <a:pPr algn="just">
              <a:spcBef>
                <a:spcPct val="20000"/>
              </a:spcBef>
              <a:buClr>
                <a:schemeClr val="accent2"/>
              </a:buClr>
              <a:buSzPct val="80000"/>
              <a:buFont typeface="Wingdings" pitchFamily="2" charset="2"/>
              <a:buNone/>
            </a:pPr>
            <a:r>
              <a:rPr lang="de-DE" altLang="de-DE" b="1">
                <a:solidFill>
                  <a:schemeClr val="accent2"/>
                </a:solidFill>
                <a:effectLst/>
                <a:latin typeface="Arial" pitchFamily="34" charset="0"/>
                <a:cs typeface="Times New Roman" pitchFamily="18" charset="0"/>
              </a:rPr>
              <a:t>Wert</a:t>
            </a:r>
          </a:p>
        </p:txBody>
      </p:sp>
      <p:grpSp>
        <p:nvGrpSpPr>
          <p:cNvPr id="55302" name="Group 6"/>
          <p:cNvGrpSpPr>
            <a:grpSpLocks/>
          </p:cNvGrpSpPr>
          <p:nvPr/>
        </p:nvGrpSpPr>
        <p:grpSpPr bwMode="auto">
          <a:xfrm>
            <a:off x="863600" y="2017713"/>
            <a:ext cx="4789488" cy="396875"/>
            <a:chOff x="576" y="1767"/>
            <a:chExt cx="3017" cy="250"/>
          </a:xfrm>
        </p:grpSpPr>
        <p:sp>
          <p:nvSpPr>
            <p:cNvPr id="55303" name="Rectangle 7"/>
            <p:cNvSpPr>
              <a:spLocks noChangeArrowheads="1"/>
            </p:cNvSpPr>
            <p:nvPr/>
          </p:nvSpPr>
          <p:spPr bwMode="auto">
            <a:xfrm>
              <a:off x="576" y="1767"/>
              <a:ext cx="303" cy="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2075" tIns="46038" rIns="92075" bIns="46038">
              <a:spAutoFit/>
            </a:bodyPr>
            <a:lstStyle/>
            <a:p>
              <a:pPr algn="just">
                <a:spcBef>
                  <a:spcPct val="20000"/>
                </a:spcBef>
                <a:buClr>
                  <a:schemeClr val="accent2"/>
                </a:buClr>
                <a:buSzPct val="80000"/>
                <a:buFont typeface="Wingdings" pitchFamily="2" charset="2"/>
                <a:buNone/>
              </a:pPr>
              <a:r>
                <a:rPr lang="de-DE" altLang="de-DE" sz="2000" b="1">
                  <a:effectLst/>
                  <a:latin typeface="Arial" pitchFamily="34" charset="0"/>
                  <a:cs typeface="Times New Roman" pitchFamily="18" charset="0"/>
                </a:rPr>
                <a:t>Z1</a:t>
              </a:r>
            </a:p>
          </p:txBody>
        </p:sp>
        <p:sp>
          <p:nvSpPr>
            <p:cNvPr id="55304" name="Rectangle 8"/>
            <p:cNvSpPr>
              <a:spLocks noChangeArrowheads="1"/>
            </p:cNvSpPr>
            <p:nvPr/>
          </p:nvSpPr>
          <p:spPr bwMode="auto">
            <a:xfrm>
              <a:off x="1728" y="1767"/>
              <a:ext cx="552" cy="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2075" tIns="46038" rIns="92075" bIns="46038">
              <a:spAutoFit/>
            </a:bodyPr>
            <a:lstStyle/>
            <a:p>
              <a:pPr algn="just">
                <a:spcBef>
                  <a:spcPct val="20000"/>
                </a:spcBef>
                <a:buClr>
                  <a:schemeClr val="accent2"/>
                </a:buClr>
                <a:buSzPct val="80000"/>
                <a:buFont typeface="Wingdings" pitchFamily="2" charset="2"/>
                <a:buNone/>
              </a:pPr>
              <a:r>
                <a:rPr lang="de-DE" altLang="de-DE" sz="2000" b="1">
                  <a:effectLst/>
                  <a:latin typeface="Arial" pitchFamily="34" charset="0"/>
                  <a:cs typeface="Times New Roman" pitchFamily="18" charset="0"/>
                </a:rPr>
                <a:t>Farbe</a:t>
              </a:r>
            </a:p>
          </p:txBody>
        </p:sp>
        <p:sp>
          <p:nvSpPr>
            <p:cNvPr id="55305" name="Rectangle 9"/>
            <p:cNvSpPr>
              <a:spLocks noChangeArrowheads="1"/>
            </p:cNvSpPr>
            <p:nvPr/>
          </p:nvSpPr>
          <p:spPr bwMode="auto">
            <a:xfrm>
              <a:off x="3264" y="1767"/>
              <a:ext cx="329" cy="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2075" tIns="46038" rIns="92075" bIns="46038">
              <a:spAutoFit/>
            </a:bodyPr>
            <a:lstStyle/>
            <a:p>
              <a:pPr algn="just">
                <a:spcBef>
                  <a:spcPct val="20000"/>
                </a:spcBef>
                <a:buClr>
                  <a:schemeClr val="accent2"/>
                </a:buClr>
                <a:buSzPct val="80000"/>
                <a:buFont typeface="Wingdings" pitchFamily="2" charset="2"/>
                <a:buNone/>
              </a:pPr>
              <a:r>
                <a:rPr lang="de-DE" altLang="de-DE" sz="2000" b="1">
                  <a:effectLst/>
                  <a:latin typeface="Arial" pitchFamily="34" charset="0"/>
                  <a:cs typeface="Times New Roman" pitchFamily="18" charset="0"/>
                </a:rPr>
                <a:t>rot</a:t>
              </a:r>
            </a:p>
          </p:txBody>
        </p:sp>
      </p:grpSp>
      <p:grpSp>
        <p:nvGrpSpPr>
          <p:cNvPr id="55306" name="Group 10"/>
          <p:cNvGrpSpPr>
            <a:grpSpLocks/>
          </p:cNvGrpSpPr>
          <p:nvPr/>
        </p:nvGrpSpPr>
        <p:grpSpPr bwMode="auto">
          <a:xfrm>
            <a:off x="863600" y="2927350"/>
            <a:ext cx="5126038" cy="396875"/>
            <a:chOff x="576" y="2554"/>
            <a:chExt cx="3229" cy="250"/>
          </a:xfrm>
        </p:grpSpPr>
        <p:sp>
          <p:nvSpPr>
            <p:cNvPr id="55307" name="Rectangle 11"/>
            <p:cNvSpPr>
              <a:spLocks noChangeArrowheads="1"/>
            </p:cNvSpPr>
            <p:nvPr/>
          </p:nvSpPr>
          <p:spPr bwMode="auto">
            <a:xfrm>
              <a:off x="576" y="2554"/>
              <a:ext cx="303" cy="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2075" tIns="46038" rIns="92075" bIns="46038">
              <a:spAutoFit/>
            </a:bodyPr>
            <a:lstStyle/>
            <a:p>
              <a:pPr algn="just">
                <a:spcBef>
                  <a:spcPct val="20000"/>
                </a:spcBef>
                <a:buClr>
                  <a:schemeClr val="accent2"/>
                </a:buClr>
                <a:buSzPct val="80000"/>
                <a:buFont typeface="Wingdings" pitchFamily="2" charset="2"/>
                <a:buNone/>
              </a:pPr>
              <a:r>
                <a:rPr lang="de-DE" altLang="de-DE" sz="2000" b="1">
                  <a:effectLst/>
                  <a:latin typeface="Arial" pitchFamily="34" charset="0"/>
                  <a:cs typeface="Times New Roman" pitchFamily="18" charset="0"/>
                </a:rPr>
                <a:t>Z1</a:t>
              </a:r>
            </a:p>
          </p:txBody>
        </p:sp>
        <p:sp>
          <p:nvSpPr>
            <p:cNvPr id="55308" name="Rectangle 12"/>
            <p:cNvSpPr>
              <a:spLocks noChangeArrowheads="1"/>
            </p:cNvSpPr>
            <p:nvPr/>
          </p:nvSpPr>
          <p:spPr bwMode="auto">
            <a:xfrm>
              <a:off x="1728" y="2554"/>
              <a:ext cx="587" cy="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2075" tIns="46038" rIns="92075" bIns="46038">
              <a:spAutoFit/>
            </a:bodyPr>
            <a:lstStyle/>
            <a:p>
              <a:pPr algn="just">
                <a:spcBef>
                  <a:spcPct val="20000"/>
                </a:spcBef>
                <a:buClr>
                  <a:schemeClr val="accent2"/>
                </a:buClr>
                <a:buSzPct val="80000"/>
                <a:buFont typeface="Wingdings" pitchFamily="2" charset="2"/>
                <a:buNone/>
              </a:pPr>
              <a:r>
                <a:rPr lang="de-DE" altLang="de-DE" sz="2000" b="1">
                  <a:effectLst/>
                  <a:latin typeface="Arial" pitchFamily="34" charset="0"/>
                  <a:cs typeface="Times New Roman" pitchFamily="18" charset="0"/>
                </a:rPr>
                <a:t>Größe</a:t>
              </a:r>
            </a:p>
          </p:txBody>
        </p:sp>
        <p:sp>
          <p:nvSpPr>
            <p:cNvPr id="55309" name="Rectangle 13"/>
            <p:cNvSpPr>
              <a:spLocks noChangeArrowheads="1"/>
            </p:cNvSpPr>
            <p:nvPr/>
          </p:nvSpPr>
          <p:spPr bwMode="auto">
            <a:xfrm>
              <a:off x="3264" y="2554"/>
              <a:ext cx="541" cy="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2075" tIns="46038" rIns="92075" bIns="46038">
              <a:spAutoFit/>
            </a:bodyPr>
            <a:lstStyle/>
            <a:p>
              <a:pPr algn="just">
                <a:spcBef>
                  <a:spcPct val="20000"/>
                </a:spcBef>
                <a:buClr>
                  <a:schemeClr val="accent2"/>
                </a:buClr>
                <a:buSzPct val="80000"/>
                <a:buFont typeface="Wingdings" pitchFamily="2" charset="2"/>
                <a:buNone/>
              </a:pPr>
              <a:r>
                <a:rPr lang="de-DE" altLang="de-DE" sz="2000" b="1">
                  <a:effectLst/>
                  <a:latin typeface="Arial" pitchFamily="34" charset="0"/>
                  <a:cs typeface="Times New Roman" pitchFamily="18" charset="0"/>
                </a:rPr>
                <a:t>mittel</a:t>
              </a:r>
            </a:p>
          </p:txBody>
        </p:sp>
      </p:grpSp>
      <p:grpSp>
        <p:nvGrpSpPr>
          <p:cNvPr id="55310" name="Group 14"/>
          <p:cNvGrpSpPr>
            <a:grpSpLocks/>
          </p:cNvGrpSpPr>
          <p:nvPr/>
        </p:nvGrpSpPr>
        <p:grpSpPr bwMode="auto">
          <a:xfrm>
            <a:off x="863600" y="3381375"/>
            <a:ext cx="4973638" cy="396875"/>
            <a:chOff x="576" y="2948"/>
            <a:chExt cx="3133" cy="250"/>
          </a:xfrm>
        </p:grpSpPr>
        <p:sp>
          <p:nvSpPr>
            <p:cNvPr id="55311" name="Rectangle 15"/>
            <p:cNvSpPr>
              <a:spLocks noChangeArrowheads="1"/>
            </p:cNvSpPr>
            <p:nvPr/>
          </p:nvSpPr>
          <p:spPr bwMode="auto">
            <a:xfrm>
              <a:off x="576" y="2948"/>
              <a:ext cx="329" cy="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2075" tIns="46038" rIns="92075" bIns="46038">
              <a:spAutoFit/>
            </a:bodyPr>
            <a:lstStyle/>
            <a:p>
              <a:pPr algn="just">
                <a:spcBef>
                  <a:spcPct val="20000"/>
                </a:spcBef>
                <a:buClr>
                  <a:schemeClr val="accent2"/>
                </a:buClr>
                <a:buSzPct val="80000"/>
                <a:buFont typeface="Wingdings" pitchFamily="2" charset="2"/>
                <a:buNone/>
              </a:pPr>
              <a:r>
                <a:rPr lang="de-DE" altLang="de-DE" sz="2000" b="1">
                  <a:effectLst/>
                  <a:latin typeface="Arial" pitchFamily="34" charset="0"/>
                  <a:cs typeface="Times New Roman" pitchFamily="18" charset="0"/>
                </a:rPr>
                <a:t>Q3</a:t>
              </a:r>
            </a:p>
          </p:txBody>
        </p:sp>
        <p:sp>
          <p:nvSpPr>
            <p:cNvPr id="55312" name="Rectangle 16"/>
            <p:cNvSpPr>
              <a:spLocks noChangeArrowheads="1"/>
            </p:cNvSpPr>
            <p:nvPr/>
          </p:nvSpPr>
          <p:spPr bwMode="auto">
            <a:xfrm>
              <a:off x="1728" y="2948"/>
              <a:ext cx="552" cy="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2075" tIns="46038" rIns="92075" bIns="46038">
              <a:spAutoFit/>
            </a:bodyPr>
            <a:lstStyle/>
            <a:p>
              <a:pPr algn="just">
                <a:spcBef>
                  <a:spcPct val="20000"/>
                </a:spcBef>
                <a:buClr>
                  <a:schemeClr val="accent2"/>
                </a:buClr>
                <a:buSzPct val="80000"/>
                <a:buFont typeface="Wingdings" pitchFamily="2" charset="2"/>
                <a:buNone/>
              </a:pPr>
              <a:r>
                <a:rPr lang="de-DE" altLang="de-DE" sz="2000" b="1">
                  <a:effectLst/>
                  <a:latin typeface="Arial" pitchFamily="34" charset="0"/>
                  <a:cs typeface="Times New Roman" pitchFamily="18" charset="0"/>
                </a:rPr>
                <a:t>Farbe</a:t>
              </a:r>
            </a:p>
          </p:txBody>
        </p:sp>
        <p:sp>
          <p:nvSpPr>
            <p:cNvPr id="55313" name="Rectangle 17"/>
            <p:cNvSpPr>
              <a:spLocks noChangeArrowheads="1"/>
            </p:cNvSpPr>
            <p:nvPr/>
          </p:nvSpPr>
          <p:spPr bwMode="auto">
            <a:xfrm>
              <a:off x="3264" y="2948"/>
              <a:ext cx="445" cy="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2075" tIns="46038" rIns="92075" bIns="46038">
              <a:spAutoFit/>
            </a:bodyPr>
            <a:lstStyle/>
            <a:p>
              <a:pPr algn="just">
                <a:spcBef>
                  <a:spcPct val="20000"/>
                </a:spcBef>
                <a:buClr>
                  <a:schemeClr val="accent2"/>
                </a:buClr>
                <a:buSzPct val="80000"/>
                <a:buFont typeface="Wingdings" pitchFamily="2" charset="2"/>
                <a:buNone/>
              </a:pPr>
              <a:r>
                <a:rPr lang="de-DE" altLang="de-DE" sz="2000" b="1">
                  <a:effectLst/>
                  <a:latin typeface="Arial" pitchFamily="34" charset="0"/>
                  <a:cs typeface="Times New Roman" pitchFamily="18" charset="0"/>
                </a:rPr>
                <a:t>gelb</a:t>
              </a:r>
            </a:p>
          </p:txBody>
        </p:sp>
      </p:grpSp>
      <p:grpSp>
        <p:nvGrpSpPr>
          <p:cNvPr id="55314" name="Group 18"/>
          <p:cNvGrpSpPr>
            <a:grpSpLocks/>
          </p:cNvGrpSpPr>
          <p:nvPr/>
        </p:nvGrpSpPr>
        <p:grpSpPr bwMode="auto">
          <a:xfrm>
            <a:off x="863600" y="2473325"/>
            <a:ext cx="5438775" cy="396875"/>
            <a:chOff x="576" y="2161"/>
            <a:chExt cx="3426" cy="250"/>
          </a:xfrm>
        </p:grpSpPr>
        <p:sp>
          <p:nvSpPr>
            <p:cNvPr id="55315" name="Rectangle 19"/>
            <p:cNvSpPr>
              <a:spLocks noChangeArrowheads="1"/>
            </p:cNvSpPr>
            <p:nvPr/>
          </p:nvSpPr>
          <p:spPr bwMode="auto">
            <a:xfrm>
              <a:off x="576" y="2161"/>
              <a:ext cx="303" cy="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2075" tIns="46038" rIns="92075" bIns="46038">
              <a:spAutoFit/>
            </a:bodyPr>
            <a:lstStyle/>
            <a:p>
              <a:pPr algn="just">
                <a:spcBef>
                  <a:spcPct val="20000"/>
                </a:spcBef>
                <a:buClr>
                  <a:schemeClr val="accent2"/>
                </a:buClr>
                <a:buSzPct val="80000"/>
                <a:buFont typeface="Wingdings" pitchFamily="2" charset="2"/>
                <a:buNone/>
              </a:pPr>
              <a:r>
                <a:rPr lang="de-DE" altLang="de-DE" sz="2000" b="1">
                  <a:effectLst/>
                  <a:latin typeface="Arial" pitchFamily="34" charset="0"/>
                  <a:cs typeface="Times New Roman" pitchFamily="18" charset="0"/>
                </a:rPr>
                <a:t>Z1</a:t>
              </a:r>
            </a:p>
          </p:txBody>
        </p:sp>
        <p:sp>
          <p:nvSpPr>
            <p:cNvPr id="55316" name="Rectangle 20"/>
            <p:cNvSpPr>
              <a:spLocks noChangeArrowheads="1"/>
            </p:cNvSpPr>
            <p:nvPr/>
          </p:nvSpPr>
          <p:spPr bwMode="auto">
            <a:xfrm>
              <a:off x="3264" y="2161"/>
              <a:ext cx="738" cy="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2075" tIns="46038" rIns="92075" bIns="46038">
              <a:spAutoFit/>
            </a:bodyPr>
            <a:lstStyle/>
            <a:p>
              <a:pPr algn="just">
                <a:spcBef>
                  <a:spcPct val="20000"/>
                </a:spcBef>
                <a:buClr>
                  <a:schemeClr val="accent2"/>
                </a:buClr>
                <a:buSzPct val="80000"/>
                <a:buFont typeface="Wingdings" pitchFamily="2" charset="2"/>
                <a:buNone/>
              </a:pPr>
              <a:r>
                <a:rPr lang="de-DE" altLang="de-DE" sz="2000" b="1">
                  <a:effectLst/>
                  <a:latin typeface="Arial" pitchFamily="34" charset="0"/>
                  <a:cs typeface="Times New Roman" pitchFamily="18" charset="0"/>
                </a:rPr>
                <a:t>Zylinder</a:t>
              </a:r>
            </a:p>
          </p:txBody>
        </p:sp>
        <p:sp>
          <p:nvSpPr>
            <p:cNvPr id="55317" name="Rectangle 21"/>
            <p:cNvSpPr>
              <a:spLocks noChangeArrowheads="1"/>
            </p:cNvSpPr>
            <p:nvPr/>
          </p:nvSpPr>
          <p:spPr bwMode="auto">
            <a:xfrm>
              <a:off x="1728" y="2161"/>
              <a:ext cx="516" cy="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2075" tIns="46038" rIns="92075" bIns="46038">
              <a:spAutoFit/>
            </a:bodyPr>
            <a:lstStyle/>
            <a:p>
              <a:pPr algn="just">
                <a:spcBef>
                  <a:spcPct val="20000"/>
                </a:spcBef>
                <a:buClr>
                  <a:schemeClr val="accent2"/>
                </a:buClr>
                <a:buSzPct val="80000"/>
                <a:buFont typeface="Wingdings" pitchFamily="2" charset="2"/>
                <a:buNone/>
              </a:pPr>
              <a:r>
                <a:rPr lang="de-DE" altLang="de-DE" sz="2000" b="1">
                  <a:effectLst/>
                  <a:latin typeface="Arial" pitchFamily="34" charset="0"/>
                  <a:cs typeface="Times New Roman" pitchFamily="18" charset="0"/>
                </a:rPr>
                <a:t>Form</a:t>
              </a:r>
            </a:p>
          </p:txBody>
        </p:sp>
      </p:grpSp>
      <p:grpSp>
        <p:nvGrpSpPr>
          <p:cNvPr id="55318" name="Group 22"/>
          <p:cNvGrpSpPr>
            <a:grpSpLocks/>
          </p:cNvGrpSpPr>
          <p:nvPr/>
        </p:nvGrpSpPr>
        <p:grpSpPr bwMode="auto">
          <a:xfrm>
            <a:off x="863600" y="3835400"/>
            <a:ext cx="5340350" cy="396875"/>
            <a:chOff x="576" y="3342"/>
            <a:chExt cx="3364" cy="250"/>
          </a:xfrm>
        </p:grpSpPr>
        <p:sp>
          <p:nvSpPr>
            <p:cNvPr id="55319" name="Rectangle 23"/>
            <p:cNvSpPr>
              <a:spLocks noChangeArrowheads="1"/>
            </p:cNvSpPr>
            <p:nvPr/>
          </p:nvSpPr>
          <p:spPr bwMode="auto">
            <a:xfrm>
              <a:off x="1728" y="3342"/>
              <a:ext cx="516" cy="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2075" tIns="46038" rIns="92075" bIns="46038">
              <a:spAutoFit/>
            </a:bodyPr>
            <a:lstStyle/>
            <a:p>
              <a:pPr algn="just">
                <a:spcBef>
                  <a:spcPct val="20000"/>
                </a:spcBef>
                <a:buClr>
                  <a:schemeClr val="accent2"/>
                </a:buClr>
                <a:buSzPct val="80000"/>
                <a:buFont typeface="Wingdings" pitchFamily="2" charset="2"/>
                <a:buNone/>
              </a:pPr>
              <a:r>
                <a:rPr lang="de-DE" altLang="de-DE" sz="2000" b="1">
                  <a:effectLst/>
                  <a:latin typeface="Arial" pitchFamily="34" charset="0"/>
                  <a:cs typeface="Times New Roman" pitchFamily="18" charset="0"/>
                </a:rPr>
                <a:t>Form</a:t>
              </a:r>
            </a:p>
          </p:txBody>
        </p:sp>
        <p:sp>
          <p:nvSpPr>
            <p:cNvPr id="55320" name="Rectangle 24"/>
            <p:cNvSpPr>
              <a:spLocks noChangeArrowheads="1"/>
            </p:cNvSpPr>
            <p:nvPr/>
          </p:nvSpPr>
          <p:spPr bwMode="auto">
            <a:xfrm>
              <a:off x="576" y="3342"/>
              <a:ext cx="329" cy="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2075" tIns="46038" rIns="92075" bIns="46038">
              <a:spAutoFit/>
            </a:bodyPr>
            <a:lstStyle/>
            <a:p>
              <a:pPr algn="just">
                <a:spcBef>
                  <a:spcPct val="20000"/>
                </a:spcBef>
                <a:buClr>
                  <a:schemeClr val="accent2"/>
                </a:buClr>
                <a:buSzPct val="80000"/>
                <a:buFont typeface="Wingdings" pitchFamily="2" charset="2"/>
                <a:buNone/>
              </a:pPr>
              <a:r>
                <a:rPr lang="de-DE" altLang="de-DE" sz="2000" b="1">
                  <a:effectLst/>
                  <a:latin typeface="Arial" pitchFamily="34" charset="0"/>
                  <a:cs typeface="Times New Roman" pitchFamily="18" charset="0"/>
                </a:rPr>
                <a:t>Q3</a:t>
              </a:r>
            </a:p>
          </p:txBody>
        </p:sp>
        <p:sp>
          <p:nvSpPr>
            <p:cNvPr id="55321" name="Rectangle 25"/>
            <p:cNvSpPr>
              <a:spLocks noChangeArrowheads="1"/>
            </p:cNvSpPr>
            <p:nvPr/>
          </p:nvSpPr>
          <p:spPr bwMode="auto">
            <a:xfrm>
              <a:off x="3264" y="3342"/>
              <a:ext cx="676" cy="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2075" tIns="46038" rIns="92075" bIns="46038">
              <a:spAutoFit/>
            </a:bodyPr>
            <a:lstStyle/>
            <a:p>
              <a:pPr algn="just">
                <a:spcBef>
                  <a:spcPct val="20000"/>
                </a:spcBef>
                <a:buClr>
                  <a:schemeClr val="accent2"/>
                </a:buClr>
                <a:buSzPct val="80000"/>
                <a:buFont typeface="Wingdings" pitchFamily="2" charset="2"/>
                <a:buNone/>
              </a:pPr>
              <a:r>
                <a:rPr lang="de-DE" altLang="de-DE" sz="2000" b="1">
                  <a:effectLst/>
                  <a:latin typeface="Arial" pitchFamily="34" charset="0"/>
                  <a:cs typeface="Times New Roman" pitchFamily="18" charset="0"/>
                </a:rPr>
                <a:t>Quader</a:t>
              </a:r>
            </a:p>
          </p:txBody>
        </p:sp>
      </p:grpSp>
      <p:grpSp>
        <p:nvGrpSpPr>
          <p:cNvPr id="55322" name="Group 26"/>
          <p:cNvGrpSpPr>
            <a:grpSpLocks/>
          </p:cNvGrpSpPr>
          <p:nvPr/>
        </p:nvGrpSpPr>
        <p:grpSpPr bwMode="auto">
          <a:xfrm>
            <a:off x="7289800" y="1536700"/>
            <a:ext cx="1066800" cy="1320800"/>
            <a:chOff x="624" y="1144"/>
            <a:chExt cx="672" cy="832"/>
          </a:xfrm>
        </p:grpSpPr>
        <p:sp>
          <p:nvSpPr>
            <p:cNvPr id="55323" name="AutoShape 27"/>
            <p:cNvSpPr>
              <a:spLocks noChangeArrowheads="1"/>
            </p:cNvSpPr>
            <p:nvPr/>
          </p:nvSpPr>
          <p:spPr bwMode="auto">
            <a:xfrm>
              <a:off x="624" y="1144"/>
              <a:ext cx="672" cy="832"/>
            </a:xfrm>
            <a:prstGeom prst="can">
              <a:avLst>
                <a:gd name="adj" fmla="val 30952"/>
              </a:avLst>
            </a:prstGeom>
            <a:solidFill>
              <a:schemeClr val="hlink"/>
            </a:solidFill>
            <a:ln>
              <a:noFill/>
            </a:ln>
            <a:effectLst/>
            <a:extLst>
              <a:ext uri="{91240B29-F687-4F45-9708-019B960494DF}">
                <a14:hiddenLine xmlns:a14="http://schemas.microsoft.com/office/drawing/2010/main" w="38100" cap="sq">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de-DE"/>
            </a:p>
          </p:txBody>
        </p:sp>
        <p:sp>
          <p:nvSpPr>
            <p:cNvPr id="55324" name="Text Box 28"/>
            <p:cNvSpPr txBox="1">
              <a:spLocks noChangeArrowheads="1"/>
            </p:cNvSpPr>
            <p:nvPr/>
          </p:nvSpPr>
          <p:spPr bwMode="auto">
            <a:xfrm>
              <a:off x="824" y="1512"/>
              <a:ext cx="288" cy="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spcBef>
                  <a:spcPct val="50000"/>
                </a:spcBef>
              </a:pPr>
              <a:r>
                <a:rPr lang="de-DE" altLang="de-DE" sz="1600" b="1">
                  <a:effectLst>
                    <a:outerShdw blurRad="38100" dist="38100" dir="2700000" algn="tl">
                      <a:srgbClr val="C0C0C0"/>
                    </a:outerShdw>
                  </a:effectLst>
                  <a:latin typeface="Arial" pitchFamily="34" charset="0"/>
                </a:rPr>
                <a:t>Z1</a:t>
              </a:r>
            </a:p>
          </p:txBody>
        </p:sp>
      </p:grpSp>
      <p:grpSp>
        <p:nvGrpSpPr>
          <p:cNvPr id="55325" name="Group 29"/>
          <p:cNvGrpSpPr>
            <a:grpSpLocks/>
          </p:cNvGrpSpPr>
          <p:nvPr/>
        </p:nvGrpSpPr>
        <p:grpSpPr bwMode="auto">
          <a:xfrm>
            <a:off x="7454900" y="3429000"/>
            <a:ext cx="635000" cy="711200"/>
            <a:chOff x="4312" y="1424"/>
            <a:chExt cx="400" cy="448"/>
          </a:xfrm>
        </p:grpSpPr>
        <p:sp>
          <p:nvSpPr>
            <p:cNvPr id="55326" name="AutoShape 30"/>
            <p:cNvSpPr>
              <a:spLocks noChangeArrowheads="1"/>
            </p:cNvSpPr>
            <p:nvPr/>
          </p:nvSpPr>
          <p:spPr bwMode="auto">
            <a:xfrm>
              <a:off x="4312" y="1424"/>
              <a:ext cx="400" cy="448"/>
            </a:xfrm>
            <a:prstGeom prst="cube">
              <a:avLst>
                <a:gd name="adj" fmla="val 25000"/>
              </a:avLst>
            </a:prstGeom>
            <a:solidFill>
              <a:srgbClr val="FFCC66"/>
            </a:solidFill>
            <a:ln>
              <a:noFill/>
            </a:ln>
            <a:effectLst/>
            <a:extLst>
              <a:ext uri="{91240B29-F687-4F45-9708-019B960494DF}">
                <a14:hiddenLine xmlns:a14="http://schemas.microsoft.com/office/drawing/2010/main" w="38100" cap="sq">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de-DE"/>
            </a:p>
          </p:txBody>
        </p:sp>
        <p:sp>
          <p:nvSpPr>
            <p:cNvPr id="55327" name="Text Box 31"/>
            <p:cNvSpPr txBox="1">
              <a:spLocks noChangeArrowheads="1"/>
            </p:cNvSpPr>
            <p:nvPr/>
          </p:nvSpPr>
          <p:spPr bwMode="auto">
            <a:xfrm>
              <a:off x="4328" y="1576"/>
              <a:ext cx="288" cy="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spcBef>
                  <a:spcPct val="50000"/>
                </a:spcBef>
              </a:pPr>
              <a:r>
                <a:rPr lang="de-DE" altLang="de-DE" sz="1600" b="1">
                  <a:effectLst>
                    <a:outerShdw blurRad="38100" dist="38100" dir="2700000" algn="tl">
                      <a:srgbClr val="C0C0C0"/>
                    </a:outerShdw>
                  </a:effectLst>
                  <a:latin typeface="Arial" pitchFamily="34" charset="0"/>
                </a:rPr>
                <a:t>Q3</a:t>
              </a:r>
            </a:p>
          </p:txBody>
        </p:sp>
      </p:grpSp>
      <p:grpSp>
        <p:nvGrpSpPr>
          <p:cNvPr id="55328" name="Group 32"/>
          <p:cNvGrpSpPr>
            <a:grpSpLocks/>
          </p:cNvGrpSpPr>
          <p:nvPr/>
        </p:nvGrpSpPr>
        <p:grpSpPr bwMode="auto">
          <a:xfrm>
            <a:off x="863600" y="4289425"/>
            <a:ext cx="5029200" cy="396875"/>
            <a:chOff x="576" y="3342"/>
            <a:chExt cx="3168" cy="250"/>
          </a:xfrm>
        </p:grpSpPr>
        <p:sp>
          <p:nvSpPr>
            <p:cNvPr id="55329" name="Rectangle 33"/>
            <p:cNvSpPr>
              <a:spLocks noChangeArrowheads="1"/>
            </p:cNvSpPr>
            <p:nvPr/>
          </p:nvSpPr>
          <p:spPr bwMode="auto">
            <a:xfrm>
              <a:off x="1728" y="3342"/>
              <a:ext cx="692" cy="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2075" tIns="46038" rIns="92075" bIns="46038">
              <a:spAutoFit/>
            </a:bodyPr>
            <a:lstStyle/>
            <a:p>
              <a:pPr algn="just">
                <a:spcBef>
                  <a:spcPct val="20000"/>
                </a:spcBef>
                <a:buClr>
                  <a:schemeClr val="accent2"/>
                </a:buClr>
                <a:buSzPct val="80000"/>
                <a:buFont typeface="Wingdings" pitchFamily="2" charset="2"/>
                <a:buNone/>
              </a:pPr>
              <a:r>
                <a:rPr lang="de-DE" altLang="de-DE" sz="2000" b="1">
                  <a:effectLst/>
                  <a:latin typeface="Arial" pitchFamily="34" charset="0"/>
                  <a:cs typeface="Times New Roman" pitchFamily="18" charset="0"/>
                </a:rPr>
                <a:t>Größe	</a:t>
              </a:r>
            </a:p>
          </p:txBody>
        </p:sp>
        <p:sp>
          <p:nvSpPr>
            <p:cNvPr id="55330" name="Rectangle 34"/>
            <p:cNvSpPr>
              <a:spLocks noChangeArrowheads="1"/>
            </p:cNvSpPr>
            <p:nvPr/>
          </p:nvSpPr>
          <p:spPr bwMode="auto">
            <a:xfrm>
              <a:off x="576" y="3342"/>
              <a:ext cx="329" cy="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2075" tIns="46038" rIns="92075" bIns="46038">
              <a:spAutoFit/>
            </a:bodyPr>
            <a:lstStyle/>
            <a:p>
              <a:pPr algn="just">
                <a:spcBef>
                  <a:spcPct val="20000"/>
                </a:spcBef>
                <a:buClr>
                  <a:schemeClr val="accent2"/>
                </a:buClr>
                <a:buSzPct val="80000"/>
                <a:buFont typeface="Wingdings" pitchFamily="2" charset="2"/>
                <a:buNone/>
              </a:pPr>
              <a:r>
                <a:rPr lang="de-DE" altLang="de-DE" sz="2000" b="1">
                  <a:effectLst/>
                  <a:latin typeface="Arial" pitchFamily="34" charset="0"/>
                  <a:cs typeface="Times New Roman" pitchFamily="18" charset="0"/>
                </a:rPr>
                <a:t>Q3</a:t>
              </a:r>
            </a:p>
          </p:txBody>
        </p:sp>
        <p:sp>
          <p:nvSpPr>
            <p:cNvPr id="55331" name="Rectangle 35"/>
            <p:cNvSpPr>
              <a:spLocks noChangeArrowheads="1"/>
            </p:cNvSpPr>
            <p:nvPr/>
          </p:nvSpPr>
          <p:spPr bwMode="auto">
            <a:xfrm>
              <a:off x="3264" y="3342"/>
              <a:ext cx="480" cy="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2075" tIns="46038" rIns="92075" bIns="46038">
              <a:spAutoFit/>
            </a:bodyPr>
            <a:lstStyle/>
            <a:p>
              <a:pPr algn="just">
                <a:spcBef>
                  <a:spcPct val="20000"/>
                </a:spcBef>
                <a:buClr>
                  <a:schemeClr val="accent2"/>
                </a:buClr>
                <a:buSzPct val="80000"/>
                <a:buFont typeface="Wingdings" pitchFamily="2" charset="2"/>
                <a:buNone/>
              </a:pPr>
              <a:r>
                <a:rPr lang="de-DE" altLang="de-DE" sz="2000" b="1">
                  <a:effectLst/>
                  <a:latin typeface="Arial" pitchFamily="34" charset="0"/>
                  <a:cs typeface="Times New Roman" pitchFamily="18" charset="0"/>
                </a:rPr>
                <a:t>klein</a:t>
              </a:r>
            </a:p>
          </p:txBody>
        </p:sp>
      </p:grpSp>
      <p:grpSp>
        <p:nvGrpSpPr>
          <p:cNvPr id="55332" name="Group 36"/>
          <p:cNvGrpSpPr>
            <a:grpSpLocks/>
          </p:cNvGrpSpPr>
          <p:nvPr/>
        </p:nvGrpSpPr>
        <p:grpSpPr bwMode="auto">
          <a:xfrm>
            <a:off x="863600" y="4702175"/>
            <a:ext cx="5016500" cy="396875"/>
            <a:chOff x="576" y="2948"/>
            <a:chExt cx="3160" cy="250"/>
          </a:xfrm>
        </p:grpSpPr>
        <p:sp>
          <p:nvSpPr>
            <p:cNvPr id="55333" name="Rectangle 37"/>
            <p:cNvSpPr>
              <a:spLocks noChangeArrowheads="1"/>
            </p:cNvSpPr>
            <p:nvPr/>
          </p:nvSpPr>
          <p:spPr bwMode="auto">
            <a:xfrm>
              <a:off x="576" y="2948"/>
              <a:ext cx="321" cy="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2075" tIns="46038" rIns="92075" bIns="46038">
              <a:spAutoFit/>
            </a:bodyPr>
            <a:lstStyle/>
            <a:p>
              <a:pPr algn="just">
                <a:spcBef>
                  <a:spcPct val="20000"/>
                </a:spcBef>
                <a:buClr>
                  <a:schemeClr val="accent2"/>
                </a:buClr>
                <a:buSzPct val="80000"/>
                <a:buFont typeface="Wingdings" pitchFamily="2" charset="2"/>
                <a:buNone/>
              </a:pPr>
              <a:r>
                <a:rPr lang="de-DE" altLang="de-DE" sz="2000" b="1">
                  <a:effectLst/>
                  <a:latin typeface="Arial" pitchFamily="34" charset="0"/>
                  <a:cs typeface="Times New Roman" pitchFamily="18" charset="0"/>
                </a:rPr>
                <a:t>K3</a:t>
              </a:r>
            </a:p>
          </p:txBody>
        </p:sp>
        <p:sp>
          <p:nvSpPr>
            <p:cNvPr id="55334" name="Rectangle 38"/>
            <p:cNvSpPr>
              <a:spLocks noChangeArrowheads="1"/>
            </p:cNvSpPr>
            <p:nvPr/>
          </p:nvSpPr>
          <p:spPr bwMode="auto">
            <a:xfrm>
              <a:off x="1728" y="2948"/>
              <a:ext cx="552" cy="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2075" tIns="46038" rIns="92075" bIns="46038">
              <a:spAutoFit/>
            </a:bodyPr>
            <a:lstStyle/>
            <a:p>
              <a:pPr algn="just">
                <a:spcBef>
                  <a:spcPct val="20000"/>
                </a:spcBef>
                <a:buClr>
                  <a:schemeClr val="accent2"/>
                </a:buClr>
                <a:buSzPct val="80000"/>
                <a:buFont typeface="Wingdings" pitchFamily="2" charset="2"/>
                <a:buNone/>
              </a:pPr>
              <a:r>
                <a:rPr lang="de-DE" altLang="de-DE" sz="2000" b="1">
                  <a:effectLst/>
                  <a:latin typeface="Arial" pitchFamily="34" charset="0"/>
                  <a:cs typeface="Times New Roman" pitchFamily="18" charset="0"/>
                </a:rPr>
                <a:t>Farbe</a:t>
              </a:r>
            </a:p>
          </p:txBody>
        </p:sp>
        <p:sp>
          <p:nvSpPr>
            <p:cNvPr id="55335" name="Rectangle 39"/>
            <p:cNvSpPr>
              <a:spLocks noChangeArrowheads="1"/>
            </p:cNvSpPr>
            <p:nvPr/>
          </p:nvSpPr>
          <p:spPr bwMode="auto">
            <a:xfrm>
              <a:off x="3264" y="2948"/>
              <a:ext cx="472" cy="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2075" tIns="46038" rIns="92075" bIns="46038">
              <a:spAutoFit/>
            </a:bodyPr>
            <a:lstStyle/>
            <a:p>
              <a:pPr algn="just">
                <a:spcBef>
                  <a:spcPct val="20000"/>
                </a:spcBef>
                <a:buClr>
                  <a:schemeClr val="accent2"/>
                </a:buClr>
                <a:buSzPct val="80000"/>
                <a:buFont typeface="Wingdings" pitchFamily="2" charset="2"/>
                <a:buNone/>
              </a:pPr>
              <a:r>
                <a:rPr lang="de-DE" altLang="de-DE" sz="2000" b="1">
                  <a:effectLst/>
                  <a:latin typeface="Arial" pitchFamily="34" charset="0"/>
                  <a:cs typeface="Times New Roman" pitchFamily="18" charset="0"/>
                </a:rPr>
                <a:t>grün</a:t>
              </a:r>
            </a:p>
          </p:txBody>
        </p:sp>
      </p:grpSp>
      <p:grpSp>
        <p:nvGrpSpPr>
          <p:cNvPr id="55336" name="Group 40"/>
          <p:cNvGrpSpPr>
            <a:grpSpLocks/>
          </p:cNvGrpSpPr>
          <p:nvPr/>
        </p:nvGrpSpPr>
        <p:grpSpPr bwMode="auto">
          <a:xfrm>
            <a:off x="863600" y="5156200"/>
            <a:ext cx="5086350" cy="396875"/>
            <a:chOff x="576" y="3342"/>
            <a:chExt cx="3204" cy="250"/>
          </a:xfrm>
        </p:grpSpPr>
        <p:sp>
          <p:nvSpPr>
            <p:cNvPr id="55337" name="Rectangle 41"/>
            <p:cNvSpPr>
              <a:spLocks noChangeArrowheads="1"/>
            </p:cNvSpPr>
            <p:nvPr/>
          </p:nvSpPr>
          <p:spPr bwMode="auto">
            <a:xfrm>
              <a:off x="1728" y="3342"/>
              <a:ext cx="516" cy="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2075" tIns="46038" rIns="92075" bIns="46038">
              <a:spAutoFit/>
            </a:bodyPr>
            <a:lstStyle/>
            <a:p>
              <a:pPr algn="just">
                <a:spcBef>
                  <a:spcPct val="20000"/>
                </a:spcBef>
                <a:buClr>
                  <a:schemeClr val="accent2"/>
                </a:buClr>
                <a:buSzPct val="80000"/>
                <a:buFont typeface="Wingdings" pitchFamily="2" charset="2"/>
                <a:buNone/>
              </a:pPr>
              <a:r>
                <a:rPr lang="de-DE" altLang="de-DE" sz="2000" b="1">
                  <a:effectLst/>
                  <a:latin typeface="Arial" pitchFamily="34" charset="0"/>
                  <a:cs typeface="Times New Roman" pitchFamily="18" charset="0"/>
                </a:rPr>
                <a:t>Form</a:t>
              </a:r>
            </a:p>
          </p:txBody>
        </p:sp>
        <p:sp>
          <p:nvSpPr>
            <p:cNvPr id="55338" name="Rectangle 42"/>
            <p:cNvSpPr>
              <a:spLocks noChangeArrowheads="1"/>
            </p:cNvSpPr>
            <p:nvPr/>
          </p:nvSpPr>
          <p:spPr bwMode="auto">
            <a:xfrm>
              <a:off x="576" y="3342"/>
              <a:ext cx="321" cy="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2075" tIns="46038" rIns="92075" bIns="46038">
              <a:spAutoFit/>
            </a:bodyPr>
            <a:lstStyle/>
            <a:p>
              <a:pPr algn="just">
                <a:spcBef>
                  <a:spcPct val="20000"/>
                </a:spcBef>
                <a:buClr>
                  <a:schemeClr val="accent2"/>
                </a:buClr>
                <a:buSzPct val="80000"/>
                <a:buFont typeface="Wingdings" pitchFamily="2" charset="2"/>
                <a:buNone/>
              </a:pPr>
              <a:r>
                <a:rPr lang="de-DE" altLang="de-DE" sz="2000" b="1">
                  <a:effectLst/>
                  <a:latin typeface="Arial" pitchFamily="34" charset="0"/>
                  <a:cs typeface="Times New Roman" pitchFamily="18" charset="0"/>
                </a:rPr>
                <a:t>K3</a:t>
              </a:r>
            </a:p>
          </p:txBody>
        </p:sp>
        <p:sp>
          <p:nvSpPr>
            <p:cNvPr id="55339" name="Rectangle 43"/>
            <p:cNvSpPr>
              <a:spLocks noChangeArrowheads="1"/>
            </p:cNvSpPr>
            <p:nvPr/>
          </p:nvSpPr>
          <p:spPr bwMode="auto">
            <a:xfrm>
              <a:off x="3264" y="3342"/>
              <a:ext cx="516" cy="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2075" tIns="46038" rIns="92075" bIns="46038">
              <a:spAutoFit/>
            </a:bodyPr>
            <a:lstStyle/>
            <a:p>
              <a:pPr algn="just">
                <a:spcBef>
                  <a:spcPct val="20000"/>
                </a:spcBef>
                <a:buClr>
                  <a:schemeClr val="accent2"/>
                </a:buClr>
                <a:buSzPct val="80000"/>
                <a:buFont typeface="Wingdings" pitchFamily="2" charset="2"/>
                <a:buNone/>
              </a:pPr>
              <a:r>
                <a:rPr lang="de-DE" altLang="de-DE" sz="2000" b="1">
                  <a:effectLst/>
                  <a:latin typeface="Arial" pitchFamily="34" charset="0"/>
                  <a:cs typeface="Times New Roman" pitchFamily="18" charset="0"/>
                </a:rPr>
                <a:t>Kreis</a:t>
              </a:r>
            </a:p>
          </p:txBody>
        </p:sp>
      </p:grpSp>
      <p:grpSp>
        <p:nvGrpSpPr>
          <p:cNvPr id="55340" name="Group 44"/>
          <p:cNvGrpSpPr>
            <a:grpSpLocks/>
          </p:cNvGrpSpPr>
          <p:nvPr/>
        </p:nvGrpSpPr>
        <p:grpSpPr bwMode="auto">
          <a:xfrm>
            <a:off x="863600" y="5610225"/>
            <a:ext cx="5016500" cy="396875"/>
            <a:chOff x="576" y="3342"/>
            <a:chExt cx="3160" cy="250"/>
          </a:xfrm>
        </p:grpSpPr>
        <p:sp>
          <p:nvSpPr>
            <p:cNvPr id="55341" name="Rectangle 45"/>
            <p:cNvSpPr>
              <a:spLocks noChangeArrowheads="1"/>
            </p:cNvSpPr>
            <p:nvPr/>
          </p:nvSpPr>
          <p:spPr bwMode="auto">
            <a:xfrm>
              <a:off x="1728" y="3342"/>
              <a:ext cx="692" cy="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2075" tIns="46038" rIns="92075" bIns="46038">
              <a:spAutoFit/>
            </a:bodyPr>
            <a:lstStyle/>
            <a:p>
              <a:pPr algn="just">
                <a:spcBef>
                  <a:spcPct val="20000"/>
                </a:spcBef>
                <a:buClr>
                  <a:schemeClr val="accent2"/>
                </a:buClr>
                <a:buSzPct val="80000"/>
                <a:buFont typeface="Wingdings" pitchFamily="2" charset="2"/>
                <a:buNone/>
              </a:pPr>
              <a:r>
                <a:rPr lang="de-DE" altLang="de-DE" sz="2000" b="1">
                  <a:effectLst/>
                  <a:latin typeface="Arial" pitchFamily="34" charset="0"/>
                  <a:cs typeface="Times New Roman" pitchFamily="18" charset="0"/>
                </a:rPr>
                <a:t>Größe	</a:t>
              </a:r>
            </a:p>
          </p:txBody>
        </p:sp>
        <p:sp>
          <p:nvSpPr>
            <p:cNvPr id="55342" name="Rectangle 46"/>
            <p:cNvSpPr>
              <a:spLocks noChangeArrowheads="1"/>
            </p:cNvSpPr>
            <p:nvPr/>
          </p:nvSpPr>
          <p:spPr bwMode="auto">
            <a:xfrm>
              <a:off x="576" y="3342"/>
              <a:ext cx="321" cy="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2075" tIns="46038" rIns="92075" bIns="46038">
              <a:spAutoFit/>
            </a:bodyPr>
            <a:lstStyle/>
            <a:p>
              <a:pPr algn="just">
                <a:spcBef>
                  <a:spcPct val="20000"/>
                </a:spcBef>
                <a:buClr>
                  <a:schemeClr val="accent2"/>
                </a:buClr>
                <a:buSzPct val="80000"/>
                <a:buFont typeface="Wingdings" pitchFamily="2" charset="2"/>
                <a:buNone/>
              </a:pPr>
              <a:r>
                <a:rPr lang="de-DE" altLang="de-DE" sz="2000" b="1">
                  <a:effectLst/>
                  <a:latin typeface="Arial" pitchFamily="34" charset="0"/>
                  <a:cs typeface="Times New Roman" pitchFamily="18" charset="0"/>
                </a:rPr>
                <a:t>K3</a:t>
              </a:r>
            </a:p>
          </p:txBody>
        </p:sp>
        <p:sp>
          <p:nvSpPr>
            <p:cNvPr id="55343" name="Rectangle 47"/>
            <p:cNvSpPr>
              <a:spLocks noChangeArrowheads="1"/>
            </p:cNvSpPr>
            <p:nvPr/>
          </p:nvSpPr>
          <p:spPr bwMode="auto">
            <a:xfrm>
              <a:off x="3264" y="3342"/>
              <a:ext cx="472" cy="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2075" tIns="46038" rIns="92075" bIns="46038">
              <a:spAutoFit/>
            </a:bodyPr>
            <a:lstStyle/>
            <a:p>
              <a:pPr algn="just">
                <a:spcBef>
                  <a:spcPct val="20000"/>
                </a:spcBef>
                <a:buClr>
                  <a:schemeClr val="accent2"/>
                </a:buClr>
                <a:buSzPct val="80000"/>
                <a:buFont typeface="Wingdings" pitchFamily="2" charset="2"/>
                <a:buNone/>
              </a:pPr>
              <a:r>
                <a:rPr lang="de-DE" altLang="de-DE" sz="2000" b="1">
                  <a:effectLst/>
                  <a:latin typeface="Arial" pitchFamily="34" charset="0"/>
                  <a:cs typeface="Times New Roman" pitchFamily="18" charset="0"/>
                </a:rPr>
                <a:t>groß</a:t>
              </a:r>
            </a:p>
          </p:txBody>
        </p:sp>
      </p:grpSp>
      <p:grpSp>
        <p:nvGrpSpPr>
          <p:cNvPr id="55344" name="Group 48"/>
          <p:cNvGrpSpPr>
            <a:grpSpLocks/>
          </p:cNvGrpSpPr>
          <p:nvPr/>
        </p:nvGrpSpPr>
        <p:grpSpPr bwMode="auto">
          <a:xfrm>
            <a:off x="7010400" y="4635500"/>
            <a:ext cx="1577975" cy="1651000"/>
            <a:chOff x="1904" y="2424"/>
            <a:chExt cx="994" cy="1040"/>
          </a:xfrm>
        </p:grpSpPr>
        <p:sp>
          <p:nvSpPr>
            <p:cNvPr id="55345" name="Oval 49"/>
            <p:cNvSpPr>
              <a:spLocks noChangeArrowheads="1"/>
            </p:cNvSpPr>
            <p:nvPr/>
          </p:nvSpPr>
          <p:spPr bwMode="auto">
            <a:xfrm>
              <a:off x="1904" y="2424"/>
              <a:ext cx="994" cy="1040"/>
            </a:xfrm>
            <a:prstGeom prst="ellipse">
              <a:avLst/>
            </a:prstGeom>
            <a:solidFill>
              <a:srgbClr val="00CC99"/>
            </a:solidFill>
            <a:ln>
              <a:noFill/>
            </a:ln>
            <a:effectLst/>
            <a:extLst>
              <a:ext uri="{91240B29-F687-4F45-9708-019B960494DF}">
                <a14:hiddenLine xmlns:a14="http://schemas.microsoft.com/office/drawing/2010/main" w="38100" cap="sq">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de-DE"/>
            </a:p>
          </p:txBody>
        </p:sp>
        <p:sp>
          <p:nvSpPr>
            <p:cNvPr id="55346" name="Text Box 50"/>
            <p:cNvSpPr txBox="1">
              <a:spLocks noChangeArrowheads="1"/>
            </p:cNvSpPr>
            <p:nvPr/>
          </p:nvSpPr>
          <p:spPr bwMode="auto">
            <a:xfrm>
              <a:off x="2248" y="2856"/>
              <a:ext cx="288" cy="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spcBef>
                  <a:spcPct val="50000"/>
                </a:spcBef>
              </a:pPr>
              <a:r>
                <a:rPr lang="de-DE" altLang="de-DE" sz="1600" b="1">
                  <a:effectLst>
                    <a:outerShdw blurRad="38100" dist="38100" dir="2700000" algn="tl">
                      <a:srgbClr val="C0C0C0"/>
                    </a:outerShdw>
                  </a:effectLst>
                  <a:latin typeface="Arial" pitchFamily="34" charset="0"/>
                </a:rPr>
                <a:t>K3</a:t>
              </a: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nodeType="clickEffect">
                                  <p:stCondLst>
                                    <p:cond delay="0"/>
                                  </p:stCondLst>
                                  <p:childTnLst>
                                    <p:set>
                                      <p:cBhvr>
                                        <p:cTn id="6" dur="1" fill="hold">
                                          <p:stCondLst>
                                            <p:cond delay="0"/>
                                          </p:stCondLst>
                                        </p:cTn>
                                        <p:tgtEl>
                                          <p:spTgt spid="55322"/>
                                        </p:tgtEl>
                                        <p:attrNameLst>
                                          <p:attrName>style.visibility</p:attrName>
                                        </p:attrNameLst>
                                      </p:cBhvr>
                                      <p:to>
                                        <p:strVal val="visible"/>
                                      </p:to>
                                    </p:set>
                                    <p:animEffect transition="in" filter="box(out)">
                                      <p:cBhvr>
                                        <p:cTn id="7" dur="500"/>
                                        <p:tgtEl>
                                          <p:spTgt spid="5532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nodeType="clickEffect">
                                  <p:stCondLst>
                                    <p:cond delay="0"/>
                                  </p:stCondLst>
                                  <p:childTnLst>
                                    <p:set>
                                      <p:cBhvr>
                                        <p:cTn id="11" dur="1" fill="hold">
                                          <p:stCondLst>
                                            <p:cond delay="0"/>
                                          </p:stCondLst>
                                        </p:cTn>
                                        <p:tgtEl>
                                          <p:spTgt spid="55302"/>
                                        </p:tgtEl>
                                        <p:attrNameLst>
                                          <p:attrName>style.visibility</p:attrName>
                                        </p:attrNameLst>
                                      </p:cBhvr>
                                      <p:to>
                                        <p:strVal val="visible"/>
                                      </p:to>
                                    </p:set>
                                    <p:animEffect transition="in" filter="wipe(left)">
                                      <p:cBhvr>
                                        <p:cTn id="12" dur="500"/>
                                        <p:tgtEl>
                                          <p:spTgt spid="55302"/>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nodeType="clickEffect">
                                  <p:stCondLst>
                                    <p:cond delay="0"/>
                                  </p:stCondLst>
                                  <p:childTnLst>
                                    <p:set>
                                      <p:cBhvr>
                                        <p:cTn id="16" dur="1" fill="hold">
                                          <p:stCondLst>
                                            <p:cond delay="0"/>
                                          </p:stCondLst>
                                        </p:cTn>
                                        <p:tgtEl>
                                          <p:spTgt spid="55314"/>
                                        </p:tgtEl>
                                        <p:attrNameLst>
                                          <p:attrName>style.visibility</p:attrName>
                                        </p:attrNameLst>
                                      </p:cBhvr>
                                      <p:to>
                                        <p:strVal val="visible"/>
                                      </p:to>
                                    </p:set>
                                    <p:animEffect transition="in" filter="wipe(left)">
                                      <p:cBhvr>
                                        <p:cTn id="17" dur="500"/>
                                        <p:tgtEl>
                                          <p:spTgt spid="55314"/>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8" fill="hold" nodeType="clickEffect">
                                  <p:stCondLst>
                                    <p:cond delay="0"/>
                                  </p:stCondLst>
                                  <p:childTnLst>
                                    <p:set>
                                      <p:cBhvr>
                                        <p:cTn id="21" dur="1" fill="hold">
                                          <p:stCondLst>
                                            <p:cond delay="0"/>
                                          </p:stCondLst>
                                        </p:cTn>
                                        <p:tgtEl>
                                          <p:spTgt spid="55306"/>
                                        </p:tgtEl>
                                        <p:attrNameLst>
                                          <p:attrName>style.visibility</p:attrName>
                                        </p:attrNameLst>
                                      </p:cBhvr>
                                      <p:to>
                                        <p:strVal val="visible"/>
                                      </p:to>
                                    </p:set>
                                    <p:animEffect transition="in" filter="wipe(left)">
                                      <p:cBhvr>
                                        <p:cTn id="22" dur="500"/>
                                        <p:tgtEl>
                                          <p:spTgt spid="55306"/>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4" presetClass="entr" presetSubtype="32" fill="hold" nodeType="clickEffect">
                                  <p:stCondLst>
                                    <p:cond delay="0"/>
                                  </p:stCondLst>
                                  <p:childTnLst>
                                    <p:set>
                                      <p:cBhvr>
                                        <p:cTn id="26" dur="1" fill="hold">
                                          <p:stCondLst>
                                            <p:cond delay="0"/>
                                          </p:stCondLst>
                                        </p:cTn>
                                        <p:tgtEl>
                                          <p:spTgt spid="55325"/>
                                        </p:tgtEl>
                                        <p:attrNameLst>
                                          <p:attrName>style.visibility</p:attrName>
                                        </p:attrNameLst>
                                      </p:cBhvr>
                                      <p:to>
                                        <p:strVal val="visible"/>
                                      </p:to>
                                    </p:set>
                                    <p:animEffect transition="in" filter="box(out)">
                                      <p:cBhvr>
                                        <p:cTn id="27" dur="500"/>
                                        <p:tgtEl>
                                          <p:spTgt spid="55325"/>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22" presetClass="entr" presetSubtype="8" fill="hold" nodeType="clickEffect">
                                  <p:stCondLst>
                                    <p:cond delay="0"/>
                                  </p:stCondLst>
                                  <p:childTnLst>
                                    <p:set>
                                      <p:cBhvr>
                                        <p:cTn id="31" dur="1" fill="hold">
                                          <p:stCondLst>
                                            <p:cond delay="0"/>
                                          </p:stCondLst>
                                        </p:cTn>
                                        <p:tgtEl>
                                          <p:spTgt spid="55310"/>
                                        </p:tgtEl>
                                        <p:attrNameLst>
                                          <p:attrName>style.visibility</p:attrName>
                                        </p:attrNameLst>
                                      </p:cBhvr>
                                      <p:to>
                                        <p:strVal val="visible"/>
                                      </p:to>
                                    </p:set>
                                    <p:animEffect transition="in" filter="wipe(left)">
                                      <p:cBhvr>
                                        <p:cTn id="32" dur="500"/>
                                        <p:tgtEl>
                                          <p:spTgt spid="55310"/>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22" presetClass="entr" presetSubtype="8" fill="hold" nodeType="clickEffect">
                                  <p:stCondLst>
                                    <p:cond delay="0"/>
                                  </p:stCondLst>
                                  <p:childTnLst>
                                    <p:set>
                                      <p:cBhvr>
                                        <p:cTn id="36" dur="1" fill="hold">
                                          <p:stCondLst>
                                            <p:cond delay="0"/>
                                          </p:stCondLst>
                                        </p:cTn>
                                        <p:tgtEl>
                                          <p:spTgt spid="55318"/>
                                        </p:tgtEl>
                                        <p:attrNameLst>
                                          <p:attrName>style.visibility</p:attrName>
                                        </p:attrNameLst>
                                      </p:cBhvr>
                                      <p:to>
                                        <p:strVal val="visible"/>
                                      </p:to>
                                    </p:set>
                                    <p:animEffect transition="in" filter="wipe(left)">
                                      <p:cBhvr>
                                        <p:cTn id="37" dur="500"/>
                                        <p:tgtEl>
                                          <p:spTgt spid="55318"/>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22" presetClass="entr" presetSubtype="8" fill="hold" nodeType="clickEffect">
                                  <p:stCondLst>
                                    <p:cond delay="0"/>
                                  </p:stCondLst>
                                  <p:childTnLst>
                                    <p:set>
                                      <p:cBhvr>
                                        <p:cTn id="41" dur="1" fill="hold">
                                          <p:stCondLst>
                                            <p:cond delay="0"/>
                                          </p:stCondLst>
                                        </p:cTn>
                                        <p:tgtEl>
                                          <p:spTgt spid="55328"/>
                                        </p:tgtEl>
                                        <p:attrNameLst>
                                          <p:attrName>style.visibility</p:attrName>
                                        </p:attrNameLst>
                                      </p:cBhvr>
                                      <p:to>
                                        <p:strVal val="visible"/>
                                      </p:to>
                                    </p:set>
                                    <p:animEffect transition="in" filter="wipe(left)">
                                      <p:cBhvr>
                                        <p:cTn id="42" dur="500"/>
                                        <p:tgtEl>
                                          <p:spTgt spid="55328"/>
                                        </p:tgtEl>
                                      </p:cBhvr>
                                    </p:animEffect>
                                  </p:childTnLst>
                                </p:cTn>
                              </p:par>
                            </p:childTnLst>
                          </p:cTn>
                        </p:par>
                      </p:childTnLst>
                    </p:cTn>
                  </p:par>
                  <p:par>
                    <p:cTn id="43" fill="hold" nodeType="clickPar">
                      <p:stCondLst>
                        <p:cond delay="indefinite"/>
                      </p:stCondLst>
                      <p:childTnLst>
                        <p:par>
                          <p:cTn id="44" fill="hold" nodeType="withGroup">
                            <p:stCondLst>
                              <p:cond delay="0"/>
                            </p:stCondLst>
                            <p:childTnLst>
                              <p:par>
                                <p:cTn id="45" presetID="4" presetClass="entr" presetSubtype="32" fill="hold" nodeType="clickEffect">
                                  <p:stCondLst>
                                    <p:cond delay="0"/>
                                  </p:stCondLst>
                                  <p:childTnLst>
                                    <p:set>
                                      <p:cBhvr>
                                        <p:cTn id="46" dur="1" fill="hold">
                                          <p:stCondLst>
                                            <p:cond delay="0"/>
                                          </p:stCondLst>
                                        </p:cTn>
                                        <p:tgtEl>
                                          <p:spTgt spid="55344"/>
                                        </p:tgtEl>
                                        <p:attrNameLst>
                                          <p:attrName>style.visibility</p:attrName>
                                        </p:attrNameLst>
                                      </p:cBhvr>
                                      <p:to>
                                        <p:strVal val="visible"/>
                                      </p:to>
                                    </p:set>
                                    <p:animEffect transition="in" filter="box(out)">
                                      <p:cBhvr>
                                        <p:cTn id="47" dur="500"/>
                                        <p:tgtEl>
                                          <p:spTgt spid="55344"/>
                                        </p:tgtEl>
                                      </p:cBhvr>
                                    </p:animEffect>
                                  </p:childTnLst>
                                </p:cTn>
                              </p:par>
                            </p:childTnLst>
                          </p:cTn>
                        </p:par>
                      </p:childTnLst>
                    </p:cTn>
                  </p:par>
                  <p:par>
                    <p:cTn id="48" fill="hold" nodeType="clickPar">
                      <p:stCondLst>
                        <p:cond delay="indefinite"/>
                      </p:stCondLst>
                      <p:childTnLst>
                        <p:par>
                          <p:cTn id="49" fill="hold" nodeType="withGroup">
                            <p:stCondLst>
                              <p:cond delay="0"/>
                            </p:stCondLst>
                            <p:childTnLst>
                              <p:par>
                                <p:cTn id="50" presetID="22" presetClass="entr" presetSubtype="8" fill="hold" nodeType="clickEffect">
                                  <p:stCondLst>
                                    <p:cond delay="0"/>
                                  </p:stCondLst>
                                  <p:childTnLst>
                                    <p:set>
                                      <p:cBhvr>
                                        <p:cTn id="51" dur="1" fill="hold">
                                          <p:stCondLst>
                                            <p:cond delay="0"/>
                                          </p:stCondLst>
                                        </p:cTn>
                                        <p:tgtEl>
                                          <p:spTgt spid="55332"/>
                                        </p:tgtEl>
                                        <p:attrNameLst>
                                          <p:attrName>style.visibility</p:attrName>
                                        </p:attrNameLst>
                                      </p:cBhvr>
                                      <p:to>
                                        <p:strVal val="visible"/>
                                      </p:to>
                                    </p:set>
                                    <p:animEffect transition="in" filter="wipe(left)">
                                      <p:cBhvr>
                                        <p:cTn id="52" dur="500"/>
                                        <p:tgtEl>
                                          <p:spTgt spid="55332"/>
                                        </p:tgtEl>
                                      </p:cBhvr>
                                    </p:animEffect>
                                  </p:childTnLst>
                                </p:cTn>
                              </p:par>
                            </p:childTnLst>
                          </p:cTn>
                        </p:par>
                      </p:childTnLst>
                    </p:cTn>
                  </p:par>
                  <p:par>
                    <p:cTn id="53" fill="hold" nodeType="clickPar">
                      <p:stCondLst>
                        <p:cond delay="indefinite"/>
                      </p:stCondLst>
                      <p:childTnLst>
                        <p:par>
                          <p:cTn id="54" fill="hold" nodeType="withGroup">
                            <p:stCondLst>
                              <p:cond delay="0"/>
                            </p:stCondLst>
                            <p:childTnLst>
                              <p:par>
                                <p:cTn id="55" presetID="22" presetClass="entr" presetSubtype="8" fill="hold" nodeType="clickEffect">
                                  <p:stCondLst>
                                    <p:cond delay="0"/>
                                  </p:stCondLst>
                                  <p:childTnLst>
                                    <p:set>
                                      <p:cBhvr>
                                        <p:cTn id="56" dur="1" fill="hold">
                                          <p:stCondLst>
                                            <p:cond delay="0"/>
                                          </p:stCondLst>
                                        </p:cTn>
                                        <p:tgtEl>
                                          <p:spTgt spid="55336"/>
                                        </p:tgtEl>
                                        <p:attrNameLst>
                                          <p:attrName>style.visibility</p:attrName>
                                        </p:attrNameLst>
                                      </p:cBhvr>
                                      <p:to>
                                        <p:strVal val="visible"/>
                                      </p:to>
                                    </p:set>
                                    <p:animEffect transition="in" filter="wipe(left)">
                                      <p:cBhvr>
                                        <p:cTn id="57" dur="500"/>
                                        <p:tgtEl>
                                          <p:spTgt spid="55336"/>
                                        </p:tgtEl>
                                      </p:cBhvr>
                                    </p:animEffect>
                                  </p:childTnLst>
                                </p:cTn>
                              </p:par>
                            </p:childTnLst>
                          </p:cTn>
                        </p:par>
                      </p:childTnLst>
                    </p:cTn>
                  </p:par>
                  <p:par>
                    <p:cTn id="58" fill="hold" nodeType="clickPar">
                      <p:stCondLst>
                        <p:cond delay="indefinite"/>
                      </p:stCondLst>
                      <p:childTnLst>
                        <p:par>
                          <p:cTn id="59" fill="hold" nodeType="withGroup">
                            <p:stCondLst>
                              <p:cond delay="0"/>
                            </p:stCondLst>
                            <p:childTnLst>
                              <p:par>
                                <p:cTn id="60" presetID="22" presetClass="entr" presetSubtype="8" fill="hold" nodeType="clickEffect">
                                  <p:stCondLst>
                                    <p:cond delay="0"/>
                                  </p:stCondLst>
                                  <p:childTnLst>
                                    <p:set>
                                      <p:cBhvr>
                                        <p:cTn id="61" dur="1" fill="hold">
                                          <p:stCondLst>
                                            <p:cond delay="0"/>
                                          </p:stCondLst>
                                        </p:cTn>
                                        <p:tgtEl>
                                          <p:spTgt spid="55340"/>
                                        </p:tgtEl>
                                        <p:attrNameLst>
                                          <p:attrName>style.visibility</p:attrName>
                                        </p:attrNameLst>
                                      </p:cBhvr>
                                      <p:to>
                                        <p:strVal val="visible"/>
                                      </p:to>
                                    </p:set>
                                    <p:animEffect transition="in" filter="wipe(left)">
                                      <p:cBhvr>
                                        <p:cTn id="62" dur="500"/>
                                        <p:tgtEl>
                                          <p:spTgt spid="553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Grp="1" noChangeArrowheads="1"/>
          </p:cNvSpPr>
          <p:nvPr>
            <p:ph type="title"/>
          </p:nvPr>
        </p:nvSpPr>
        <p:spPr/>
        <p:txBody>
          <a:bodyPr/>
          <a:lstStyle/>
          <a:p>
            <a:r>
              <a:rPr lang="de-DE" altLang="de-DE"/>
              <a:t>Objekt-Attribut-Wert-Tripel: Beispiele</a:t>
            </a:r>
            <a:br>
              <a:rPr lang="de-DE" altLang="de-DE"/>
            </a:br>
            <a:endParaRPr lang="de-DE" altLang="de-DE"/>
          </a:p>
        </p:txBody>
      </p:sp>
      <p:sp>
        <p:nvSpPr>
          <p:cNvPr id="56323" name="Rectangle 3"/>
          <p:cNvSpPr>
            <a:spLocks noChangeArrowheads="1"/>
          </p:cNvSpPr>
          <p:nvPr/>
        </p:nvSpPr>
        <p:spPr bwMode="auto">
          <a:xfrm>
            <a:off x="914400" y="1752600"/>
            <a:ext cx="1131888"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2075" tIns="46038" rIns="92075" bIns="46038">
            <a:spAutoFit/>
          </a:bodyPr>
          <a:lstStyle/>
          <a:p>
            <a:pPr algn="just">
              <a:spcBef>
                <a:spcPct val="20000"/>
              </a:spcBef>
              <a:buClr>
                <a:schemeClr val="accent2"/>
              </a:buClr>
              <a:buSzPct val="80000"/>
              <a:buFont typeface="Wingdings" pitchFamily="2" charset="2"/>
              <a:buNone/>
            </a:pPr>
            <a:r>
              <a:rPr lang="de-DE" altLang="de-DE" b="1">
                <a:solidFill>
                  <a:schemeClr val="accent2"/>
                </a:solidFill>
                <a:effectLst/>
                <a:latin typeface="Arial" pitchFamily="34" charset="0"/>
                <a:cs typeface="Times New Roman" pitchFamily="18" charset="0"/>
              </a:rPr>
              <a:t>Objekt</a:t>
            </a:r>
          </a:p>
        </p:txBody>
      </p:sp>
      <p:sp>
        <p:nvSpPr>
          <p:cNvPr id="56324" name="Rectangle 4"/>
          <p:cNvSpPr>
            <a:spLocks noChangeArrowheads="1"/>
          </p:cNvSpPr>
          <p:nvPr/>
        </p:nvSpPr>
        <p:spPr bwMode="auto">
          <a:xfrm>
            <a:off x="2743200" y="1752600"/>
            <a:ext cx="1284288"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2075" tIns="46038" rIns="92075" bIns="46038">
            <a:spAutoFit/>
          </a:bodyPr>
          <a:lstStyle/>
          <a:p>
            <a:pPr algn="just">
              <a:spcBef>
                <a:spcPct val="20000"/>
              </a:spcBef>
              <a:buClr>
                <a:schemeClr val="accent2"/>
              </a:buClr>
              <a:buSzPct val="80000"/>
              <a:buFont typeface="Wingdings" pitchFamily="2" charset="2"/>
              <a:buNone/>
            </a:pPr>
            <a:r>
              <a:rPr lang="de-DE" altLang="de-DE" b="1">
                <a:solidFill>
                  <a:schemeClr val="accent2"/>
                </a:solidFill>
                <a:effectLst/>
                <a:latin typeface="Arial" pitchFamily="34" charset="0"/>
                <a:cs typeface="Times New Roman" pitchFamily="18" charset="0"/>
              </a:rPr>
              <a:t>Attribut</a:t>
            </a:r>
          </a:p>
        </p:txBody>
      </p:sp>
      <p:sp>
        <p:nvSpPr>
          <p:cNvPr id="56325" name="Rectangle 5"/>
          <p:cNvSpPr>
            <a:spLocks noChangeArrowheads="1"/>
          </p:cNvSpPr>
          <p:nvPr/>
        </p:nvSpPr>
        <p:spPr bwMode="auto">
          <a:xfrm>
            <a:off x="5181600" y="1752600"/>
            <a:ext cx="86201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2075" tIns="46038" rIns="92075" bIns="46038">
            <a:spAutoFit/>
          </a:bodyPr>
          <a:lstStyle/>
          <a:p>
            <a:pPr algn="just">
              <a:spcBef>
                <a:spcPct val="20000"/>
              </a:spcBef>
              <a:buClr>
                <a:schemeClr val="accent2"/>
              </a:buClr>
              <a:buSzPct val="80000"/>
              <a:buFont typeface="Wingdings" pitchFamily="2" charset="2"/>
              <a:buNone/>
            </a:pPr>
            <a:r>
              <a:rPr lang="de-DE" altLang="de-DE" b="1">
                <a:solidFill>
                  <a:schemeClr val="accent2"/>
                </a:solidFill>
                <a:effectLst/>
                <a:latin typeface="Arial" pitchFamily="34" charset="0"/>
                <a:cs typeface="Times New Roman" pitchFamily="18" charset="0"/>
              </a:rPr>
              <a:t>Wert</a:t>
            </a:r>
          </a:p>
        </p:txBody>
      </p:sp>
      <p:grpSp>
        <p:nvGrpSpPr>
          <p:cNvPr id="56326" name="Group 6"/>
          <p:cNvGrpSpPr>
            <a:grpSpLocks/>
          </p:cNvGrpSpPr>
          <p:nvPr/>
        </p:nvGrpSpPr>
        <p:grpSpPr bwMode="auto">
          <a:xfrm>
            <a:off x="914400" y="2376488"/>
            <a:ext cx="5484813" cy="457200"/>
            <a:chOff x="576" y="1737"/>
            <a:chExt cx="3455" cy="288"/>
          </a:xfrm>
        </p:grpSpPr>
        <p:sp>
          <p:nvSpPr>
            <p:cNvPr id="56327" name="Rectangle 7"/>
            <p:cNvSpPr>
              <a:spLocks noChangeArrowheads="1"/>
            </p:cNvSpPr>
            <p:nvPr/>
          </p:nvSpPr>
          <p:spPr bwMode="auto">
            <a:xfrm>
              <a:off x="576" y="1737"/>
              <a:ext cx="756"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2075" tIns="46038" rIns="92075" bIns="46038">
              <a:spAutoFit/>
            </a:bodyPr>
            <a:lstStyle/>
            <a:p>
              <a:pPr algn="just">
                <a:spcBef>
                  <a:spcPct val="20000"/>
                </a:spcBef>
                <a:buClr>
                  <a:schemeClr val="accent2"/>
                </a:buClr>
                <a:buSzPct val="80000"/>
                <a:buFont typeface="Wingdings" pitchFamily="2" charset="2"/>
                <a:buNone/>
              </a:pPr>
              <a:r>
                <a:rPr lang="de-DE" altLang="de-DE" b="1" i="1">
                  <a:solidFill>
                    <a:srgbClr val="0000FF"/>
                  </a:solidFill>
                  <a:effectLst/>
                  <a:latin typeface="Arial" pitchFamily="34" charset="0"/>
                  <a:cs typeface="Times New Roman" pitchFamily="18" charset="0"/>
                </a:rPr>
                <a:t>Kindes</a:t>
              </a:r>
            </a:p>
          </p:txBody>
        </p:sp>
        <p:sp>
          <p:nvSpPr>
            <p:cNvPr id="56328" name="Rectangle 8"/>
            <p:cNvSpPr>
              <a:spLocks noChangeArrowheads="1"/>
            </p:cNvSpPr>
            <p:nvPr/>
          </p:nvSpPr>
          <p:spPr bwMode="auto">
            <a:xfrm>
              <a:off x="1728" y="1737"/>
              <a:ext cx="1002"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2075" tIns="46038" rIns="92075" bIns="46038">
              <a:spAutoFit/>
            </a:bodyPr>
            <a:lstStyle/>
            <a:p>
              <a:pPr algn="just">
                <a:spcBef>
                  <a:spcPct val="20000"/>
                </a:spcBef>
                <a:buClr>
                  <a:schemeClr val="accent2"/>
                </a:buClr>
                <a:buSzPct val="80000"/>
                <a:buFont typeface="Wingdings" pitchFamily="2" charset="2"/>
                <a:buNone/>
              </a:pPr>
              <a:r>
                <a:rPr lang="de-DE" altLang="de-DE" b="1">
                  <a:solidFill>
                    <a:srgbClr val="339933"/>
                  </a:solidFill>
                  <a:effectLst/>
                  <a:latin typeface="Arial" pitchFamily="34" charset="0"/>
                  <a:cs typeface="Times New Roman" pitchFamily="18" charset="0"/>
                </a:rPr>
                <a:t>Kategorie</a:t>
              </a:r>
            </a:p>
          </p:txBody>
        </p:sp>
        <p:sp>
          <p:nvSpPr>
            <p:cNvPr id="56329" name="Rectangle 9"/>
            <p:cNvSpPr>
              <a:spLocks noChangeArrowheads="1"/>
            </p:cNvSpPr>
            <p:nvPr/>
          </p:nvSpPr>
          <p:spPr bwMode="auto">
            <a:xfrm>
              <a:off x="3264" y="1737"/>
              <a:ext cx="767"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2075" tIns="46038" rIns="92075" bIns="46038">
              <a:spAutoFit/>
            </a:bodyPr>
            <a:lstStyle/>
            <a:p>
              <a:pPr algn="just">
                <a:spcBef>
                  <a:spcPct val="20000"/>
                </a:spcBef>
                <a:buClr>
                  <a:schemeClr val="accent2"/>
                </a:buClr>
                <a:buSzPct val="80000"/>
                <a:buFont typeface="Wingdings" pitchFamily="2" charset="2"/>
                <a:buNone/>
              </a:pPr>
              <a:r>
                <a:rPr lang="de-DE" altLang="de-DE" b="1">
                  <a:effectLst/>
                  <a:latin typeface="Arial" pitchFamily="34" charset="0"/>
                  <a:cs typeface="Times New Roman" pitchFamily="18" charset="0"/>
                </a:rPr>
                <a:t>Nomen</a:t>
              </a:r>
            </a:p>
          </p:txBody>
        </p:sp>
      </p:grpSp>
      <p:grpSp>
        <p:nvGrpSpPr>
          <p:cNvPr id="56330" name="Group 10"/>
          <p:cNvGrpSpPr>
            <a:grpSpLocks/>
          </p:cNvGrpSpPr>
          <p:nvPr/>
        </p:nvGrpSpPr>
        <p:grpSpPr bwMode="auto">
          <a:xfrm>
            <a:off x="914400" y="3625850"/>
            <a:ext cx="5668963" cy="457200"/>
            <a:chOff x="576" y="2524"/>
            <a:chExt cx="3571" cy="288"/>
          </a:xfrm>
        </p:grpSpPr>
        <p:sp>
          <p:nvSpPr>
            <p:cNvPr id="56331" name="Rectangle 11"/>
            <p:cNvSpPr>
              <a:spLocks noChangeArrowheads="1"/>
            </p:cNvSpPr>
            <p:nvPr/>
          </p:nvSpPr>
          <p:spPr bwMode="auto">
            <a:xfrm>
              <a:off x="576" y="2524"/>
              <a:ext cx="756"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2075" tIns="46038" rIns="92075" bIns="46038">
              <a:spAutoFit/>
            </a:bodyPr>
            <a:lstStyle/>
            <a:p>
              <a:pPr algn="just">
                <a:spcBef>
                  <a:spcPct val="20000"/>
                </a:spcBef>
                <a:buClr>
                  <a:schemeClr val="accent2"/>
                </a:buClr>
                <a:buSzPct val="80000"/>
                <a:buFont typeface="Wingdings" pitchFamily="2" charset="2"/>
                <a:buNone/>
              </a:pPr>
              <a:r>
                <a:rPr lang="de-DE" altLang="de-DE" b="1" i="1">
                  <a:solidFill>
                    <a:srgbClr val="0000FF"/>
                  </a:solidFill>
                  <a:effectLst/>
                  <a:latin typeface="Arial" pitchFamily="34" charset="0"/>
                  <a:cs typeface="Times New Roman" pitchFamily="18" charset="0"/>
                </a:rPr>
                <a:t>Kindes</a:t>
              </a:r>
            </a:p>
          </p:txBody>
        </p:sp>
        <p:sp>
          <p:nvSpPr>
            <p:cNvPr id="56332" name="Rectangle 12"/>
            <p:cNvSpPr>
              <a:spLocks noChangeArrowheads="1"/>
            </p:cNvSpPr>
            <p:nvPr/>
          </p:nvSpPr>
          <p:spPr bwMode="auto">
            <a:xfrm>
              <a:off x="1728" y="2524"/>
              <a:ext cx="949"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2075" tIns="46038" rIns="92075" bIns="46038">
              <a:spAutoFit/>
            </a:bodyPr>
            <a:lstStyle/>
            <a:p>
              <a:pPr algn="just">
                <a:spcBef>
                  <a:spcPct val="20000"/>
                </a:spcBef>
                <a:buClr>
                  <a:schemeClr val="accent2"/>
                </a:buClr>
                <a:buSzPct val="80000"/>
                <a:buFont typeface="Wingdings" pitchFamily="2" charset="2"/>
                <a:buNone/>
              </a:pPr>
              <a:r>
                <a:rPr lang="de-DE" altLang="de-DE" b="1">
                  <a:solidFill>
                    <a:srgbClr val="339933"/>
                  </a:solidFill>
                  <a:effectLst/>
                  <a:latin typeface="Arial" pitchFamily="34" charset="0"/>
                  <a:cs typeface="Times New Roman" pitchFamily="18" charset="0"/>
                </a:rPr>
                <a:t>Numerus</a:t>
              </a:r>
            </a:p>
          </p:txBody>
        </p:sp>
        <p:sp>
          <p:nvSpPr>
            <p:cNvPr id="56333" name="Rectangle 13"/>
            <p:cNvSpPr>
              <a:spLocks noChangeArrowheads="1"/>
            </p:cNvSpPr>
            <p:nvPr/>
          </p:nvSpPr>
          <p:spPr bwMode="auto">
            <a:xfrm>
              <a:off x="3264" y="2524"/>
              <a:ext cx="883"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2075" tIns="46038" rIns="92075" bIns="46038">
              <a:spAutoFit/>
            </a:bodyPr>
            <a:lstStyle/>
            <a:p>
              <a:pPr algn="just">
                <a:spcBef>
                  <a:spcPct val="20000"/>
                </a:spcBef>
                <a:buClr>
                  <a:schemeClr val="accent2"/>
                </a:buClr>
                <a:buSzPct val="80000"/>
                <a:buFont typeface="Wingdings" pitchFamily="2" charset="2"/>
                <a:buNone/>
              </a:pPr>
              <a:r>
                <a:rPr lang="de-DE" altLang="de-DE" b="1">
                  <a:effectLst/>
                  <a:latin typeface="Arial" pitchFamily="34" charset="0"/>
                  <a:cs typeface="Times New Roman" pitchFamily="18" charset="0"/>
                </a:rPr>
                <a:t>Singular</a:t>
              </a:r>
            </a:p>
          </p:txBody>
        </p:sp>
      </p:grpSp>
      <p:grpSp>
        <p:nvGrpSpPr>
          <p:cNvPr id="56334" name="Group 14"/>
          <p:cNvGrpSpPr>
            <a:grpSpLocks/>
          </p:cNvGrpSpPr>
          <p:nvPr/>
        </p:nvGrpSpPr>
        <p:grpSpPr bwMode="auto">
          <a:xfrm>
            <a:off x="914400" y="4251325"/>
            <a:ext cx="5483225" cy="457200"/>
            <a:chOff x="576" y="2918"/>
            <a:chExt cx="3454" cy="288"/>
          </a:xfrm>
        </p:grpSpPr>
        <p:sp>
          <p:nvSpPr>
            <p:cNvPr id="56335" name="Rectangle 15"/>
            <p:cNvSpPr>
              <a:spLocks noChangeArrowheads="1"/>
            </p:cNvSpPr>
            <p:nvPr/>
          </p:nvSpPr>
          <p:spPr bwMode="auto">
            <a:xfrm>
              <a:off x="576" y="2918"/>
              <a:ext cx="756"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2075" tIns="46038" rIns="92075" bIns="46038">
              <a:spAutoFit/>
            </a:bodyPr>
            <a:lstStyle/>
            <a:p>
              <a:pPr algn="just">
                <a:spcBef>
                  <a:spcPct val="20000"/>
                </a:spcBef>
                <a:buClr>
                  <a:schemeClr val="accent2"/>
                </a:buClr>
                <a:buSzPct val="80000"/>
                <a:buFont typeface="Wingdings" pitchFamily="2" charset="2"/>
                <a:buNone/>
              </a:pPr>
              <a:r>
                <a:rPr lang="de-DE" altLang="de-DE" b="1" i="1">
                  <a:solidFill>
                    <a:srgbClr val="0000FF"/>
                  </a:solidFill>
                  <a:effectLst/>
                  <a:latin typeface="Arial" pitchFamily="34" charset="0"/>
                  <a:cs typeface="Times New Roman" pitchFamily="18" charset="0"/>
                </a:rPr>
                <a:t>Kindes</a:t>
              </a:r>
            </a:p>
          </p:txBody>
        </p:sp>
        <p:sp>
          <p:nvSpPr>
            <p:cNvPr id="56336" name="Rectangle 16"/>
            <p:cNvSpPr>
              <a:spLocks noChangeArrowheads="1"/>
            </p:cNvSpPr>
            <p:nvPr/>
          </p:nvSpPr>
          <p:spPr bwMode="auto">
            <a:xfrm>
              <a:off x="1728" y="2918"/>
              <a:ext cx="693"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2075" tIns="46038" rIns="92075" bIns="46038">
              <a:spAutoFit/>
            </a:bodyPr>
            <a:lstStyle/>
            <a:p>
              <a:pPr algn="just">
                <a:spcBef>
                  <a:spcPct val="20000"/>
                </a:spcBef>
                <a:buClr>
                  <a:schemeClr val="accent2"/>
                </a:buClr>
                <a:buSzPct val="80000"/>
                <a:buFont typeface="Wingdings" pitchFamily="2" charset="2"/>
                <a:buNone/>
              </a:pPr>
              <a:r>
                <a:rPr lang="de-DE" altLang="de-DE" b="1">
                  <a:solidFill>
                    <a:srgbClr val="339933"/>
                  </a:solidFill>
                  <a:effectLst/>
                  <a:latin typeface="Arial" pitchFamily="34" charset="0"/>
                  <a:cs typeface="Times New Roman" pitchFamily="18" charset="0"/>
                </a:rPr>
                <a:t>Kasus</a:t>
              </a:r>
            </a:p>
          </p:txBody>
        </p:sp>
        <p:sp>
          <p:nvSpPr>
            <p:cNvPr id="56337" name="Rectangle 17"/>
            <p:cNvSpPr>
              <a:spLocks noChangeArrowheads="1"/>
            </p:cNvSpPr>
            <p:nvPr/>
          </p:nvSpPr>
          <p:spPr bwMode="auto">
            <a:xfrm>
              <a:off x="3264" y="2918"/>
              <a:ext cx="766"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2075" tIns="46038" rIns="92075" bIns="46038">
              <a:spAutoFit/>
            </a:bodyPr>
            <a:lstStyle/>
            <a:p>
              <a:pPr algn="just">
                <a:spcBef>
                  <a:spcPct val="20000"/>
                </a:spcBef>
                <a:buClr>
                  <a:schemeClr val="accent2"/>
                </a:buClr>
                <a:buSzPct val="80000"/>
                <a:buFont typeface="Wingdings" pitchFamily="2" charset="2"/>
                <a:buNone/>
              </a:pPr>
              <a:r>
                <a:rPr lang="de-DE" altLang="de-DE" b="1">
                  <a:effectLst/>
                  <a:latin typeface="Arial" pitchFamily="34" charset="0"/>
                  <a:cs typeface="Times New Roman" pitchFamily="18" charset="0"/>
                </a:rPr>
                <a:t>Genitiv</a:t>
              </a:r>
            </a:p>
          </p:txBody>
        </p:sp>
      </p:grpSp>
      <p:grpSp>
        <p:nvGrpSpPr>
          <p:cNvPr id="56338" name="Group 18"/>
          <p:cNvGrpSpPr>
            <a:grpSpLocks/>
          </p:cNvGrpSpPr>
          <p:nvPr/>
        </p:nvGrpSpPr>
        <p:grpSpPr bwMode="auto">
          <a:xfrm>
            <a:off x="914400" y="3001963"/>
            <a:ext cx="5705475" cy="457200"/>
            <a:chOff x="576" y="2131"/>
            <a:chExt cx="3594" cy="288"/>
          </a:xfrm>
        </p:grpSpPr>
        <p:sp>
          <p:nvSpPr>
            <p:cNvPr id="56339" name="Rectangle 19"/>
            <p:cNvSpPr>
              <a:spLocks noChangeArrowheads="1"/>
            </p:cNvSpPr>
            <p:nvPr/>
          </p:nvSpPr>
          <p:spPr bwMode="auto">
            <a:xfrm>
              <a:off x="576" y="2131"/>
              <a:ext cx="756"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2075" tIns="46038" rIns="92075" bIns="46038">
              <a:spAutoFit/>
            </a:bodyPr>
            <a:lstStyle/>
            <a:p>
              <a:pPr algn="just">
                <a:spcBef>
                  <a:spcPct val="20000"/>
                </a:spcBef>
                <a:buClr>
                  <a:schemeClr val="accent2"/>
                </a:buClr>
                <a:buSzPct val="80000"/>
                <a:buFont typeface="Wingdings" pitchFamily="2" charset="2"/>
                <a:buNone/>
              </a:pPr>
              <a:r>
                <a:rPr lang="de-DE" altLang="de-DE" b="1" i="1">
                  <a:solidFill>
                    <a:srgbClr val="0000FF"/>
                  </a:solidFill>
                  <a:effectLst/>
                  <a:latin typeface="Arial" pitchFamily="34" charset="0"/>
                  <a:cs typeface="Times New Roman" pitchFamily="18" charset="0"/>
                </a:rPr>
                <a:t>Kindes</a:t>
              </a:r>
            </a:p>
          </p:txBody>
        </p:sp>
        <p:sp>
          <p:nvSpPr>
            <p:cNvPr id="56340" name="Rectangle 20"/>
            <p:cNvSpPr>
              <a:spLocks noChangeArrowheads="1"/>
            </p:cNvSpPr>
            <p:nvPr/>
          </p:nvSpPr>
          <p:spPr bwMode="auto">
            <a:xfrm>
              <a:off x="3264" y="2131"/>
              <a:ext cx="906"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2075" tIns="46038" rIns="92075" bIns="46038">
              <a:spAutoFit/>
            </a:bodyPr>
            <a:lstStyle/>
            <a:p>
              <a:pPr algn="just">
                <a:spcBef>
                  <a:spcPct val="20000"/>
                </a:spcBef>
                <a:buClr>
                  <a:schemeClr val="accent2"/>
                </a:buClr>
                <a:buSzPct val="80000"/>
                <a:buFont typeface="Wingdings" pitchFamily="2" charset="2"/>
                <a:buNone/>
              </a:pPr>
              <a:r>
                <a:rPr lang="de-DE" altLang="de-DE" b="1">
                  <a:effectLst/>
                  <a:latin typeface="Arial" pitchFamily="34" charset="0"/>
                  <a:cs typeface="Times New Roman" pitchFamily="18" charset="0"/>
                </a:rPr>
                <a:t>Neutrum</a:t>
              </a:r>
            </a:p>
          </p:txBody>
        </p:sp>
        <p:sp>
          <p:nvSpPr>
            <p:cNvPr id="56341" name="Rectangle 21"/>
            <p:cNvSpPr>
              <a:spLocks noChangeArrowheads="1"/>
            </p:cNvSpPr>
            <p:nvPr/>
          </p:nvSpPr>
          <p:spPr bwMode="auto">
            <a:xfrm>
              <a:off x="1728" y="2131"/>
              <a:ext cx="713"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2075" tIns="46038" rIns="92075" bIns="46038">
              <a:spAutoFit/>
            </a:bodyPr>
            <a:lstStyle/>
            <a:p>
              <a:pPr algn="just">
                <a:spcBef>
                  <a:spcPct val="20000"/>
                </a:spcBef>
                <a:buClr>
                  <a:schemeClr val="accent2"/>
                </a:buClr>
                <a:buSzPct val="80000"/>
                <a:buFont typeface="Wingdings" pitchFamily="2" charset="2"/>
                <a:buNone/>
              </a:pPr>
              <a:r>
                <a:rPr lang="de-DE" altLang="de-DE" b="1">
                  <a:solidFill>
                    <a:srgbClr val="339933"/>
                  </a:solidFill>
                  <a:effectLst/>
                  <a:latin typeface="Arial" pitchFamily="34" charset="0"/>
                  <a:cs typeface="Times New Roman" pitchFamily="18" charset="0"/>
                </a:rPr>
                <a:t>Genus</a:t>
              </a:r>
            </a:p>
          </p:txBody>
        </p:sp>
      </p:grpSp>
      <p:grpSp>
        <p:nvGrpSpPr>
          <p:cNvPr id="56342" name="Group 22"/>
          <p:cNvGrpSpPr>
            <a:grpSpLocks/>
          </p:cNvGrpSpPr>
          <p:nvPr/>
        </p:nvGrpSpPr>
        <p:grpSpPr bwMode="auto">
          <a:xfrm>
            <a:off x="914400" y="4876800"/>
            <a:ext cx="4621213" cy="457200"/>
            <a:chOff x="576" y="3312"/>
            <a:chExt cx="2911" cy="288"/>
          </a:xfrm>
        </p:grpSpPr>
        <p:sp>
          <p:nvSpPr>
            <p:cNvPr id="56343" name="Rectangle 23"/>
            <p:cNvSpPr>
              <a:spLocks noChangeArrowheads="1"/>
            </p:cNvSpPr>
            <p:nvPr/>
          </p:nvSpPr>
          <p:spPr bwMode="auto">
            <a:xfrm>
              <a:off x="1728" y="3312"/>
              <a:ext cx="767"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2075" tIns="46038" rIns="92075" bIns="46038">
              <a:spAutoFit/>
            </a:bodyPr>
            <a:lstStyle/>
            <a:p>
              <a:pPr algn="just">
                <a:spcBef>
                  <a:spcPct val="20000"/>
                </a:spcBef>
                <a:buClr>
                  <a:schemeClr val="accent2"/>
                </a:buClr>
                <a:buSzPct val="80000"/>
                <a:buFont typeface="Wingdings" pitchFamily="2" charset="2"/>
                <a:buNone/>
              </a:pPr>
              <a:r>
                <a:rPr lang="de-DE" altLang="de-DE" b="1">
                  <a:solidFill>
                    <a:srgbClr val="339933"/>
                  </a:solidFill>
                  <a:effectLst/>
                  <a:latin typeface="Arial" pitchFamily="34" charset="0"/>
                  <a:cs typeface="Times New Roman" pitchFamily="18" charset="0"/>
                </a:rPr>
                <a:t>Person</a:t>
              </a:r>
            </a:p>
          </p:txBody>
        </p:sp>
        <p:sp>
          <p:nvSpPr>
            <p:cNvPr id="56344" name="Rectangle 24"/>
            <p:cNvSpPr>
              <a:spLocks noChangeArrowheads="1"/>
            </p:cNvSpPr>
            <p:nvPr/>
          </p:nvSpPr>
          <p:spPr bwMode="auto">
            <a:xfrm>
              <a:off x="576" y="3312"/>
              <a:ext cx="756"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2075" tIns="46038" rIns="92075" bIns="46038">
              <a:spAutoFit/>
            </a:bodyPr>
            <a:lstStyle/>
            <a:p>
              <a:pPr algn="just">
                <a:spcBef>
                  <a:spcPct val="20000"/>
                </a:spcBef>
                <a:buClr>
                  <a:schemeClr val="accent2"/>
                </a:buClr>
                <a:buSzPct val="80000"/>
                <a:buFont typeface="Wingdings" pitchFamily="2" charset="2"/>
                <a:buNone/>
              </a:pPr>
              <a:r>
                <a:rPr lang="de-DE" altLang="de-DE" b="1" i="1">
                  <a:solidFill>
                    <a:srgbClr val="0000FF"/>
                  </a:solidFill>
                  <a:effectLst/>
                  <a:latin typeface="Arial" pitchFamily="34" charset="0"/>
                  <a:cs typeface="Times New Roman" pitchFamily="18" charset="0"/>
                </a:rPr>
                <a:t>Kindes</a:t>
              </a:r>
            </a:p>
          </p:txBody>
        </p:sp>
        <p:sp>
          <p:nvSpPr>
            <p:cNvPr id="56345" name="Rectangle 25"/>
            <p:cNvSpPr>
              <a:spLocks noChangeArrowheads="1"/>
            </p:cNvSpPr>
            <p:nvPr/>
          </p:nvSpPr>
          <p:spPr bwMode="auto">
            <a:xfrm>
              <a:off x="3264" y="3312"/>
              <a:ext cx="223"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2075" tIns="46038" rIns="92075" bIns="46038">
              <a:spAutoFit/>
            </a:bodyPr>
            <a:lstStyle/>
            <a:p>
              <a:pPr algn="just">
                <a:spcBef>
                  <a:spcPct val="20000"/>
                </a:spcBef>
                <a:buClr>
                  <a:schemeClr val="accent2"/>
                </a:buClr>
                <a:buSzPct val="80000"/>
                <a:buFont typeface="Wingdings" pitchFamily="2" charset="2"/>
                <a:buNone/>
              </a:pPr>
              <a:r>
                <a:rPr lang="de-DE" altLang="de-DE" b="1">
                  <a:effectLst/>
                  <a:latin typeface="Arial" pitchFamily="34" charset="0"/>
                  <a:cs typeface="Times New Roman" pitchFamily="18" charset="0"/>
                </a:rPr>
                <a:t>3</a:t>
              </a: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nodeType="clickEffect">
                                  <p:stCondLst>
                                    <p:cond delay="0"/>
                                  </p:stCondLst>
                                  <p:childTnLst>
                                    <p:set>
                                      <p:cBhvr>
                                        <p:cTn id="6" dur="1" fill="hold">
                                          <p:stCondLst>
                                            <p:cond delay="0"/>
                                          </p:stCondLst>
                                        </p:cTn>
                                        <p:tgtEl>
                                          <p:spTgt spid="56326"/>
                                        </p:tgtEl>
                                        <p:attrNameLst>
                                          <p:attrName>style.visibility</p:attrName>
                                        </p:attrNameLst>
                                      </p:cBhvr>
                                      <p:to>
                                        <p:strVal val="visible"/>
                                      </p:to>
                                    </p:set>
                                    <p:animEffect transition="in" filter="wipe(left)">
                                      <p:cBhvr>
                                        <p:cTn id="7" dur="500"/>
                                        <p:tgtEl>
                                          <p:spTgt spid="5632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nodeType="clickEffect">
                                  <p:stCondLst>
                                    <p:cond delay="0"/>
                                  </p:stCondLst>
                                  <p:childTnLst>
                                    <p:set>
                                      <p:cBhvr>
                                        <p:cTn id="11" dur="1" fill="hold">
                                          <p:stCondLst>
                                            <p:cond delay="0"/>
                                          </p:stCondLst>
                                        </p:cTn>
                                        <p:tgtEl>
                                          <p:spTgt spid="56338"/>
                                        </p:tgtEl>
                                        <p:attrNameLst>
                                          <p:attrName>style.visibility</p:attrName>
                                        </p:attrNameLst>
                                      </p:cBhvr>
                                      <p:to>
                                        <p:strVal val="visible"/>
                                      </p:to>
                                    </p:set>
                                    <p:animEffect transition="in" filter="wipe(left)">
                                      <p:cBhvr>
                                        <p:cTn id="12" dur="500"/>
                                        <p:tgtEl>
                                          <p:spTgt spid="56338"/>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nodeType="clickEffect">
                                  <p:stCondLst>
                                    <p:cond delay="0"/>
                                  </p:stCondLst>
                                  <p:childTnLst>
                                    <p:set>
                                      <p:cBhvr>
                                        <p:cTn id="16" dur="1" fill="hold">
                                          <p:stCondLst>
                                            <p:cond delay="0"/>
                                          </p:stCondLst>
                                        </p:cTn>
                                        <p:tgtEl>
                                          <p:spTgt spid="56330"/>
                                        </p:tgtEl>
                                        <p:attrNameLst>
                                          <p:attrName>style.visibility</p:attrName>
                                        </p:attrNameLst>
                                      </p:cBhvr>
                                      <p:to>
                                        <p:strVal val="visible"/>
                                      </p:to>
                                    </p:set>
                                    <p:animEffect transition="in" filter="wipe(left)">
                                      <p:cBhvr>
                                        <p:cTn id="17" dur="500"/>
                                        <p:tgtEl>
                                          <p:spTgt spid="56330"/>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8" fill="hold" nodeType="clickEffect">
                                  <p:stCondLst>
                                    <p:cond delay="0"/>
                                  </p:stCondLst>
                                  <p:childTnLst>
                                    <p:set>
                                      <p:cBhvr>
                                        <p:cTn id="21" dur="1" fill="hold">
                                          <p:stCondLst>
                                            <p:cond delay="0"/>
                                          </p:stCondLst>
                                        </p:cTn>
                                        <p:tgtEl>
                                          <p:spTgt spid="56334"/>
                                        </p:tgtEl>
                                        <p:attrNameLst>
                                          <p:attrName>style.visibility</p:attrName>
                                        </p:attrNameLst>
                                      </p:cBhvr>
                                      <p:to>
                                        <p:strVal val="visible"/>
                                      </p:to>
                                    </p:set>
                                    <p:animEffect transition="in" filter="wipe(left)">
                                      <p:cBhvr>
                                        <p:cTn id="22" dur="500"/>
                                        <p:tgtEl>
                                          <p:spTgt spid="56334"/>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22" presetClass="entr" presetSubtype="8" fill="hold" nodeType="clickEffect">
                                  <p:stCondLst>
                                    <p:cond delay="0"/>
                                  </p:stCondLst>
                                  <p:childTnLst>
                                    <p:set>
                                      <p:cBhvr>
                                        <p:cTn id="26" dur="1" fill="hold">
                                          <p:stCondLst>
                                            <p:cond delay="0"/>
                                          </p:stCondLst>
                                        </p:cTn>
                                        <p:tgtEl>
                                          <p:spTgt spid="56342"/>
                                        </p:tgtEl>
                                        <p:attrNameLst>
                                          <p:attrName>style.visibility</p:attrName>
                                        </p:attrNameLst>
                                      </p:cBhvr>
                                      <p:to>
                                        <p:strVal val="visible"/>
                                      </p:to>
                                    </p:set>
                                    <p:animEffect transition="in" filter="wipe(left)">
                                      <p:cBhvr>
                                        <p:cTn id="27" dur="500"/>
                                        <p:tgtEl>
                                          <p:spTgt spid="563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p:cNvSpPr>
            <a:spLocks noGrp="1" noChangeArrowheads="1"/>
          </p:cNvSpPr>
          <p:nvPr>
            <p:ph type="title"/>
          </p:nvPr>
        </p:nvSpPr>
        <p:spPr/>
        <p:txBody>
          <a:bodyPr/>
          <a:lstStyle/>
          <a:p>
            <a:r>
              <a:rPr lang="de-DE" altLang="de-DE"/>
              <a:t>Objekt-Attribut-Wert-Tripel </a:t>
            </a:r>
            <a:r>
              <a:rPr lang="de-DE" altLang="de-DE">
                <a:sym typeface="Symbol" pitchFamily="18" charset="2"/>
              </a:rPr>
              <a:t></a:t>
            </a:r>
            <a:r>
              <a:rPr lang="de-DE" altLang="de-DE"/>
              <a:t> Attribut-Wert-Paar</a:t>
            </a:r>
            <a:br>
              <a:rPr lang="de-DE" altLang="de-DE"/>
            </a:br>
            <a:endParaRPr lang="de-DE" altLang="de-DE"/>
          </a:p>
        </p:txBody>
      </p:sp>
      <p:sp>
        <p:nvSpPr>
          <p:cNvPr id="57347" name="Rectangle 3"/>
          <p:cNvSpPr>
            <a:spLocks noChangeArrowheads="1"/>
          </p:cNvSpPr>
          <p:nvPr/>
        </p:nvSpPr>
        <p:spPr bwMode="auto">
          <a:xfrm>
            <a:off x="914400" y="1752600"/>
            <a:ext cx="1131888"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2075" tIns="46038" rIns="92075" bIns="46038">
            <a:spAutoFit/>
          </a:bodyPr>
          <a:lstStyle/>
          <a:p>
            <a:pPr algn="just">
              <a:spcBef>
                <a:spcPct val="20000"/>
              </a:spcBef>
              <a:buClr>
                <a:schemeClr val="accent2"/>
              </a:buClr>
              <a:buSzPct val="80000"/>
              <a:buFont typeface="Wingdings" pitchFamily="2" charset="2"/>
              <a:buNone/>
            </a:pPr>
            <a:r>
              <a:rPr lang="de-DE" altLang="de-DE" b="1">
                <a:solidFill>
                  <a:schemeClr val="accent2"/>
                </a:solidFill>
                <a:effectLst/>
                <a:latin typeface="Arial" pitchFamily="34" charset="0"/>
                <a:cs typeface="Times New Roman" pitchFamily="18" charset="0"/>
              </a:rPr>
              <a:t>Objekt</a:t>
            </a:r>
          </a:p>
        </p:txBody>
      </p:sp>
      <p:sp>
        <p:nvSpPr>
          <p:cNvPr id="57348" name="Rectangle 4"/>
          <p:cNvSpPr>
            <a:spLocks noChangeArrowheads="1"/>
          </p:cNvSpPr>
          <p:nvPr/>
        </p:nvSpPr>
        <p:spPr bwMode="auto">
          <a:xfrm>
            <a:off x="2743200" y="1752600"/>
            <a:ext cx="1284288"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2075" tIns="46038" rIns="92075" bIns="46038">
            <a:spAutoFit/>
          </a:bodyPr>
          <a:lstStyle/>
          <a:p>
            <a:pPr algn="just">
              <a:spcBef>
                <a:spcPct val="20000"/>
              </a:spcBef>
              <a:buClr>
                <a:schemeClr val="accent2"/>
              </a:buClr>
              <a:buSzPct val="80000"/>
              <a:buFont typeface="Wingdings" pitchFamily="2" charset="2"/>
              <a:buNone/>
            </a:pPr>
            <a:r>
              <a:rPr lang="de-DE" altLang="de-DE" b="1">
                <a:solidFill>
                  <a:schemeClr val="accent2"/>
                </a:solidFill>
                <a:effectLst/>
                <a:latin typeface="Arial" pitchFamily="34" charset="0"/>
                <a:cs typeface="Times New Roman" pitchFamily="18" charset="0"/>
              </a:rPr>
              <a:t>Attribut</a:t>
            </a:r>
          </a:p>
        </p:txBody>
      </p:sp>
      <p:sp>
        <p:nvSpPr>
          <p:cNvPr id="57349" name="Rectangle 5"/>
          <p:cNvSpPr>
            <a:spLocks noChangeArrowheads="1"/>
          </p:cNvSpPr>
          <p:nvPr/>
        </p:nvSpPr>
        <p:spPr bwMode="auto">
          <a:xfrm>
            <a:off x="5181600" y="1752600"/>
            <a:ext cx="86201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2075" tIns="46038" rIns="92075" bIns="46038">
            <a:spAutoFit/>
          </a:bodyPr>
          <a:lstStyle/>
          <a:p>
            <a:pPr algn="just">
              <a:spcBef>
                <a:spcPct val="20000"/>
              </a:spcBef>
              <a:buClr>
                <a:schemeClr val="accent2"/>
              </a:buClr>
              <a:buSzPct val="80000"/>
              <a:buFont typeface="Wingdings" pitchFamily="2" charset="2"/>
              <a:buNone/>
            </a:pPr>
            <a:r>
              <a:rPr lang="de-DE" altLang="de-DE" b="1">
                <a:solidFill>
                  <a:schemeClr val="accent2"/>
                </a:solidFill>
                <a:effectLst/>
                <a:latin typeface="Arial" pitchFamily="34" charset="0"/>
                <a:cs typeface="Times New Roman" pitchFamily="18" charset="0"/>
              </a:rPr>
              <a:t>Wert</a:t>
            </a:r>
          </a:p>
        </p:txBody>
      </p:sp>
      <p:grpSp>
        <p:nvGrpSpPr>
          <p:cNvPr id="57350" name="Group 6"/>
          <p:cNvGrpSpPr>
            <a:grpSpLocks/>
          </p:cNvGrpSpPr>
          <p:nvPr/>
        </p:nvGrpSpPr>
        <p:grpSpPr bwMode="auto">
          <a:xfrm>
            <a:off x="914400" y="2376488"/>
            <a:ext cx="5484813" cy="457200"/>
            <a:chOff x="576" y="1737"/>
            <a:chExt cx="3455" cy="288"/>
          </a:xfrm>
        </p:grpSpPr>
        <p:sp>
          <p:nvSpPr>
            <p:cNvPr id="57351" name="Rectangle 7"/>
            <p:cNvSpPr>
              <a:spLocks noChangeArrowheads="1"/>
            </p:cNvSpPr>
            <p:nvPr/>
          </p:nvSpPr>
          <p:spPr bwMode="auto">
            <a:xfrm>
              <a:off x="576" y="1737"/>
              <a:ext cx="756"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2075" tIns="46038" rIns="92075" bIns="46038">
              <a:spAutoFit/>
            </a:bodyPr>
            <a:lstStyle/>
            <a:p>
              <a:pPr algn="just">
                <a:spcBef>
                  <a:spcPct val="20000"/>
                </a:spcBef>
                <a:buClr>
                  <a:schemeClr val="accent2"/>
                </a:buClr>
                <a:buSzPct val="80000"/>
                <a:buFont typeface="Wingdings" pitchFamily="2" charset="2"/>
                <a:buNone/>
              </a:pPr>
              <a:r>
                <a:rPr lang="de-DE" altLang="de-DE" b="1" i="1">
                  <a:solidFill>
                    <a:srgbClr val="0000FF"/>
                  </a:solidFill>
                  <a:effectLst/>
                  <a:latin typeface="Arial" pitchFamily="34" charset="0"/>
                  <a:cs typeface="Times New Roman" pitchFamily="18" charset="0"/>
                </a:rPr>
                <a:t>Kindes</a:t>
              </a:r>
            </a:p>
          </p:txBody>
        </p:sp>
        <p:sp>
          <p:nvSpPr>
            <p:cNvPr id="57352" name="Rectangle 8"/>
            <p:cNvSpPr>
              <a:spLocks noChangeArrowheads="1"/>
            </p:cNvSpPr>
            <p:nvPr/>
          </p:nvSpPr>
          <p:spPr bwMode="auto">
            <a:xfrm>
              <a:off x="1728" y="1737"/>
              <a:ext cx="1002"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2075" tIns="46038" rIns="92075" bIns="46038">
              <a:spAutoFit/>
            </a:bodyPr>
            <a:lstStyle/>
            <a:p>
              <a:pPr algn="just">
                <a:spcBef>
                  <a:spcPct val="20000"/>
                </a:spcBef>
                <a:buClr>
                  <a:schemeClr val="accent2"/>
                </a:buClr>
                <a:buSzPct val="80000"/>
                <a:buFont typeface="Wingdings" pitchFamily="2" charset="2"/>
                <a:buNone/>
              </a:pPr>
              <a:r>
                <a:rPr lang="de-DE" altLang="de-DE" b="1">
                  <a:solidFill>
                    <a:srgbClr val="339933"/>
                  </a:solidFill>
                  <a:effectLst/>
                  <a:latin typeface="Arial" pitchFamily="34" charset="0"/>
                  <a:cs typeface="Times New Roman" pitchFamily="18" charset="0"/>
                </a:rPr>
                <a:t>Kategorie</a:t>
              </a:r>
            </a:p>
          </p:txBody>
        </p:sp>
        <p:sp>
          <p:nvSpPr>
            <p:cNvPr id="57353" name="Rectangle 9"/>
            <p:cNvSpPr>
              <a:spLocks noChangeArrowheads="1"/>
            </p:cNvSpPr>
            <p:nvPr/>
          </p:nvSpPr>
          <p:spPr bwMode="auto">
            <a:xfrm>
              <a:off x="3264" y="1737"/>
              <a:ext cx="767"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2075" tIns="46038" rIns="92075" bIns="46038">
              <a:spAutoFit/>
            </a:bodyPr>
            <a:lstStyle/>
            <a:p>
              <a:pPr algn="just">
                <a:spcBef>
                  <a:spcPct val="20000"/>
                </a:spcBef>
                <a:buClr>
                  <a:schemeClr val="accent2"/>
                </a:buClr>
                <a:buSzPct val="80000"/>
                <a:buFont typeface="Wingdings" pitchFamily="2" charset="2"/>
                <a:buNone/>
              </a:pPr>
              <a:r>
                <a:rPr lang="de-DE" altLang="de-DE" b="1">
                  <a:effectLst/>
                  <a:latin typeface="Arial" pitchFamily="34" charset="0"/>
                  <a:cs typeface="Times New Roman" pitchFamily="18" charset="0"/>
                </a:rPr>
                <a:t>Nomen</a:t>
              </a:r>
            </a:p>
          </p:txBody>
        </p:sp>
      </p:grpSp>
      <p:grpSp>
        <p:nvGrpSpPr>
          <p:cNvPr id="57354" name="Group 10"/>
          <p:cNvGrpSpPr>
            <a:grpSpLocks/>
          </p:cNvGrpSpPr>
          <p:nvPr/>
        </p:nvGrpSpPr>
        <p:grpSpPr bwMode="auto">
          <a:xfrm>
            <a:off x="914400" y="3625850"/>
            <a:ext cx="5668963" cy="457200"/>
            <a:chOff x="576" y="2524"/>
            <a:chExt cx="3571" cy="288"/>
          </a:xfrm>
        </p:grpSpPr>
        <p:sp>
          <p:nvSpPr>
            <p:cNvPr id="57355" name="Rectangle 11"/>
            <p:cNvSpPr>
              <a:spLocks noChangeArrowheads="1"/>
            </p:cNvSpPr>
            <p:nvPr/>
          </p:nvSpPr>
          <p:spPr bwMode="auto">
            <a:xfrm>
              <a:off x="576" y="2524"/>
              <a:ext cx="116"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2075" tIns="46038" rIns="92075" bIns="46038">
              <a:spAutoFit/>
            </a:bodyPr>
            <a:lstStyle/>
            <a:p>
              <a:pPr algn="just">
                <a:spcBef>
                  <a:spcPct val="20000"/>
                </a:spcBef>
                <a:buClr>
                  <a:schemeClr val="accent2"/>
                </a:buClr>
                <a:buSzPct val="80000"/>
                <a:buFont typeface="Wingdings" pitchFamily="2" charset="2"/>
                <a:buNone/>
              </a:pPr>
              <a:endParaRPr lang="de-DE" altLang="de-DE" b="1" i="1">
                <a:solidFill>
                  <a:srgbClr val="0000FF"/>
                </a:solidFill>
                <a:effectLst/>
                <a:latin typeface="Arial" pitchFamily="34" charset="0"/>
                <a:cs typeface="Times New Roman" pitchFamily="18" charset="0"/>
              </a:endParaRPr>
            </a:p>
          </p:txBody>
        </p:sp>
        <p:sp>
          <p:nvSpPr>
            <p:cNvPr id="57356" name="Rectangle 12"/>
            <p:cNvSpPr>
              <a:spLocks noChangeArrowheads="1"/>
            </p:cNvSpPr>
            <p:nvPr/>
          </p:nvSpPr>
          <p:spPr bwMode="auto">
            <a:xfrm>
              <a:off x="1728" y="2524"/>
              <a:ext cx="949"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2075" tIns="46038" rIns="92075" bIns="46038">
              <a:spAutoFit/>
            </a:bodyPr>
            <a:lstStyle/>
            <a:p>
              <a:pPr algn="just">
                <a:spcBef>
                  <a:spcPct val="20000"/>
                </a:spcBef>
                <a:buClr>
                  <a:schemeClr val="accent2"/>
                </a:buClr>
                <a:buSzPct val="80000"/>
                <a:buFont typeface="Wingdings" pitchFamily="2" charset="2"/>
                <a:buNone/>
              </a:pPr>
              <a:r>
                <a:rPr lang="de-DE" altLang="de-DE" b="1">
                  <a:solidFill>
                    <a:srgbClr val="339933"/>
                  </a:solidFill>
                  <a:effectLst/>
                  <a:latin typeface="Arial" pitchFamily="34" charset="0"/>
                  <a:cs typeface="Times New Roman" pitchFamily="18" charset="0"/>
                </a:rPr>
                <a:t>Numerus</a:t>
              </a:r>
            </a:p>
          </p:txBody>
        </p:sp>
        <p:sp>
          <p:nvSpPr>
            <p:cNvPr id="57357" name="Rectangle 13"/>
            <p:cNvSpPr>
              <a:spLocks noChangeArrowheads="1"/>
            </p:cNvSpPr>
            <p:nvPr/>
          </p:nvSpPr>
          <p:spPr bwMode="auto">
            <a:xfrm>
              <a:off x="3264" y="2524"/>
              <a:ext cx="883"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2075" tIns="46038" rIns="92075" bIns="46038">
              <a:spAutoFit/>
            </a:bodyPr>
            <a:lstStyle/>
            <a:p>
              <a:pPr algn="just">
                <a:spcBef>
                  <a:spcPct val="20000"/>
                </a:spcBef>
                <a:buClr>
                  <a:schemeClr val="accent2"/>
                </a:buClr>
                <a:buSzPct val="80000"/>
                <a:buFont typeface="Wingdings" pitchFamily="2" charset="2"/>
                <a:buNone/>
              </a:pPr>
              <a:r>
                <a:rPr lang="de-DE" altLang="de-DE" b="1">
                  <a:effectLst/>
                  <a:latin typeface="Arial" pitchFamily="34" charset="0"/>
                  <a:cs typeface="Times New Roman" pitchFamily="18" charset="0"/>
                </a:rPr>
                <a:t>Singular</a:t>
              </a:r>
            </a:p>
          </p:txBody>
        </p:sp>
      </p:grpSp>
      <p:grpSp>
        <p:nvGrpSpPr>
          <p:cNvPr id="57358" name="Group 14"/>
          <p:cNvGrpSpPr>
            <a:grpSpLocks/>
          </p:cNvGrpSpPr>
          <p:nvPr/>
        </p:nvGrpSpPr>
        <p:grpSpPr bwMode="auto">
          <a:xfrm>
            <a:off x="914400" y="4251325"/>
            <a:ext cx="5483225" cy="457200"/>
            <a:chOff x="576" y="2918"/>
            <a:chExt cx="3454" cy="288"/>
          </a:xfrm>
        </p:grpSpPr>
        <p:sp>
          <p:nvSpPr>
            <p:cNvPr id="57359" name="Rectangle 15"/>
            <p:cNvSpPr>
              <a:spLocks noChangeArrowheads="1"/>
            </p:cNvSpPr>
            <p:nvPr/>
          </p:nvSpPr>
          <p:spPr bwMode="auto">
            <a:xfrm>
              <a:off x="576" y="2918"/>
              <a:ext cx="116"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2075" tIns="46038" rIns="92075" bIns="46038">
              <a:spAutoFit/>
            </a:bodyPr>
            <a:lstStyle/>
            <a:p>
              <a:pPr algn="just">
                <a:spcBef>
                  <a:spcPct val="20000"/>
                </a:spcBef>
                <a:buClr>
                  <a:schemeClr val="accent2"/>
                </a:buClr>
                <a:buSzPct val="80000"/>
                <a:buFont typeface="Wingdings" pitchFamily="2" charset="2"/>
                <a:buNone/>
              </a:pPr>
              <a:endParaRPr lang="de-DE" altLang="de-DE" b="1" i="1">
                <a:solidFill>
                  <a:srgbClr val="0000FF"/>
                </a:solidFill>
                <a:effectLst/>
                <a:latin typeface="Arial" pitchFamily="34" charset="0"/>
                <a:cs typeface="Times New Roman" pitchFamily="18" charset="0"/>
              </a:endParaRPr>
            </a:p>
          </p:txBody>
        </p:sp>
        <p:sp>
          <p:nvSpPr>
            <p:cNvPr id="57360" name="Rectangle 16"/>
            <p:cNvSpPr>
              <a:spLocks noChangeArrowheads="1"/>
            </p:cNvSpPr>
            <p:nvPr/>
          </p:nvSpPr>
          <p:spPr bwMode="auto">
            <a:xfrm>
              <a:off x="1728" y="2918"/>
              <a:ext cx="693"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2075" tIns="46038" rIns="92075" bIns="46038">
              <a:spAutoFit/>
            </a:bodyPr>
            <a:lstStyle/>
            <a:p>
              <a:pPr algn="just">
                <a:spcBef>
                  <a:spcPct val="20000"/>
                </a:spcBef>
                <a:buClr>
                  <a:schemeClr val="accent2"/>
                </a:buClr>
                <a:buSzPct val="80000"/>
                <a:buFont typeface="Wingdings" pitchFamily="2" charset="2"/>
                <a:buNone/>
              </a:pPr>
              <a:r>
                <a:rPr lang="de-DE" altLang="de-DE" b="1">
                  <a:solidFill>
                    <a:srgbClr val="339933"/>
                  </a:solidFill>
                  <a:effectLst/>
                  <a:latin typeface="Arial" pitchFamily="34" charset="0"/>
                  <a:cs typeface="Times New Roman" pitchFamily="18" charset="0"/>
                </a:rPr>
                <a:t>Kasus</a:t>
              </a:r>
            </a:p>
          </p:txBody>
        </p:sp>
        <p:sp>
          <p:nvSpPr>
            <p:cNvPr id="57361" name="Rectangle 17"/>
            <p:cNvSpPr>
              <a:spLocks noChangeArrowheads="1"/>
            </p:cNvSpPr>
            <p:nvPr/>
          </p:nvSpPr>
          <p:spPr bwMode="auto">
            <a:xfrm>
              <a:off x="3264" y="2918"/>
              <a:ext cx="766"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2075" tIns="46038" rIns="92075" bIns="46038">
              <a:spAutoFit/>
            </a:bodyPr>
            <a:lstStyle/>
            <a:p>
              <a:pPr algn="just">
                <a:spcBef>
                  <a:spcPct val="20000"/>
                </a:spcBef>
                <a:buClr>
                  <a:schemeClr val="accent2"/>
                </a:buClr>
                <a:buSzPct val="80000"/>
                <a:buFont typeface="Wingdings" pitchFamily="2" charset="2"/>
                <a:buNone/>
              </a:pPr>
              <a:r>
                <a:rPr lang="de-DE" altLang="de-DE" b="1">
                  <a:effectLst/>
                  <a:latin typeface="Arial" pitchFamily="34" charset="0"/>
                  <a:cs typeface="Times New Roman" pitchFamily="18" charset="0"/>
                </a:rPr>
                <a:t>Genitiv</a:t>
              </a:r>
            </a:p>
          </p:txBody>
        </p:sp>
      </p:grpSp>
      <p:grpSp>
        <p:nvGrpSpPr>
          <p:cNvPr id="57362" name="Group 18"/>
          <p:cNvGrpSpPr>
            <a:grpSpLocks/>
          </p:cNvGrpSpPr>
          <p:nvPr/>
        </p:nvGrpSpPr>
        <p:grpSpPr bwMode="auto">
          <a:xfrm>
            <a:off x="914400" y="3001963"/>
            <a:ext cx="5705475" cy="457200"/>
            <a:chOff x="576" y="2131"/>
            <a:chExt cx="3594" cy="288"/>
          </a:xfrm>
        </p:grpSpPr>
        <p:sp>
          <p:nvSpPr>
            <p:cNvPr id="57363" name="Rectangle 19"/>
            <p:cNvSpPr>
              <a:spLocks noChangeArrowheads="1"/>
            </p:cNvSpPr>
            <p:nvPr/>
          </p:nvSpPr>
          <p:spPr bwMode="auto">
            <a:xfrm>
              <a:off x="576" y="2131"/>
              <a:ext cx="116"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2075" tIns="46038" rIns="92075" bIns="46038">
              <a:spAutoFit/>
            </a:bodyPr>
            <a:lstStyle/>
            <a:p>
              <a:pPr algn="just">
                <a:spcBef>
                  <a:spcPct val="20000"/>
                </a:spcBef>
                <a:buClr>
                  <a:schemeClr val="accent2"/>
                </a:buClr>
                <a:buSzPct val="80000"/>
                <a:buFont typeface="Wingdings" pitchFamily="2" charset="2"/>
                <a:buNone/>
              </a:pPr>
              <a:endParaRPr lang="de-DE" altLang="de-DE" b="1" i="1">
                <a:solidFill>
                  <a:srgbClr val="0000FF"/>
                </a:solidFill>
                <a:effectLst/>
                <a:latin typeface="Arial" pitchFamily="34" charset="0"/>
                <a:cs typeface="Times New Roman" pitchFamily="18" charset="0"/>
              </a:endParaRPr>
            </a:p>
          </p:txBody>
        </p:sp>
        <p:sp>
          <p:nvSpPr>
            <p:cNvPr id="57364" name="Rectangle 20"/>
            <p:cNvSpPr>
              <a:spLocks noChangeArrowheads="1"/>
            </p:cNvSpPr>
            <p:nvPr/>
          </p:nvSpPr>
          <p:spPr bwMode="auto">
            <a:xfrm>
              <a:off x="3264" y="2131"/>
              <a:ext cx="906"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2075" tIns="46038" rIns="92075" bIns="46038">
              <a:spAutoFit/>
            </a:bodyPr>
            <a:lstStyle/>
            <a:p>
              <a:pPr algn="just">
                <a:spcBef>
                  <a:spcPct val="20000"/>
                </a:spcBef>
                <a:buClr>
                  <a:schemeClr val="accent2"/>
                </a:buClr>
                <a:buSzPct val="80000"/>
                <a:buFont typeface="Wingdings" pitchFamily="2" charset="2"/>
                <a:buNone/>
              </a:pPr>
              <a:r>
                <a:rPr lang="de-DE" altLang="de-DE" b="1">
                  <a:effectLst/>
                  <a:latin typeface="Arial" pitchFamily="34" charset="0"/>
                  <a:cs typeface="Times New Roman" pitchFamily="18" charset="0"/>
                </a:rPr>
                <a:t>Neutrum</a:t>
              </a:r>
            </a:p>
          </p:txBody>
        </p:sp>
        <p:sp>
          <p:nvSpPr>
            <p:cNvPr id="57365" name="Rectangle 21"/>
            <p:cNvSpPr>
              <a:spLocks noChangeArrowheads="1"/>
            </p:cNvSpPr>
            <p:nvPr/>
          </p:nvSpPr>
          <p:spPr bwMode="auto">
            <a:xfrm>
              <a:off x="1728" y="2131"/>
              <a:ext cx="713"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2075" tIns="46038" rIns="92075" bIns="46038">
              <a:spAutoFit/>
            </a:bodyPr>
            <a:lstStyle/>
            <a:p>
              <a:pPr algn="just">
                <a:spcBef>
                  <a:spcPct val="20000"/>
                </a:spcBef>
                <a:buClr>
                  <a:schemeClr val="accent2"/>
                </a:buClr>
                <a:buSzPct val="80000"/>
                <a:buFont typeface="Wingdings" pitchFamily="2" charset="2"/>
                <a:buNone/>
              </a:pPr>
              <a:r>
                <a:rPr lang="de-DE" altLang="de-DE" b="1">
                  <a:solidFill>
                    <a:srgbClr val="339933"/>
                  </a:solidFill>
                  <a:effectLst/>
                  <a:latin typeface="Arial" pitchFamily="34" charset="0"/>
                  <a:cs typeface="Times New Roman" pitchFamily="18" charset="0"/>
                </a:rPr>
                <a:t>Genus</a:t>
              </a:r>
            </a:p>
          </p:txBody>
        </p:sp>
      </p:grpSp>
      <p:grpSp>
        <p:nvGrpSpPr>
          <p:cNvPr id="57366" name="Group 22"/>
          <p:cNvGrpSpPr>
            <a:grpSpLocks/>
          </p:cNvGrpSpPr>
          <p:nvPr/>
        </p:nvGrpSpPr>
        <p:grpSpPr bwMode="auto">
          <a:xfrm>
            <a:off x="914400" y="4876800"/>
            <a:ext cx="4621213" cy="457200"/>
            <a:chOff x="576" y="3312"/>
            <a:chExt cx="2911" cy="288"/>
          </a:xfrm>
        </p:grpSpPr>
        <p:sp>
          <p:nvSpPr>
            <p:cNvPr id="57367" name="Rectangle 23"/>
            <p:cNvSpPr>
              <a:spLocks noChangeArrowheads="1"/>
            </p:cNvSpPr>
            <p:nvPr/>
          </p:nvSpPr>
          <p:spPr bwMode="auto">
            <a:xfrm>
              <a:off x="1728" y="3312"/>
              <a:ext cx="767"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2075" tIns="46038" rIns="92075" bIns="46038">
              <a:spAutoFit/>
            </a:bodyPr>
            <a:lstStyle/>
            <a:p>
              <a:pPr algn="just">
                <a:spcBef>
                  <a:spcPct val="20000"/>
                </a:spcBef>
                <a:buClr>
                  <a:schemeClr val="accent2"/>
                </a:buClr>
                <a:buSzPct val="80000"/>
                <a:buFont typeface="Wingdings" pitchFamily="2" charset="2"/>
                <a:buNone/>
              </a:pPr>
              <a:r>
                <a:rPr lang="de-DE" altLang="de-DE" b="1">
                  <a:solidFill>
                    <a:srgbClr val="339933"/>
                  </a:solidFill>
                  <a:effectLst/>
                  <a:latin typeface="Arial" pitchFamily="34" charset="0"/>
                  <a:cs typeface="Times New Roman" pitchFamily="18" charset="0"/>
                </a:rPr>
                <a:t>Person</a:t>
              </a:r>
            </a:p>
          </p:txBody>
        </p:sp>
        <p:sp>
          <p:nvSpPr>
            <p:cNvPr id="57368" name="Rectangle 24"/>
            <p:cNvSpPr>
              <a:spLocks noChangeArrowheads="1"/>
            </p:cNvSpPr>
            <p:nvPr/>
          </p:nvSpPr>
          <p:spPr bwMode="auto">
            <a:xfrm>
              <a:off x="576" y="3312"/>
              <a:ext cx="116"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2075" tIns="46038" rIns="92075" bIns="46038">
              <a:spAutoFit/>
            </a:bodyPr>
            <a:lstStyle/>
            <a:p>
              <a:pPr algn="just">
                <a:spcBef>
                  <a:spcPct val="20000"/>
                </a:spcBef>
                <a:buClr>
                  <a:schemeClr val="accent2"/>
                </a:buClr>
                <a:buSzPct val="80000"/>
                <a:buFont typeface="Wingdings" pitchFamily="2" charset="2"/>
                <a:buNone/>
              </a:pPr>
              <a:endParaRPr lang="de-DE" altLang="de-DE" b="1" i="1">
                <a:solidFill>
                  <a:srgbClr val="0000FF"/>
                </a:solidFill>
                <a:effectLst/>
                <a:latin typeface="Arial" pitchFamily="34" charset="0"/>
                <a:cs typeface="Times New Roman" pitchFamily="18" charset="0"/>
              </a:endParaRPr>
            </a:p>
          </p:txBody>
        </p:sp>
        <p:sp>
          <p:nvSpPr>
            <p:cNvPr id="57369" name="Rectangle 25"/>
            <p:cNvSpPr>
              <a:spLocks noChangeArrowheads="1"/>
            </p:cNvSpPr>
            <p:nvPr/>
          </p:nvSpPr>
          <p:spPr bwMode="auto">
            <a:xfrm>
              <a:off x="3264" y="3312"/>
              <a:ext cx="223"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2075" tIns="46038" rIns="92075" bIns="46038">
              <a:spAutoFit/>
            </a:bodyPr>
            <a:lstStyle/>
            <a:p>
              <a:pPr algn="just">
                <a:spcBef>
                  <a:spcPct val="20000"/>
                </a:spcBef>
                <a:buClr>
                  <a:schemeClr val="accent2"/>
                </a:buClr>
                <a:buSzPct val="80000"/>
                <a:buFont typeface="Wingdings" pitchFamily="2" charset="2"/>
                <a:buNone/>
              </a:pPr>
              <a:r>
                <a:rPr lang="de-DE" altLang="de-DE" b="1">
                  <a:effectLst/>
                  <a:latin typeface="Arial" pitchFamily="34" charset="0"/>
                  <a:cs typeface="Times New Roman" pitchFamily="18" charset="0"/>
                </a:rPr>
                <a:t>3</a:t>
              </a: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nodeType="clickEffect">
                                  <p:stCondLst>
                                    <p:cond delay="0"/>
                                  </p:stCondLst>
                                  <p:childTnLst>
                                    <p:set>
                                      <p:cBhvr>
                                        <p:cTn id="6" dur="1" fill="hold">
                                          <p:stCondLst>
                                            <p:cond delay="0"/>
                                          </p:stCondLst>
                                        </p:cTn>
                                        <p:tgtEl>
                                          <p:spTgt spid="57350"/>
                                        </p:tgtEl>
                                        <p:attrNameLst>
                                          <p:attrName>style.visibility</p:attrName>
                                        </p:attrNameLst>
                                      </p:cBhvr>
                                      <p:to>
                                        <p:strVal val="visible"/>
                                      </p:to>
                                    </p:set>
                                    <p:animEffect transition="in" filter="wipe(left)">
                                      <p:cBhvr>
                                        <p:cTn id="7" dur="500"/>
                                        <p:tgtEl>
                                          <p:spTgt spid="57350"/>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nodeType="clickEffect">
                                  <p:stCondLst>
                                    <p:cond delay="0"/>
                                  </p:stCondLst>
                                  <p:childTnLst>
                                    <p:set>
                                      <p:cBhvr>
                                        <p:cTn id="11" dur="1" fill="hold">
                                          <p:stCondLst>
                                            <p:cond delay="0"/>
                                          </p:stCondLst>
                                        </p:cTn>
                                        <p:tgtEl>
                                          <p:spTgt spid="57362"/>
                                        </p:tgtEl>
                                        <p:attrNameLst>
                                          <p:attrName>style.visibility</p:attrName>
                                        </p:attrNameLst>
                                      </p:cBhvr>
                                      <p:to>
                                        <p:strVal val="visible"/>
                                      </p:to>
                                    </p:set>
                                    <p:animEffect transition="in" filter="wipe(left)">
                                      <p:cBhvr>
                                        <p:cTn id="12" dur="500"/>
                                        <p:tgtEl>
                                          <p:spTgt spid="57362"/>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nodeType="clickEffect">
                                  <p:stCondLst>
                                    <p:cond delay="0"/>
                                  </p:stCondLst>
                                  <p:childTnLst>
                                    <p:set>
                                      <p:cBhvr>
                                        <p:cTn id="16" dur="1" fill="hold">
                                          <p:stCondLst>
                                            <p:cond delay="0"/>
                                          </p:stCondLst>
                                        </p:cTn>
                                        <p:tgtEl>
                                          <p:spTgt spid="57354"/>
                                        </p:tgtEl>
                                        <p:attrNameLst>
                                          <p:attrName>style.visibility</p:attrName>
                                        </p:attrNameLst>
                                      </p:cBhvr>
                                      <p:to>
                                        <p:strVal val="visible"/>
                                      </p:to>
                                    </p:set>
                                    <p:animEffect transition="in" filter="wipe(left)">
                                      <p:cBhvr>
                                        <p:cTn id="17" dur="500"/>
                                        <p:tgtEl>
                                          <p:spTgt spid="57354"/>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8" fill="hold" nodeType="clickEffect">
                                  <p:stCondLst>
                                    <p:cond delay="0"/>
                                  </p:stCondLst>
                                  <p:childTnLst>
                                    <p:set>
                                      <p:cBhvr>
                                        <p:cTn id="21" dur="1" fill="hold">
                                          <p:stCondLst>
                                            <p:cond delay="0"/>
                                          </p:stCondLst>
                                        </p:cTn>
                                        <p:tgtEl>
                                          <p:spTgt spid="57358"/>
                                        </p:tgtEl>
                                        <p:attrNameLst>
                                          <p:attrName>style.visibility</p:attrName>
                                        </p:attrNameLst>
                                      </p:cBhvr>
                                      <p:to>
                                        <p:strVal val="visible"/>
                                      </p:to>
                                    </p:set>
                                    <p:animEffect transition="in" filter="wipe(left)">
                                      <p:cBhvr>
                                        <p:cTn id="22" dur="500"/>
                                        <p:tgtEl>
                                          <p:spTgt spid="57358"/>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22" presetClass="entr" presetSubtype="8" fill="hold" nodeType="clickEffect">
                                  <p:stCondLst>
                                    <p:cond delay="0"/>
                                  </p:stCondLst>
                                  <p:childTnLst>
                                    <p:set>
                                      <p:cBhvr>
                                        <p:cTn id="26" dur="1" fill="hold">
                                          <p:stCondLst>
                                            <p:cond delay="0"/>
                                          </p:stCondLst>
                                        </p:cTn>
                                        <p:tgtEl>
                                          <p:spTgt spid="57366"/>
                                        </p:tgtEl>
                                        <p:attrNameLst>
                                          <p:attrName>style.visibility</p:attrName>
                                        </p:attrNameLst>
                                      </p:cBhvr>
                                      <p:to>
                                        <p:strVal val="visible"/>
                                      </p:to>
                                    </p:set>
                                    <p:animEffect transition="in" filter="wipe(left)">
                                      <p:cBhvr>
                                        <p:cTn id="27" dur="500"/>
                                        <p:tgtEl>
                                          <p:spTgt spid="5736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p:cNvSpPr>
            <a:spLocks noGrp="1" noChangeArrowheads="1"/>
          </p:cNvSpPr>
          <p:nvPr>
            <p:ph type="title"/>
          </p:nvPr>
        </p:nvSpPr>
        <p:spPr/>
        <p:txBody>
          <a:bodyPr/>
          <a:lstStyle/>
          <a:p>
            <a:r>
              <a:rPr lang="de-DE" altLang="de-DE"/>
              <a:t>Attribut-Wert-Paare</a:t>
            </a:r>
            <a:br>
              <a:rPr lang="de-DE" altLang="de-DE"/>
            </a:br>
            <a:endParaRPr lang="de-DE" altLang="de-DE"/>
          </a:p>
        </p:txBody>
      </p:sp>
      <p:sp>
        <p:nvSpPr>
          <p:cNvPr id="58371" name="Rectangle 3"/>
          <p:cNvSpPr>
            <a:spLocks noChangeArrowheads="1"/>
          </p:cNvSpPr>
          <p:nvPr/>
        </p:nvSpPr>
        <p:spPr bwMode="auto">
          <a:xfrm>
            <a:off x="914400" y="1828800"/>
            <a:ext cx="1131888"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2075" tIns="46038" rIns="92075" bIns="46038">
            <a:spAutoFit/>
          </a:bodyPr>
          <a:lstStyle/>
          <a:p>
            <a:pPr algn="just">
              <a:spcBef>
                <a:spcPct val="20000"/>
              </a:spcBef>
              <a:buClr>
                <a:schemeClr val="accent2"/>
              </a:buClr>
              <a:buSzPct val="80000"/>
              <a:buFont typeface="Wingdings" pitchFamily="2" charset="2"/>
              <a:buNone/>
            </a:pPr>
            <a:r>
              <a:rPr lang="de-DE" altLang="de-DE" b="1">
                <a:solidFill>
                  <a:schemeClr val="accent2"/>
                </a:solidFill>
                <a:effectLst/>
                <a:latin typeface="Arial" pitchFamily="34" charset="0"/>
                <a:cs typeface="Times New Roman" pitchFamily="18" charset="0"/>
              </a:rPr>
              <a:t>Objekt</a:t>
            </a:r>
          </a:p>
        </p:txBody>
      </p:sp>
      <p:sp>
        <p:nvSpPr>
          <p:cNvPr id="58372" name="Rectangle 4"/>
          <p:cNvSpPr>
            <a:spLocks noChangeArrowheads="1"/>
          </p:cNvSpPr>
          <p:nvPr/>
        </p:nvSpPr>
        <p:spPr bwMode="auto">
          <a:xfrm>
            <a:off x="2743200" y="1828800"/>
            <a:ext cx="1284288"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2075" tIns="46038" rIns="92075" bIns="46038">
            <a:spAutoFit/>
          </a:bodyPr>
          <a:lstStyle/>
          <a:p>
            <a:pPr algn="just">
              <a:spcBef>
                <a:spcPct val="20000"/>
              </a:spcBef>
              <a:buClr>
                <a:schemeClr val="accent2"/>
              </a:buClr>
              <a:buSzPct val="80000"/>
              <a:buFont typeface="Wingdings" pitchFamily="2" charset="2"/>
              <a:buNone/>
            </a:pPr>
            <a:r>
              <a:rPr lang="de-DE" altLang="de-DE" b="1">
                <a:solidFill>
                  <a:schemeClr val="accent2"/>
                </a:solidFill>
                <a:effectLst/>
                <a:latin typeface="Arial" pitchFamily="34" charset="0"/>
                <a:cs typeface="Times New Roman" pitchFamily="18" charset="0"/>
              </a:rPr>
              <a:t>Attribut</a:t>
            </a:r>
          </a:p>
        </p:txBody>
      </p:sp>
      <p:sp>
        <p:nvSpPr>
          <p:cNvPr id="58373" name="Rectangle 5"/>
          <p:cNvSpPr>
            <a:spLocks noChangeArrowheads="1"/>
          </p:cNvSpPr>
          <p:nvPr/>
        </p:nvSpPr>
        <p:spPr bwMode="auto">
          <a:xfrm>
            <a:off x="5181600" y="1828800"/>
            <a:ext cx="86201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2075" tIns="46038" rIns="92075" bIns="46038">
            <a:spAutoFit/>
          </a:bodyPr>
          <a:lstStyle/>
          <a:p>
            <a:pPr algn="just">
              <a:spcBef>
                <a:spcPct val="20000"/>
              </a:spcBef>
              <a:buClr>
                <a:schemeClr val="accent2"/>
              </a:buClr>
              <a:buSzPct val="80000"/>
              <a:buFont typeface="Wingdings" pitchFamily="2" charset="2"/>
              <a:buNone/>
            </a:pPr>
            <a:r>
              <a:rPr lang="de-DE" altLang="de-DE" b="1">
                <a:solidFill>
                  <a:schemeClr val="accent2"/>
                </a:solidFill>
                <a:effectLst/>
                <a:latin typeface="Arial" pitchFamily="34" charset="0"/>
                <a:cs typeface="Times New Roman" pitchFamily="18" charset="0"/>
              </a:rPr>
              <a:t>Wert</a:t>
            </a:r>
          </a:p>
        </p:txBody>
      </p:sp>
      <p:grpSp>
        <p:nvGrpSpPr>
          <p:cNvPr id="58374" name="Group 6"/>
          <p:cNvGrpSpPr>
            <a:grpSpLocks/>
          </p:cNvGrpSpPr>
          <p:nvPr/>
        </p:nvGrpSpPr>
        <p:grpSpPr bwMode="auto">
          <a:xfrm>
            <a:off x="914400" y="2452688"/>
            <a:ext cx="5484813" cy="457200"/>
            <a:chOff x="576" y="1737"/>
            <a:chExt cx="3455" cy="288"/>
          </a:xfrm>
        </p:grpSpPr>
        <p:sp>
          <p:nvSpPr>
            <p:cNvPr id="58375" name="Rectangle 7"/>
            <p:cNvSpPr>
              <a:spLocks noChangeArrowheads="1"/>
            </p:cNvSpPr>
            <p:nvPr/>
          </p:nvSpPr>
          <p:spPr bwMode="auto">
            <a:xfrm>
              <a:off x="576" y="1737"/>
              <a:ext cx="756"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2075" tIns="46038" rIns="92075" bIns="46038">
              <a:spAutoFit/>
            </a:bodyPr>
            <a:lstStyle/>
            <a:p>
              <a:pPr algn="just">
                <a:spcBef>
                  <a:spcPct val="20000"/>
                </a:spcBef>
                <a:buClr>
                  <a:schemeClr val="accent2"/>
                </a:buClr>
                <a:buSzPct val="80000"/>
                <a:buFont typeface="Wingdings" pitchFamily="2" charset="2"/>
                <a:buNone/>
              </a:pPr>
              <a:r>
                <a:rPr lang="de-DE" altLang="de-DE" b="1" i="1">
                  <a:solidFill>
                    <a:srgbClr val="0000FF"/>
                  </a:solidFill>
                  <a:effectLst/>
                  <a:latin typeface="Arial" pitchFamily="34" charset="0"/>
                  <a:cs typeface="Times New Roman" pitchFamily="18" charset="0"/>
                </a:rPr>
                <a:t>Kindes</a:t>
              </a:r>
            </a:p>
          </p:txBody>
        </p:sp>
        <p:sp>
          <p:nvSpPr>
            <p:cNvPr id="58376" name="Rectangle 8"/>
            <p:cNvSpPr>
              <a:spLocks noChangeArrowheads="1"/>
            </p:cNvSpPr>
            <p:nvPr/>
          </p:nvSpPr>
          <p:spPr bwMode="auto">
            <a:xfrm>
              <a:off x="1728" y="1737"/>
              <a:ext cx="1002"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2075" tIns="46038" rIns="92075" bIns="46038">
              <a:spAutoFit/>
            </a:bodyPr>
            <a:lstStyle/>
            <a:p>
              <a:pPr algn="just">
                <a:spcBef>
                  <a:spcPct val="20000"/>
                </a:spcBef>
                <a:buClr>
                  <a:schemeClr val="accent2"/>
                </a:buClr>
                <a:buSzPct val="80000"/>
                <a:buFont typeface="Wingdings" pitchFamily="2" charset="2"/>
                <a:buNone/>
              </a:pPr>
              <a:r>
                <a:rPr lang="de-DE" altLang="de-DE" b="1">
                  <a:solidFill>
                    <a:srgbClr val="339933"/>
                  </a:solidFill>
                  <a:effectLst/>
                  <a:latin typeface="Arial" pitchFamily="34" charset="0"/>
                  <a:cs typeface="Times New Roman" pitchFamily="18" charset="0"/>
                </a:rPr>
                <a:t>Kategorie</a:t>
              </a:r>
            </a:p>
          </p:txBody>
        </p:sp>
        <p:sp>
          <p:nvSpPr>
            <p:cNvPr id="58377" name="Rectangle 9"/>
            <p:cNvSpPr>
              <a:spLocks noChangeArrowheads="1"/>
            </p:cNvSpPr>
            <p:nvPr/>
          </p:nvSpPr>
          <p:spPr bwMode="auto">
            <a:xfrm>
              <a:off x="3264" y="1737"/>
              <a:ext cx="767"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2075" tIns="46038" rIns="92075" bIns="46038">
              <a:spAutoFit/>
            </a:bodyPr>
            <a:lstStyle/>
            <a:p>
              <a:pPr algn="just">
                <a:spcBef>
                  <a:spcPct val="20000"/>
                </a:spcBef>
                <a:buClr>
                  <a:schemeClr val="accent2"/>
                </a:buClr>
                <a:buSzPct val="80000"/>
                <a:buFont typeface="Wingdings" pitchFamily="2" charset="2"/>
                <a:buNone/>
              </a:pPr>
              <a:r>
                <a:rPr lang="de-DE" altLang="de-DE" b="1">
                  <a:effectLst/>
                  <a:latin typeface="Arial" pitchFamily="34" charset="0"/>
                  <a:cs typeface="Times New Roman" pitchFamily="18" charset="0"/>
                </a:rPr>
                <a:t>Nomen</a:t>
              </a:r>
            </a:p>
          </p:txBody>
        </p:sp>
      </p:grpSp>
      <p:grpSp>
        <p:nvGrpSpPr>
          <p:cNvPr id="58378" name="Group 10"/>
          <p:cNvGrpSpPr>
            <a:grpSpLocks/>
          </p:cNvGrpSpPr>
          <p:nvPr/>
        </p:nvGrpSpPr>
        <p:grpSpPr bwMode="auto">
          <a:xfrm>
            <a:off x="914400" y="3702050"/>
            <a:ext cx="5668963" cy="457200"/>
            <a:chOff x="576" y="2524"/>
            <a:chExt cx="3571" cy="288"/>
          </a:xfrm>
        </p:grpSpPr>
        <p:sp>
          <p:nvSpPr>
            <p:cNvPr id="58379" name="Rectangle 11"/>
            <p:cNvSpPr>
              <a:spLocks noChangeArrowheads="1"/>
            </p:cNvSpPr>
            <p:nvPr/>
          </p:nvSpPr>
          <p:spPr bwMode="auto">
            <a:xfrm>
              <a:off x="576" y="2524"/>
              <a:ext cx="116"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2075" tIns="46038" rIns="92075" bIns="46038">
              <a:spAutoFit/>
            </a:bodyPr>
            <a:lstStyle/>
            <a:p>
              <a:pPr algn="just">
                <a:spcBef>
                  <a:spcPct val="20000"/>
                </a:spcBef>
                <a:buClr>
                  <a:schemeClr val="accent2"/>
                </a:buClr>
                <a:buSzPct val="80000"/>
                <a:buFont typeface="Wingdings" pitchFamily="2" charset="2"/>
                <a:buNone/>
              </a:pPr>
              <a:endParaRPr lang="de-DE" altLang="de-DE" b="1" i="1">
                <a:solidFill>
                  <a:srgbClr val="0000FF"/>
                </a:solidFill>
                <a:effectLst/>
                <a:latin typeface="Arial" pitchFamily="34" charset="0"/>
                <a:cs typeface="Times New Roman" pitchFamily="18" charset="0"/>
              </a:endParaRPr>
            </a:p>
          </p:txBody>
        </p:sp>
        <p:sp>
          <p:nvSpPr>
            <p:cNvPr id="58380" name="Rectangle 12"/>
            <p:cNvSpPr>
              <a:spLocks noChangeArrowheads="1"/>
            </p:cNvSpPr>
            <p:nvPr/>
          </p:nvSpPr>
          <p:spPr bwMode="auto">
            <a:xfrm>
              <a:off x="1728" y="2524"/>
              <a:ext cx="949"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2075" tIns="46038" rIns="92075" bIns="46038">
              <a:spAutoFit/>
            </a:bodyPr>
            <a:lstStyle/>
            <a:p>
              <a:pPr algn="just">
                <a:spcBef>
                  <a:spcPct val="20000"/>
                </a:spcBef>
                <a:buClr>
                  <a:schemeClr val="accent2"/>
                </a:buClr>
                <a:buSzPct val="80000"/>
                <a:buFont typeface="Wingdings" pitchFamily="2" charset="2"/>
                <a:buNone/>
              </a:pPr>
              <a:r>
                <a:rPr lang="de-DE" altLang="de-DE" b="1">
                  <a:solidFill>
                    <a:srgbClr val="339933"/>
                  </a:solidFill>
                  <a:effectLst/>
                  <a:latin typeface="Arial" pitchFamily="34" charset="0"/>
                  <a:cs typeface="Times New Roman" pitchFamily="18" charset="0"/>
                </a:rPr>
                <a:t>Numerus</a:t>
              </a:r>
            </a:p>
          </p:txBody>
        </p:sp>
        <p:sp>
          <p:nvSpPr>
            <p:cNvPr id="58381" name="Rectangle 13"/>
            <p:cNvSpPr>
              <a:spLocks noChangeArrowheads="1"/>
            </p:cNvSpPr>
            <p:nvPr/>
          </p:nvSpPr>
          <p:spPr bwMode="auto">
            <a:xfrm>
              <a:off x="3264" y="2524"/>
              <a:ext cx="883"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2075" tIns="46038" rIns="92075" bIns="46038">
              <a:spAutoFit/>
            </a:bodyPr>
            <a:lstStyle/>
            <a:p>
              <a:pPr algn="just">
                <a:spcBef>
                  <a:spcPct val="20000"/>
                </a:spcBef>
                <a:buClr>
                  <a:schemeClr val="accent2"/>
                </a:buClr>
                <a:buSzPct val="80000"/>
                <a:buFont typeface="Wingdings" pitchFamily="2" charset="2"/>
                <a:buNone/>
              </a:pPr>
              <a:r>
                <a:rPr lang="de-DE" altLang="de-DE" b="1">
                  <a:effectLst/>
                  <a:latin typeface="Arial" pitchFamily="34" charset="0"/>
                  <a:cs typeface="Times New Roman" pitchFamily="18" charset="0"/>
                </a:rPr>
                <a:t>Singular</a:t>
              </a:r>
            </a:p>
          </p:txBody>
        </p:sp>
      </p:grpSp>
      <p:grpSp>
        <p:nvGrpSpPr>
          <p:cNvPr id="58382" name="Group 14"/>
          <p:cNvGrpSpPr>
            <a:grpSpLocks/>
          </p:cNvGrpSpPr>
          <p:nvPr/>
        </p:nvGrpSpPr>
        <p:grpSpPr bwMode="auto">
          <a:xfrm>
            <a:off x="914400" y="4327525"/>
            <a:ext cx="5483225" cy="457200"/>
            <a:chOff x="576" y="2918"/>
            <a:chExt cx="3454" cy="288"/>
          </a:xfrm>
        </p:grpSpPr>
        <p:sp>
          <p:nvSpPr>
            <p:cNvPr id="58383" name="Rectangle 15"/>
            <p:cNvSpPr>
              <a:spLocks noChangeArrowheads="1"/>
            </p:cNvSpPr>
            <p:nvPr/>
          </p:nvSpPr>
          <p:spPr bwMode="auto">
            <a:xfrm>
              <a:off x="576" y="2918"/>
              <a:ext cx="116"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2075" tIns="46038" rIns="92075" bIns="46038">
              <a:spAutoFit/>
            </a:bodyPr>
            <a:lstStyle/>
            <a:p>
              <a:pPr algn="just">
                <a:spcBef>
                  <a:spcPct val="20000"/>
                </a:spcBef>
                <a:buClr>
                  <a:schemeClr val="accent2"/>
                </a:buClr>
                <a:buSzPct val="80000"/>
                <a:buFont typeface="Wingdings" pitchFamily="2" charset="2"/>
                <a:buNone/>
              </a:pPr>
              <a:endParaRPr lang="de-DE" altLang="de-DE" b="1" i="1">
                <a:solidFill>
                  <a:srgbClr val="0000FF"/>
                </a:solidFill>
                <a:effectLst/>
                <a:latin typeface="Arial" pitchFamily="34" charset="0"/>
                <a:cs typeface="Times New Roman" pitchFamily="18" charset="0"/>
              </a:endParaRPr>
            </a:p>
          </p:txBody>
        </p:sp>
        <p:sp>
          <p:nvSpPr>
            <p:cNvPr id="58384" name="Rectangle 16"/>
            <p:cNvSpPr>
              <a:spLocks noChangeArrowheads="1"/>
            </p:cNvSpPr>
            <p:nvPr/>
          </p:nvSpPr>
          <p:spPr bwMode="auto">
            <a:xfrm>
              <a:off x="1728" y="2918"/>
              <a:ext cx="693"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2075" tIns="46038" rIns="92075" bIns="46038">
              <a:spAutoFit/>
            </a:bodyPr>
            <a:lstStyle/>
            <a:p>
              <a:pPr algn="just">
                <a:spcBef>
                  <a:spcPct val="20000"/>
                </a:spcBef>
                <a:buClr>
                  <a:schemeClr val="accent2"/>
                </a:buClr>
                <a:buSzPct val="80000"/>
                <a:buFont typeface="Wingdings" pitchFamily="2" charset="2"/>
                <a:buNone/>
              </a:pPr>
              <a:r>
                <a:rPr lang="de-DE" altLang="de-DE" b="1">
                  <a:solidFill>
                    <a:srgbClr val="339933"/>
                  </a:solidFill>
                  <a:effectLst/>
                  <a:latin typeface="Arial" pitchFamily="34" charset="0"/>
                  <a:cs typeface="Times New Roman" pitchFamily="18" charset="0"/>
                </a:rPr>
                <a:t>Kasus</a:t>
              </a:r>
            </a:p>
          </p:txBody>
        </p:sp>
        <p:sp>
          <p:nvSpPr>
            <p:cNvPr id="58385" name="Rectangle 17"/>
            <p:cNvSpPr>
              <a:spLocks noChangeArrowheads="1"/>
            </p:cNvSpPr>
            <p:nvPr/>
          </p:nvSpPr>
          <p:spPr bwMode="auto">
            <a:xfrm>
              <a:off x="3264" y="2918"/>
              <a:ext cx="766"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2075" tIns="46038" rIns="92075" bIns="46038">
              <a:spAutoFit/>
            </a:bodyPr>
            <a:lstStyle/>
            <a:p>
              <a:pPr algn="just">
                <a:spcBef>
                  <a:spcPct val="20000"/>
                </a:spcBef>
                <a:buClr>
                  <a:schemeClr val="accent2"/>
                </a:buClr>
                <a:buSzPct val="80000"/>
                <a:buFont typeface="Wingdings" pitchFamily="2" charset="2"/>
                <a:buNone/>
              </a:pPr>
              <a:r>
                <a:rPr lang="de-DE" altLang="de-DE" b="1">
                  <a:effectLst/>
                  <a:latin typeface="Arial" pitchFamily="34" charset="0"/>
                  <a:cs typeface="Times New Roman" pitchFamily="18" charset="0"/>
                </a:rPr>
                <a:t>Genitiv</a:t>
              </a:r>
            </a:p>
          </p:txBody>
        </p:sp>
      </p:grpSp>
      <p:grpSp>
        <p:nvGrpSpPr>
          <p:cNvPr id="58386" name="Group 18"/>
          <p:cNvGrpSpPr>
            <a:grpSpLocks/>
          </p:cNvGrpSpPr>
          <p:nvPr/>
        </p:nvGrpSpPr>
        <p:grpSpPr bwMode="auto">
          <a:xfrm>
            <a:off x="914400" y="3078163"/>
            <a:ext cx="5705475" cy="457200"/>
            <a:chOff x="576" y="2131"/>
            <a:chExt cx="3594" cy="288"/>
          </a:xfrm>
        </p:grpSpPr>
        <p:sp>
          <p:nvSpPr>
            <p:cNvPr id="58387" name="Rectangle 19"/>
            <p:cNvSpPr>
              <a:spLocks noChangeArrowheads="1"/>
            </p:cNvSpPr>
            <p:nvPr/>
          </p:nvSpPr>
          <p:spPr bwMode="auto">
            <a:xfrm>
              <a:off x="576" y="2131"/>
              <a:ext cx="116"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2075" tIns="46038" rIns="92075" bIns="46038">
              <a:spAutoFit/>
            </a:bodyPr>
            <a:lstStyle/>
            <a:p>
              <a:pPr algn="just">
                <a:spcBef>
                  <a:spcPct val="20000"/>
                </a:spcBef>
                <a:buClr>
                  <a:schemeClr val="accent2"/>
                </a:buClr>
                <a:buSzPct val="80000"/>
                <a:buFont typeface="Wingdings" pitchFamily="2" charset="2"/>
                <a:buNone/>
              </a:pPr>
              <a:endParaRPr lang="de-DE" altLang="de-DE" b="1" i="1">
                <a:solidFill>
                  <a:srgbClr val="0000FF"/>
                </a:solidFill>
                <a:effectLst/>
                <a:latin typeface="Arial" pitchFamily="34" charset="0"/>
                <a:cs typeface="Times New Roman" pitchFamily="18" charset="0"/>
              </a:endParaRPr>
            </a:p>
          </p:txBody>
        </p:sp>
        <p:sp>
          <p:nvSpPr>
            <p:cNvPr id="58388" name="Rectangle 20"/>
            <p:cNvSpPr>
              <a:spLocks noChangeArrowheads="1"/>
            </p:cNvSpPr>
            <p:nvPr/>
          </p:nvSpPr>
          <p:spPr bwMode="auto">
            <a:xfrm>
              <a:off x="3264" y="2131"/>
              <a:ext cx="906"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2075" tIns="46038" rIns="92075" bIns="46038">
              <a:spAutoFit/>
            </a:bodyPr>
            <a:lstStyle/>
            <a:p>
              <a:pPr algn="just">
                <a:spcBef>
                  <a:spcPct val="20000"/>
                </a:spcBef>
                <a:buClr>
                  <a:schemeClr val="accent2"/>
                </a:buClr>
                <a:buSzPct val="80000"/>
                <a:buFont typeface="Wingdings" pitchFamily="2" charset="2"/>
                <a:buNone/>
              </a:pPr>
              <a:r>
                <a:rPr lang="de-DE" altLang="de-DE" b="1">
                  <a:effectLst/>
                  <a:latin typeface="Arial" pitchFamily="34" charset="0"/>
                  <a:cs typeface="Times New Roman" pitchFamily="18" charset="0"/>
                </a:rPr>
                <a:t>Neutrum</a:t>
              </a:r>
            </a:p>
          </p:txBody>
        </p:sp>
        <p:sp>
          <p:nvSpPr>
            <p:cNvPr id="58389" name="Rectangle 21"/>
            <p:cNvSpPr>
              <a:spLocks noChangeArrowheads="1"/>
            </p:cNvSpPr>
            <p:nvPr/>
          </p:nvSpPr>
          <p:spPr bwMode="auto">
            <a:xfrm>
              <a:off x="1728" y="2131"/>
              <a:ext cx="713"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2075" tIns="46038" rIns="92075" bIns="46038">
              <a:spAutoFit/>
            </a:bodyPr>
            <a:lstStyle/>
            <a:p>
              <a:pPr algn="just">
                <a:spcBef>
                  <a:spcPct val="20000"/>
                </a:spcBef>
                <a:buClr>
                  <a:schemeClr val="accent2"/>
                </a:buClr>
                <a:buSzPct val="80000"/>
                <a:buFont typeface="Wingdings" pitchFamily="2" charset="2"/>
                <a:buNone/>
              </a:pPr>
              <a:r>
                <a:rPr lang="de-DE" altLang="de-DE" b="1">
                  <a:solidFill>
                    <a:srgbClr val="339933"/>
                  </a:solidFill>
                  <a:effectLst/>
                  <a:latin typeface="Arial" pitchFamily="34" charset="0"/>
                  <a:cs typeface="Times New Roman" pitchFamily="18" charset="0"/>
                </a:rPr>
                <a:t>Genus</a:t>
              </a:r>
            </a:p>
          </p:txBody>
        </p:sp>
      </p:grpSp>
      <p:grpSp>
        <p:nvGrpSpPr>
          <p:cNvPr id="58390" name="Group 22"/>
          <p:cNvGrpSpPr>
            <a:grpSpLocks/>
          </p:cNvGrpSpPr>
          <p:nvPr/>
        </p:nvGrpSpPr>
        <p:grpSpPr bwMode="auto">
          <a:xfrm>
            <a:off x="914400" y="4953000"/>
            <a:ext cx="4621213" cy="457200"/>
            <a:chOff x="576" y="3312"/>
            <a:chExt cx="2911" cy="288"/>
          </a:xfrm>
        </p:grpSpPr>
        <p:sp>
          <p:nvSpPr>
            <p:cNvPr id="58391" name="Rectangle 23"/>
            <p:cNvSpPr>
              <a:spLocks noChangeArrowheads="1"/>
            </p:cNvSpPr>
            <p:nvPr/>
          </p:nvSpPr>
          <p:spPr bwMode="auto">
            <a:xfrm>
              <a:off x="1728" y="3312"/>
              <a:ext cx="767"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2075" tIns="46038" rIns="92075" bIns="46038">
              <a:spAutoFit/>
            </a:bodyPr>
            <a:lstStyle/>
            <a:p>
              <a:pPr algn="just">
                <a:spcBef>
                  <a:spcPct val="20000"/>
                </a:spcBef>
                <a:buClr>
                  <a:schemeClr val="accent2"/>
                </a:buClr>
                <a:buSzPct val="80000"/>
                <a:buFont typeface="Wingdings" pitchFamily="2" charset="2"/>
                <a:buNone/>
              </a:pPr>
              <a:r>
                <a:rPr lang="de-DE" altLang="de-DE" b="1">
                  <a:solidFill>
                    <a:srgbClr val="339933"/>
                  </a:solidFill>
                  <a:effectLst/>
                  <a:latin typeface="Arial" pitchFamily="34" charset="0"/>
                  <a:cs typeface="Times New Roman" pitchFamily="18" charset="0"/>
                </a:rPr>
                <a:t>Person</a:t>
              </a:r>
            </a:p>
          </p:txBody>
        </p:sp>
        <p:sp>
          <p:nvSpPr>
            <p:cNvPr id="58392" name="Rectangle 24"/>
            <p:cNvSpPr>
              <a:spLocks noChangeArrowheads="1"/>
            </p:cNvSpPr>
            <p:nvPr/>
          </p:nvSpPr>
          <p:spPr bwMode="auto">
            <a:xfrm>
              <a:off x="576" y="3312"/>
              <a:ext cx="116"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2075" tIns="46038" rIns="92075" bIns="46038">
              <a:spAutoFit/>
            </a:bodyPr>
            <a:lstStyle/>
            <a:p>
              <a:pPr algn="just">
                <a:spcBef>
                  <a:spcPct val="20000"/>
                </a:spcBef>
                <a:buClr>
                  <a:schemeClr val="accent2"/>
                </a:buClr>
                <a:buSzPct val="80000"/>
                <a:buFont typeface="Wingdings" pitchFamily="2" charset="2"/>
                <a:buNone/>
              </a:pPr>
              <a:endParaRPr lang="de-DE" altLang="de-DE" b="1" i="1">
                <a:solidFill>
                  <a:srgbClr val="0000FF"/>
                </a:solidFill>
                <a:effectLst/>
                <a:latin typeface="Arial" pitchFamily="34" charset="0"/>
                <a:cs typeface="Times New Roman" pitchFamily="18" charset="0"/>
              </a:endParaRPr>
            </a:p>
          </p:txBody>
        </p:sp>
        <p:sp>
          <p:nvSpPr>
            <p:cNvPr id="58393" name="Rectangle 25"/>
            <p:cNvSpPr>
              <a:spLocks noChangeArrowheads="1"/>
            </p:cNvSpPr>
            <p:nvPr/>
          </p:nvSpPr>
          <p:spPr bwMode="auto">
            <a:xfrm>
              <a:off x="3264" y="3312"/>
              <a:ext cx="223"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2075" tIns="46038" rIns="92075" bIns="46038">
              <a:spAutoFit/>
            </a:bodyPr>
            <a:lstStyle/>
            <a:p>
              <a:pPr algn="just">
                <a:spcBef>
                  <a:spcPct val="20000"/>
                </a:spcBef>
                <a:buClr>
                  <a:schemeClr val="accent2"/>
                </a:buClr>
                <a:buSzPct val="80000"/>
                <a:buFont typeface="Wingdings" pitchFamily="2" charset="2"/>
                <a:buNone/>
              </a:pPr>
              <a:r>
                <a:rPr lang="de-DE" altLang="de-DE" b="1">
                  <a:effectLst/>
                  <a:latin typeface="Arial" pitchFamily="34" charset="0"/>
                  <a:cs typeface="Times New Roman" pitchFamily="18" charset="0"/>
                </a:rPr>
                <a:t>3</a:t>
              </a:r>
            </a:p>
          </p:txBody>
        </p:sp>
      </p:grpSp>
      <p:grpSp>
        <p:nvGrpSpPr>
          <p:cNvPr id="58394" name="Group 26"/>
          <p:cNvGrpSpPr>
            <a:grpSpLocks/>
          </p:cNvGrpSpPr>
          <p:nvPr/>
        </p:nvGrpSpPr>
        <p:grpSpPr bwMode="auto">
          <a:xfrm>
            <a:off x="2366963" y="2465388"/>
            <a:ext cx="4462462" cy="2957512"/>
            <a:chOff x="1491" y="1745"/>
            <a:chExt cx="2811" cy="1863"/>
          </a:xfrm>
        </p:grpSpPr>
        <p:sp>
          <p:nvSpPr>
            <p:cNvPr id="58395" name="Freeform 27"/>
            <p:cNvSpPr>
              <a:spLocks/>
            </p:cNvSpPr>
            <p:nvPr/>
          </p:nvSpPr>
          <p:spPr bwMode="auto">
            <a:xfrm>
              <a:off x="1491" y="1745"/>
              <a:ext cx="186" cy="1863"/>
            </a:xfrm>
            <a:custGeom>
              <a:avLst/>
              <a:gdLst>
                <a:gd name="T0" fmla="*/ 186 w 186"/>
                <a:gd name="T1" fmla="*/ 0 h 1863"/>
                <a:gd name="T2" fmla="*/ 0 w 186"/>
                <a:gd name="T3" fmla="*/ 0 h 1863"/>
                <a:gd name="T4" fmla="*/ 0 w 186"/>
                <a:gd name="T5" fmla="*/ 1863 h 1863"/>
                <a:gd name="T6" fmla="*/ 186 w 186"/>
                <a:gd name="T7" fmla="*/ 1863 h 1863"/>
              </a:gdLst>
              <a:ahLst/>
              <a:cxnLst>
                <a:cxn ang="0">
                  <a:pos x="T0" y="T1"/>
                </a:cxn>
                <a:cxn ang="0">
                  <a:pos x="T2" y="T3"/>
                </a:cxn>
                <a:cxn ang="0">
                  <a:pos x="T4" y="T5"/>
                </a:cxn>
                <a:cxn ang="0">
                  <a:pos x="T6" y="T7"/>
                </a:cxn>
              </a:cxnLst>
              <a:rect l="0" t="0" r="r" b="b"/>
              <a:pathLst>
                <a:path w="186" h="1863">
                  <a:moveTo>
                    <a:pt x="186" y="0"/>
                  </a:moveTo>
                  <a:lnTo>
                    <a:pt x="0" y="0"/>
                  </a:lnTo>
                  <a:lnTo>
                    <a:pt x="0" y="1863"/>
                  </a:lnTo>
                  <a:lnTo>
                    <a:pt x="186" y="1863"/>
                  </a:lnTo>
                </a:path>
              </a:pathLst>
            </a:custGeom>
            <a:noFill/>
            <a:ln w="38100" cap="flat" cmpd="sng">
              <a:solidFill>
                <a:schemeClr val="accent2"/>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lstStyle/>
            <a:p>
              <a:endParaRPr lang="de-DE"/>
            </a:p>
          </p:txBody>
        </p:sp>
        <p:sp>
          <p:nvSpPr>
            <p:cNvPr id="58396" name="Freeform 28"/>
            <p:cNvSpPr>
              <a:spLocks/>
            </p:cNvSpPr>
            <p:nvPr/>
          </p:nvSpPr>
          <p:spPr bwMode="auto">
            <a:xfrm flipH="1">
              <a:off x="4116" y="1745"/>
              <a:ext cx="186" cy="1863"/>
            </a:xfrm>
            <a:custGeom>
              <a:avLst/>
              <a:gdLst>
                <a:gd name="T0" fmla="*/ 186 w 186"/>
                <a:gd name="T1" fmla="*/ 0 h 1863"/>
                <a:gd name="T2" fmla="*/ 0 w 186"/>
                <a:gd name="T3" fmla="*/ 0 h 1863"/>
                <a:gd name="T4" fmla="*/ 0 w 186"/>
                <a:gd name="T5" fmla="*/ 1863 h 1863"/>
                <a:gd name="T6" fmla="*/ 186 w 186"/>
                <a:gd name="T7" fmla="*/ 1863 h 1863"/>
              </a:gdLst>
              <a:ahLst/>
              <a:cxnLst>
                <a:cxn ang="0">
                  <a:pos x="T0" y="T1"/>
                </a:cxn>
                <a:cxn ang="0">
                  <a:pos x="T2" y="T3"/>
                </a:cxn>
                <a:cxn ang="0">
                  <a:pos x="T4" y="T5"/>
                </a:cxn>
                <a:cxn ang="0">
                  <a:pos x="T6" y="T7"/>
                </a:cxn>
              </a:cxnLst>
              <a:rect l="0" t="0" r="r" b="b"/>
              <a:pathLst>
                <a:path w="186" h="1863">
                  <a:moveTo>
                    <a:pt x="186" y="0"/>
                  </a:moveTo>
                  <a:lnTo>
                    <a:pt x="0" y="0"/>
                  </a:lnTo>
                  <a:lnTo>
                    <a:pt x="0" y="1863"/>
                  </a:lnTo>
                  <a:lnTo>
                    <a:pt x="186" y="1863"/>
                  </a:lnTo>
                </a:path>
              </a:pathLst>
            </a:custGeom>
            <a:noFill/>
            <a:ln w="38100" cap="flat" cmpd="sng">
              <a:solidFill>
                <a:schemeClr val="accent2"/>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lstStyle/>
            <a:p>
              <a:endParaRPr lang="de-DE"/>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1" fill="hold" nodeType="afterEffect">
                                  <p:stCondLst>
                                    <p:cond delay="0"/>
                                  </p:stCondLst>
                                  <p:childTnLst>
                                    <p:set>
                                      <p:cBhvr>
                                        <p:cTn id="6" dur="1" fill="hold">
                                          <p:stCondLst>
                                            <p:cond delay="0"/>
                                          </p:stCondLst>
                                        </p:cTn>
                                        <p:tgtEl>
                                          <p:spTgt spid="58394"/>
                                        </p:tgtEl>
                                        <p:attrNameLst>
                                          <p:attrName>style.visibility</p:attrName>
                                        </p:attrNameLst>
                                      </p:cBhvr>
                                      <p:to>
                                        <p:strVal val="visible"/>
                                      </p:to>
                                    </p:set>
                                    <p:animEffect transition="in" filter="wipe(up)">
                                      <p:cBhvr>
                                        <p:cTn id="7" dur="500"/>
                                        <p:tgtEl>
                                          <p:spTgt spid="5839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p:cNvSpPr>
            <a:spLocks noGrp="1" noChangeArrowheads="1"/>
          </p:cNvSpPr>
          <p:nvPr>
            <p:ph type="title"/>
          </p:nvPr>
        </p:nvSpPr>
        <p:spPr/>
        <p:txBody>
          <a:bodyPr/>
          <a:lstStyle/>
          <a:p>
            <a:r>
              <a:rPr lang="de-DE" altLang="de-DE"/>
              <a:t>Attribut-Wert-Paare: Merkmalstrukturen</a:t>
            </a:r>
          </a:p>
        </p:txBody>
      </p:sp>
      <p:grpSp>
        <p:nvGrpSpPr>
          <p:cNvPr id="59395" name="Group 3"/>
          <p:cNvGrpSpPr>
            <a:grpSpLocks/>
          </p:cNvGrpSpPr>
          <p:nvPr/>
        </p:nvGrpSpPr>
        <p:grpSpPr bwMode="auto">
          <a:xfrm>
            <a:off x="965200" y="2173288"/>
            <a:ext cx="3865563" cy="457200"/>
            <a:chOff x="576" y="1737"/>
            <a:chExt cx="2435" cy="288"/>
          </a:xfrm>
        </p:grpSpPr>
        <p:sp>
          <p:nvSpPr>
            <p:cNvPr id="59396" name="Rectangle 4"/>
            <p:cNvSpPr>
              <a:spLocks noChangeArrowheads="1"/>
            </p:cNvSpPr>
            <p:nvPr/>
          </p:nvSpPr>
          <p:spPr bwMode="auto">
            <a:xfrm>
              <a:off x="576" y="1737"/>
              <a:ext cx="574"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2075" tIns="46038" rIns="92075" bIns="46038">
              <a:spAutoFit/>
            </a:bodyPr>
            <a:lstStyle/>
            <a:p>
              <a:pPr algn="just">
                <a:spcBef>
                  <a:spcPct val="20000"/>
                </a:spcBef>
                <a:buClr>
                  <a:schemeClr val="accent2"/>
                </a:buClr>
                <a:buSzPct val="80000"/>
                <a:buFont typeface="Wingdings" pitchFamily="2" charset="2"/>
                <a:buNone/>
              </a:pPr>
              <a:r>
                <a:rPr lang="de-DE" altLang="de-DE" b="1" i="1">
                  <a:solidFill>
                    <a:srgbClr val="0000FF"/>
                  </a:solidFill>
                  <a:effectLst/>
                  <a:latin typeface="Arial" pitchFamily="34" charset="0"/>
                  <a:cs typeface="Times New Roman" pitchFamily="18" charset="0"/>
                </a:rPr>
                <a:t>singt</a:t>
              </a:r>
            </a:p>
          </p:txBody>
        </p:sp>
        <p:sp>
          <p:nvSpPr>
            <p:cNvPr id="59397" name="Rectangle 5"/>
            <p:cNvSpPr>
              <a:spLocks noChangeArrowheads="1"/>
            </p:cNvSpPr>
            <p:nvPr/>
          </p:nvSpPr>
          <p:spPr bwMode="auto">
            <a:xfrm>
              <a:off x="1355" y="1737"/>
              <a:ext cx="1002"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2075" tIns="46038" rIns="92075" bIns="46038">
              <a:spAutoFit/>
            </a:bodyPr>
            <a:lstStyle/>
            <a:p>
              <a:pPr algn="just">
                <a:spcBef>
                  <a:spcPct val="20000"/>
                </a:spcBef>
                <a:buClr>
                  <a:schemeClr val="accent2"/>
                </a:buClr>
                <a:buSzPct val="80000"/>
                <a:buFont typeface="Wingdings" pitchFamily="2" charset="2"/>
                <a:buNone/>
              </a:pPr>
              <a:r>
                <a:rPr lang="de-DE" altLang="de-DE" b="1">
                  <a:solidFill>
                    <a:srgbClr val="339933"/>
                  </a:solidFill>
                  <a:effectLst/>
                  <a:latin typeface="Arial" pitchFamily="34" charset="0"/>
                  <a:cs typeface="Times New Roman" pitchFamily="18" charset="0"/>
                </a:rPr>
                <a:t>Kategorie</a:t>
              </a:r>
            </a:p>
          </p:txBody>
        </p:sp>
        <p:sp>
          <p:nvSpPr>
            <p:cNvPr id="59398" name="Rectangle 6"/>
            <p:cNvSpPr>
              <a:spLocks noChangeArrowheads="1"/>
            </p:cNvSpPr>
            <p:nvPr/>
          </p:nvSpPr>
          <p:spPr bwMode="auto">
            <a:xfrm>
              <a:off x="2468" y="1737"/>
              <a:ext cx="543"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2075" tIns="46038" rIns="92075" bIns="46038">
              <a:spAutoFit/>
            </a:bodyPr>
            <a:lstStyle/>
            <a:p>
              <a:pPr algn="just">
                <a:spcBef>
                  <a:spcPct val="20000"/>
                </a:spcBef>
                <a:buClr>
                  <a:schemeClr val="accent2"/>
                </a:buClr>
                <a:buSzPct val="80000"/>
                <a:buFont typeface="Wingdings" pitchFamily="2" charset="2"/>
                <a:buNone/>
              </a:pPr>
              <a:r>
                <a:rPr lang="de-DE" altLang="de-DE" b="1">
                  <a:effectLst/>
                  <a:latin typeface="Arial" pitchFamily="34" charset="0"/>
                  <a:cs typeface="Times New Roman" pitchFamily="18" charset="0"/>
                </a:rPr>
                <a:t>Verb</a:t>
              </a:r>
            </a:p>
          </p:txBody>
        </p:sp>
      </p:grpSp>
      <p:grpSp>
        <p:nvGrpSpPr>
          <p:cNvPr id="59399" name="Group 7"/>
          <p:cNvGrpSpPr>
            <a:grpSpLocks/>
          </p:cNvGrpSpPr>
          <p:nvPr/>
        </p:nvGrpSpPr>
        <p:grpSpPr bwMode="auto">
          <a:xfrm>
            <a:off x="2201863" y="4048125"/>
            <a:ext cx="3138487" cy="457200"/>
            <a:chOff x="1355" y="2918"/>
            <a:chExt cx="1977" cy="288"/>
          </a:xfrm>
        </p:grpSpPr>
        <p:sp>
          <p:nvSpPr>
            <p:cNvPr id="59400" name="Rectangle 8"/>
            <p:cNvSpPr>
              <a:spLocks noChangeArrowheads="1"/>
            </p:cNvSpPr>
            <p:nvPr/>
          </p:nvSpPr>
          <p:spPr bwMode="auto">
            <a:xfrm>
              <a:off x="1355" y="2918"/>
              <a:ext cx="852"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2075" tIns="46038" rIns="92075" bIns="46038">
              <a:spAutoFit/>
            </a:bodyPr>
            <a:lstStyle/>
            <a:p>
              <a:pPr algn="just">
                <a:spcBef>
                  <a:spcPct val="20000"/>
                </a:spcBef>
                <a:buClr>
                  <a:schemeClr val="accent2"/>
                </a:buClr>
                <a:buSzPct val="80000"/>
                <a:buFont typeface="Wingdings" pitchFamily="2" charset="2"/>
                <a:buNone/>
              </a:pPr>
              <a:r>
                <a:rPr lang="de-DE" altLang="de-DE" b="1">
                  <a:solidFill>
                    <a:srgbClr val="339933"/>
                  </a:solidFill>
                  <a:effectLst/>
                  <a:latin typeface="Arial" pitchFamily="34" charset="0"/>
                  <a:cs typeface="Times New Roman" pitchFamily="18" charset="0"/>
                </a:rPr>
                <a:t>Tempus</a:t>
              </a:r>
            </a:p>
          </p:txBody>
        </p:sp>
        <p:sp>
          <p:nvSpPr>
            <p:cNvPr id="59401" name="Rectangle 9"/>
            <p:cNvSpPr>
              <a:spLocks noChangeArrowheads="1"/>
            </p:cNvSpPr>
            <p:nvPr/>
          </p:nvSpPr>
          <p:spPr bwMode="auto">
            <a:xfrm>
              <a:off x="2468" y="2918"/>
              <a:ext cx="864"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2075" tIns="46038" rIns="92075" bIns="46038">
              <a:spAutoFit/>
            </a:bodyPr>
            <a:lstStyle/>
            <a:p>
              <a:pPr algn="just">
                <a:spcBef>
                  <a:spcPct val="20000"/>
                </a:spcBef>
                <a:buClr>
                  <a:schemeClr val="accent2"/>
                </a:buClr>
                <a:buSzPct val="80000"/>
                <a:buFont typeface="Wingdings" pitchFamily="2" charset="2"/>
                <a:buNone/>
              </a:pPr>
              <a:r>
                <a:rPr lang="de-DE" altLang="de-DE" b="1">
                  <a:effectLst/>
                  <a:latin typeface="Arial" pitchFamily="34" charset="0"/>
                  <a:cs typeface="Times New Roman" pitchFamily="18" charset="0"/>
                </a:rPr>
                <a:t>Präsens</a:t>
              </a:r>
            </a:p>
          </p:txBody>
        </p:sp>
      </p:grpSp>
      <p:grpSp>
        <p:nvGrpSpPr>
          <p:cNvPr id="59402" name="Group 10"/>
          <p:cNvGrpSpPr>
            <a:grpSpLocks/>
          </p:cNvGrpSpPr>
          <p:nvPr/>
        </p:nvGrpSpPr>
        <p:grpSpPr bwMode="auto">
          <a:xfrm>
            <a:off x="1987550" y="2185988"/>
            <a:ext cx="5297488" cy="2957512"/>
            <a:chOff x="1220" y="1745"/>
            <a:chExt cx="3337" cy="1863"/>
          </a:xfrm>
        </p:grpSpPr>
        <p:sp>
          <p:nvSpPr>
            <p:cNvPr id="59403" name="Freeform 11"/>
            <p:cNvSpPr>
              <a:spLocks/>
            </p:cNvSpPr>
            <p:nvPr/>
          </p:nvSpPr>
          <p:spPr bwMode="auto">
            <a:xfrm>
              <a:off x="1220" y="1745"/>
              <a:ext cx="186" cy="1863"/>
            </a:xfrm>
            <a:custGeom>
              <a:avLst/>
              <a:gdLst>
                <a:gd name="T0" fmla="*/ 186 w 186"/>
                <a:gd name="T1" fmla="*/ 0 h 1863"/>
                <a:gd name="T2" fmla="*/ 0 w 186"/>
                <a:gd name="T3" fmla="*/ 0 h 1863"/>
                <a:gd name="T4" fmla="*/ 0 w 186"/>
                <a:gd name="T5" fmla="*/ 1863 h 1863"/>
                <a:gd name="T6" fmla="*/ 186 w 186"/>
                <a:gd name="T7" fmla="*/ 1863 h 1863"/>
              </a:gdLst>
              <a:ahLst/>
              <a:cxnLst>
                <a:cxn ang="0">
                  <a:pos x="T0" y="T1"/>
                </a:cxn>
                <a:cxn ang="0">
                  <a:pos x="T2" y="T3"/>
                </a:cxn>
                <a:cxn ang="0">
                  <a:pos x="T4" y="T5"/>
                </a:cxn>
                <a:cxn ang="0">
                  <a:pos x="T6" y="T7"/>
                </a:cxn>
              </a:cxnLst>
              <a:rect l="0" t="0" r="r" b="b"/>
              <a:pathLst>
                <a:path w="186" h="1863">
                  <a:moveTo>
                    <a:pt x="186" y="0"/>
                  </a:moveTo>
                  <a:lnTo>
                    <a:pt x="0" y="0"/>
                  </a:lnTo>
                  <a:lnTo>
                    <a:pt x="0" y="1863"/>
                  </a:lnTo>
                  <a:lnTo>
                    <a:pt x="186" y="1863"/>
                  </a:lnTo>
                </a:path>
              </a:pathLst>
            </a:custGeom>
            <a:noFill/>
            <a:ln w="38100" cap="flat" cmpd="sng">
              <a:solidFill>
                <a:schemeClr val="accent2"/>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lstStyle/>
            <a:p>
              <a:endParaRPr lang="de-DE"/>
            </a:p>
          </p:txBody>
        </p:sp>
        <p:sp>
          <p:nvSpPr>
            <p:cNvPr id="59404" name="Freeform 12"/>
            <p:cNvSpPr>
              <a:spLocks/>
            </p:cNvSpPr>
            <p:nvPr/>
          </p:nvSpPr>
          <p:spPr bwMode="auto">
            <a:xfrm flipH="1">
              <a:off x="4371" y="1745"/>
              <a:ext cx="186" cy="1863"/>
            </a:xfrm>
            <a:custGeom>
              <a:avLst/>
              <a:gdLst>
                <a:gd name="T0" fmla="*/ 186 w 186"/>
                <a:gd name="T1" fmla="*/ 0 h 1863"/>
                <a:gd name="T2" fmla="*/ 0 w 186"/>
                <a:gd name="T3" fmla="*/ 0 h 1863"/>
                <a:gd name="T4" fmla="*/ 0 w 186"/>
                <a:gd name="T5" fmla="*/ 1863 h 1863"/>
                <a:gd name="T6" fmla="*/ 186 w 186"/>
                <a:gd name="T7" fmla="*/ 1863 h 1863"/>
              </a:gdLst>
              <a:ahLst/>
              <a:cxnLst>
                <a:cxn ang="0">
                  <a:pos x="T0" y="T1"/>
                </a:cxn>
                <a:cxn ang="0">
                  <a:pos x="T2" y="T3"/>
                </a:cxn>
                <a:cxn ang="0">
                  <a:pos x="T4" y="T5"/>
                </a:cxn>
                <a:cxn ang="0">
                  <a:pos x="T6" y="T7"/>
                </a:cxn>
              </a:cxnLst>
              <a:rect l="0" t="0" r="r" b="b"/>
              <a:pathLst>
                <a:path w="186" h="1863">
                  <a:moveTo>
                    <a:pt x="186" y="0"/>
                  </a:moveTo>
                  <a:lnTo>
                    <a:pt x="0" y="0"/>
                  </a:lnTo>
                  <a:lnTo>
                    <a:pt x="0" y="1863"/>
                  </a:lnTo>
                  <a:lnTo>
                    <a:pt x="186" y="1863"/>
                  </a:lnTo>
                </a:path>
              </a:pathLst>
            </a:custGeom>
            <a:noFill/>
            <a:ln w="38100" cap="flat" cmpd="sng">
              <a:solidFill>
                <a:schemeClr val="accent2"/>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lstStyle/>
            <a:p>
              <a:endParaRPr lang="de-DE"/>
            </a:p>
          </p:txBody>
        </p:sp>
      </p:grpSp>
      <p:sp>
        <p:nvSpPr>
          <p:cNvPr id="59405" name="Rectangle 13"/>
          <p:cNvSpPr>
            <a:spLocks noChangeArrowheads="1"/>
          </p:cNvSpPr>
          <p:nvPr/>
        </p:nvSpPr>
        <p:spPr bwMode="auto">
          <a:xfrm>
            <a:off x="2201863" y="2798763"/>
            <a:ext cx="177482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2075" tIns="46038" rIns="92075" bIns="46038">
            <a:spAutoFit/>
          </a:bodyPr>
          <a:lstStyle/>
          <a:p>
            <a:pPr algn="just">
              <a:spcBef>
                <a:spcPct val="20000"/>
              </a:spcBef>
              <a:buClr>
                <a:schemeClr val="accent2"/>
              </a:buClr>
              <a:buSzPct val="80000"/>
              <a:buFont typeface="Wingdings" pitchFamily="2" charset="2"/>
              <a:buNone/>
            </a:pPr>
            <a:r>
              <a:rPr lang="de-DE" altLang="de-DE" b="1">
                <a:solidFill>
                  <a:srgbClr val="339933"/>
                </a:solidFill>
                <a:effectLst/>
                <a:latin typeface="Arial" pitchFamily="34" charset="0"/>
                <a:cs typeface="Times New Roman" pitchFamily="18" charset="0"/>
              </a:rPr>
              <a:t>Kongruenz</a:t>
            </a:r>
          </a:p>
        </p:txBody>
      </p:sp>
      <p:grpSp>
        <p:nvGrpSpPr>
          <p:cNvPr id="59406" name="Group 14"/>
          <p:cNvGrpSpPr>
            <a:grpSpLocks/>
          </p:cNvGrpSpPr>
          <p:nvPr/>
        </p:nvGrpSpPr>
        <p:grpSpPr bwMode="auto">
          <a:xfrm>
            <a:off x="4157663" y="2825750"/>
            <a:ext cx="1651000" cy="365125"/>
            <a:chOff x="2587" y="2148"/>
            <a:chExt cx="1040" cy="230"/>
          </a:xfrm>
        </p:grpSpPr>
        <p:sp>
          <p:nvSpPr>
            <p:cNvPr id="59407" name="Rectangle 15"/>
            <p:cNvSpPr>
              <a:spLocks noChangeArrowheads="1"/>
            </p:cNvSpPr>
            <p:nvPr/>
          </p:nvSpPr>
          <p:spPr bwMode="auto">
            <a:xfrm>
              <a:off x="2587" y="2148"/>
              <a:ext cx="651" cy="2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spAutoFit/>
            </a:bodyPr>
            <a:lstStyle/>
            <a:p>
              <a:pPr algn="just">
                <a:spcBef>
                  <a:spcPct val="20000"/>
                </a:spcBef>
                <a:buClr>
                  <a:schemeClr val="accent2"/>
                </a:buClr>
                <a:buSzPct val="80000"/>
                <a:buFont typeface="Wingdings" pitchFamily="2" charset="2"/>
                <a:buNone/>
              </a:pPr>
              <a:r>
                <a:rPr lang="de-DE" altLang="de-DE" b="1">
                  <a:solidFill>
                    <a:srgbClr val="339933"/>
                  </a:solidFill>
                  <a:effectLst/>
                  <a:latin typeface="Arial" pitchFamily="34" charset="0"/>
                  <a:cs typeface="Times New Roman" pitchFamily="18" charset="0"/>
                </a:rPr>
                <a:t>Person</a:t>
              </a:r>
            </a:p>
          </p:txBody>
        </p:sp>
        <p:sp>
          <p:nvSpPr>
            <p:cNvPr id="59408" name="Rectangle 16"/>
            <p:cNvSpPr>
              <a:spLocks noChangeArrowheads="1"/>
            </p:cNvSpPr>
            <p:nvPr/>
          </p:nvSpPr>
          <p:spPr bwMode="auto">
            <a:xfrm>
              <a:off x="3520" y="2148"/>
              <a:ext cx="107" cy="2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spAutoFit/>
            </a:bodyPr>
            <a:lstStyle/>
            <a:p>
              <a:pPr algn="just">
                <a:spcBef>
                  <a:spcPct val="20000"/>
                </a:spcBef>
                <a:buClr>
                  <a:schemeClr val="accent2"/>
                </a:buClr>
                <a:buSzPct val="80000"/>
                <a:buFont typeface="Wingdings" pitchFamily="2" charset="2"/>
                <a:buNone/>
              </a:pPr>
              <a:r>
                <a:rPr lang="de-DE" altLang="de-DE" b="1">
                  <a:effectLst/>
                  <a:latin typeface="Arial" pitchFamily="34" charset="0"/>
                  <a:cs typeface="Times New Roman" pitchFamily="18" charset="0"/>
                </a:rPr>
                <a:t>3</a:t>
              </a:r>
            </a:p>
          </p:txBody>
        </p:sp>
      </p:grpSp>
      <p:grpSp>
        <p:nvGrpSpPr>
          <p:cNvPr id="59409" name="Group 17"/>
          <p:cNvGrpSpPr>
            <a:grpSpLocks/>
          </p:cNvGrpSpPr>
          <p:nvPr/>
        </p:nvGrpSpPr>
        <p:grpSpPr bwMode="auto">
          <a:xfrm>
            <a:off x="4157663" y="3179763"/>
            <a:ext cx="2698750" cy="365125"/>
            <a:chOff x="2587" y="2371"/>
            <a:chExt cx="1700" cy="230"/>
          </a:xfrm>
        </p:grpSpPr>
        <p:sp>
          <p:nvSpPr>
            <p:cNvPr id="59410" name="Rectangle 18"/>
            <p:cNvSpPr>
              <a:spLocks noChangeArrowheads="1"/>
            </p:cNvSpPr>
            <p:nvPr/>
          </p:nvSpPr>
          <p:spPr bwMode="auto">
            <a:xfrm>
              <a:off x="2587" y="2371"/>
              <a:ext cx="833" cy="2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spAutoFit/>
            </a:bodyPr>
            <a:lstStyle/>
            <a:p>
              <a:pPr algn="just">
                <a:spcBef>
                  <a:spcPct val="20000"/>
                </a:spcBef>
                <a:buClr>
                  <a:schemeClr val="accent2"/>
                </a:buClr>
                <a:buSzPct val="80000"/>
                <a:buFont typeface="Wingdings" pitchFamily="2" charset="2"/>
                <a:buNone/>
              </a:pPr>
              <a:r>
                <a:rPr lang="de-DE" altLang="de-DE" b="1">
                  <a:solidFill>
                    <a:srgbClr val="339933"/>
                  </a:solidFill>
                  <a:effectLst/>
                  <a:latin typeface="Arial" pitchFamily="34" charset="0"/>
                  <a:cs typeface="Times New Roman" pitchFamily="18" charset="0"/>
                </a:rPr>
                <a:t>Numerus</a:t>
              </a:r>
            </a:p>
          </p:txBody>
        </p:sp>
        <p:sp>
          <p:nvSpPr>
            <p:cNvPr id="59411" name="Rectangle 19"/>
            <p:cNvSpPr>
              <a:spLocks noChangeArrowheads="1"/>
            </p:cNvSpPr>
            <p:nvPr/>
          </p:nvSpPr>
          <p:spPr bwMode="auto">
            <a:xfrm>
              <a:off x="3520" y="2371"/>
              <a:ext cx="767" cy="2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spAutoFit/>
            </a:bodyPr>
            <a:lstStyle/>
            <a:p>
              <a:pPr algn="just">
                <a:spcBef>
                  <a:spcPct val="20000"/>
                </a:spcBef>
                <a:buClr>
                  <a:schemeClr val="accent2"/>
                </a:buClr>
                <a:buSzPct val="80000"/>
                <a:buFont typeface="Wingdings" pitchFamily="2" charset="2"/>
                <a:buNone/>
              </a:pPr>
              <a:r>
                <a:rPr lang="de-DE" altLang="de-DE" b="1">
                  <a:effectLst/>
                  <a:latin typeface="Arial" pitchFamily="34" charset="0"/>
                  <a:cs typeface="Times New Roman" pitchFamily="18" charset="0"/>
                </a:rPr>
                <a:t>Singular</a:t>
              </a:r>
            </a:p>
          </p:txBody>
        </p:sp>
      </p:grpSp>
      <p:grpSp>
        <p:nvGrpSpPr>
          <p:cNvPr id="59412" name="Group 20"/>
          <p:cNvGrpSpPr>
            <a:grpSpLocks/>
          </p:cNvGrpSpPr>
          <p:nvPr/>
        </p:nvGrpSpPr>
        <p:grpSpPr bwMode="auto">
          <a:xfrm>
            <a:off x="4032250" y="2751138"/>
            <a:ext cx="3063875" cy="1020762"/>
            <a:chOff x="2508" y="2101"/>
            <a:chExt cx="1930" cy="643"/>
          </a:xfrm>
        </p:grpSpPr>
        <p:sp>
          <p:nvSpPr>
            <p:cNvPr id="59413" name="Freeform 21"/>
            <p:cNvSpPr>
              <a:spLocks/>
            </p:cNvSpPr>
            <p:nvPr/>
          </p:nvSpPr>
          <p:spPr bwMode="auto">
            <a:xfrm>
              <a:off x="2508" y="2101"/>
              <a:ext cx="186" cy="643"/>
            </a:xfrm>
            <a:custGeom>
              <a:avLst/>
              <a:gdLst>
                <a:gd name="T0" fmla="*/ 186 w 186"/>
                <a:gd name="T1" fmla="*/ 0 h 1863"/>
                <a:gd name="T2" fmla="*/ 0 w 186"/>
                <a:gd name="T3" fmla="*/ 0 h 1863"/>
                <a:gd name="T4" fmla="*/ 0 w 186"/>
                <a:gd name="T5" fmla="*/ 1863 h 1863"/>
                <a:gd name="T6" fmla="*/ 186 w 186"/>
                <a:gd name="T7" fmla="*/ 1863 h 1863"/>
              </a:gdLst>
              <a:ahLst/>
              <a:cxnLst>
                <a:cxn ang="0">
                  <a:pos x="T0" y="T1"/>
                </a:cxn>
                <a:cxn ang="0">
                  <a:pos x="T2" y="T3"/>
                </a:cxn>
                <a:cxn ang="0">
                  <a:pos x="T4" y="T5"/>
                </a:cxn>
                <a:cxn ang="0">
                  <a:pos x="T6" y="T7"/>
                </a:cxn>
              </a:cxnLst>
              <a:rect l="0" t="0" r="r" b="b"/>
              <a:pathLst>
                <a:path w="186" h="1863">
                  <a:moveTo>
                    <a:pt x="186" y="0"/>
                  </a:moveTo>
                  <a:lnTo>
                    <a:pt x="0" y="0"/>
                  </a:lnTo>
                  <a:lnTo>
                    <a:pt x="0" y="1863"/>
                  </a:lnTo>
                  <a:lnTo>
                    <a:pt x="186" y="1863"/>
                  </a:lnTo>
                </a:path>
              </a:pathLst>
            </a:custGeom>
            <a:noFill/>
            <a:ln w="38100" cap="flat" cmpd="sng">
              <a:solidFill>
                <a:schemeClr val="accent2"/>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lstStyle/>
            <a:p>
              <a:endParaRPr lang="de-DE"/>
            </a:p>
          </p:txBody>
        </p:sp>
        <p:sp>
          <p:nvSpPr>
            <p:cNvPr id="59414" name="Freeform 22"/>
            <p:cNvSpPr>
              <a:spLocks/>
            </p:cNvSpPr>
            <p:nvPr/>
          </p:nvSpPr>
          <p:spPr bwMode="auto">
            <a:xfrm flipH="1">
              <a:off x="4252" y="2101"/>
              <a:ext cx="186" cy="643"/>
            </a:xfrm>
            <a:custGeom>
              <a:avLst/>
              <a:gdLst>
                <a:gd name="T0" fmla="*/ 186 w 186"/>
                <a:gd name="T1" fmla="*/ 0 h 1863"/>
                <a:gd name="T2" fmla="*/ 0 w 186"/>
                <a:gd name="T3" fmla="*/ 0 h 1863"/>
                <a:gd name="T4" fmla="*/ 0 w 186"/>
                <a:gd name="T5" fmla="*/ 1863 h 1863"/>
                <a:gd name="T6" fmla="*/ 186 w 186"/>
                <a:gd name="T7" fmla="*/ 1863 h 1863"/>
              </a:gdLst>
              <a:ahLst/>
              <a:cxnLst>
                <a:cxn ang="0">
                  <a:pos x="T0" y="T1"/>
                </a:cxn>
                <a:cxn ang="0">
                  <a:pos x="T2" y="T3"/>
                </a:cxn>
                <a:cxn ang="0">
                  <a:pos x="T4" y="T5"/>
                </a:cxn>
                <a:cxn ang="0">
                  <a:pos x="T6" y="T7"/>
                </a:cxn>
              </a:cxnLst>
              <a:rect l="0" t="0" r="r" b="b"/>
              <a:pathLst>
                <a:path w="186" h="1863">
                  <a:moveTo>
                    <a:pt x="186" y="0"/>
                  </a:moveTo>
                  <a:lnTo>
                    <a:pt x="0" y="0"/>
                  </a:lnTo>
                  <a:lnTo>
                    <a:pt x="0" y="1863"/>
                  </a:lnTo>
                  <a:lnTo>
                    <a:pt x="186" y="1863"/>
                  </a:lnTo>
                </a:path>
              </a:pathLst>
            </a:custGeom>
            <a:noFill/>
            <a:ln w="38100" cap="flat" cmpd="sng">
              <a:solidFill>
                <a:schemeClr val="accent2"/>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lstStyle/>
            <a:p>
              <a:endParaRPr lang="de-DE"/>
            </a:p>
          </p:txBody>
        </p:sp>
      </p:grpSp>
      <p:grpSp>
        <p:nvGrpSpPr>
          <p:cNvPr id="59415" name="Group 23"/>
          <p:cNvGrpSpPr>
            <a:grpSpLocks/>
          </p:cNvGrpSpPr>
          <p:nvPr/>
        </p:nvGrpSpPr>
        <p:grpSpPr bwMode="auto">
          <a:xfrm>
            <a:off x="2201863" y="4673600"/>
            <a:ext cx="3132137" cy="476250"/>
            <a:chOff x="1355" y="3312"/>
            <a:chExt cx="1973" cy="300"/>
          </a:xfrm>
        </p:grpSpPr>
        <p:sp>
          <p:nvSpPr>
            <p:cNvPr id="59416" name="Rectangle 24"/>
            <p:cNvSpPr>
              <a:spLocks noChangeArrowheads="1"/>
            </p:cNvSpPr>
            <p:nvPr/>
          </p:nvSpPr>
          <p:spPr bwMode="auto">
            <a:xfrm>
              <a:off x="1355" y="3312"/>
              <a:ext cx="734"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2075" tIns="46038" rIns="92075" bIns="46038">
              <a:spAutoFit/>
            </a:bodyPr>
            <a:lstStyle/>
            <a:p>
              <a:pPr algn="just">
                <a:spcBef>
                  <a:spcPct val="20000"/>
                </a:spcBef>
                <a:buClr>
                  <a:schemeClr val="accent2"/>
                </a:buClr>
                <a:buSzPct val="80000"/>
                <a:buFont typeface="Wingdings" pitchFamily="2" charset="2"/>
                <a:buNone/>
              </a:pPr>
              <a:r>
                <a:rPr lang="de-DE" altLang="de-DE" b="1">
                  <a:solidFill>
                    <a:srgbClr val="339933"/>
                  </a:solidFill>
                  <a:effectLst/>
                  <a:latin typeface="Arial" pitchFamily="34" charset="0"/>
                  <a:cs typeface="Times New Roman" pitchFamily="18" charset="0"/>
                </a:rPr>
                <a:t>Modus</a:t>
              </a:r>
            </a:p>
          </p:txBody>
        </p:sp>
        <p:sp>
          <p:nvSpPr>
            <p:cNvPr id="59417" name="Rectangle 25"/>
            <p:cNvSpPr>
              <a:spLocks noChangeArrowheads="1"/>
            </p:cNvSpPr>
            <p:nvPr/>
          </p:nvSpPr>
          <p:spPr bwMode="auto">
            <a:xfrm>
              <a:off x="2434" y="3324"/>
              <a:ext cx="894"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2075" tIns="46038" rIns="92075" bIns="46038">
              <a:spAutoFit/>
            </a:bodyPr>
            <a:lstStyle/>
            <a:p>
              <a:pPr algn="just">
                <a:spcBef>
                  <a:spcPct val="20000"/>
                </a:spcBef>
                <a:buClr>
                  <a:schemeClr val="accent2"/>
                </a:buClr>
                <a:buSzPct val="80000"/>
                <a:buFont typeface="Wingdings" pitchFamily="2" charset="2"/>
                <a:buNone/>
              </a:pPr>
              <a:r>
                <a:rPr lang="de-DE" altLang="de-DE" b="1">
                  <a:effectLst/>
                  <a:latin typeface="Arial" pitchFamily="34" charset="0"/>
                  <a:cs typeface="Times New Roman" pitchFamily="18" charset="0"/>
                </a:rPr>
                <a:t>Indikativ</a:t>
              </a: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nodeType="clickEffect">
                                  <p:stCondLst>
                                    <p:cond delay="0"/>
                                  </p:stCondLst>
                                  <p:childTnLst>
                                    <p:set>
                                      <p:cBhvr>
                                        <p:cTn id="6" dur="1" fill="hold">
                                          <p:stCondLst>
                                            <p:cond delay="0"/>
                                          </p:stCondLst>
                                        </p:cTn>
                                        <p:tgtEl>
                                          <p:spTgt spid="59395"/>
                                        </p:tgtEl>
                                        <p:attrNameLst>
                                          <p:attrName>style.visibility</p:attrName>
                                        </p:attrNameLst>
                                      </p:cBhvr>
                                      <p:to>
                                        <p:strVal val="visible"/>
                                      </p:to>
                                    </p:set>
                                    <p:animEffect transition="in" filter="wipe(left)">
                                      <p:cBhvr>
                                        <p:cTn id="7" dur="500"/>
                                        <p:tgtEl>
                                          <p:spTgt spid="59395"/>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59405"/>
                                        </p:tgtEl>
                                        <p:attrNameLst>
                                          <p:attrName>style.visibility</p:attrName>
                                        </p:attrNameLst>
                                      </p:cBhvr>
                                      <p:to>
                                        <p:strVal val="visible"/>
                                      </p:to>
                                    </p:set>
                                    <p:animEffect transition="in" filter="wipe(left)">
                                      <p:cBhvr>
                                        <p:cTn id="12" dur="500"/>
                                        <p:tgtEl>
                                          <p:spTgt spid="59405"/>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nodeType="clickEffect">
                                  <p:stCondLst>
                                    <p:cond delay="0"/>
                                  </p:stCondLst>
                                  <p:childTnLst>
                                    <p:set>
                                      <p:cBhvr>
                                        <p:cTn id="16" dur="1" fill="hold">
                                          <p:stCondLst>
                                            <p:cond delay="0"/>
                                          </p:stCondLst>
                                        </p:cTn>
                                        <p:tgtEl>
                                          <p:spTgt spid="59406"/>
                                        </p:tgtEl>
                                        <p:attrNameLst>
                                          <p:attrName>style.visibility</p:attrName>
                                        </p:attrNameLst>
                                      </p:cBhvr>
                                      <p:to>
                                        <p:strVal val="visible"/>
                                      </p:to>
                                    </p:set>
                                    <p:animEffect transition="in" filter="wipe(left)">
                                      <p:cBhvr>
                                        <p:cTn id="17" dur="500"/>
                                        <p:tgtEl>
                                          <p:spTgt spid="59406"/>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8" fill="hold" nodeType="clickEffect">
                                  <p:stCondLst>
                                    <p:cond delay="0"/>
                                  </p:stCondLst>
                                  <p:childTnLst>
                                    <p:set>
                                      <p:cBhvr>
                                        <p:cTn id="21" dur="1" fill="hold">
                                          <p:stCondLst>
                                            <p:cond delay="0"/>
                                          </p:stCondLst>
                                        </p:cTn>
                                        <p:tgtEl>
                                          <p:spTgt spid="59409"/>
                                        </p:tgtEl>
                                        <p:attrNameLst>
                                          <p:attrName>style.visibility</p:attrName>
                                        </p:attrNameLst>
                                      </p:cBhvr>
                                      <p:to>
                                        <p:strVal val="visible"/>
                                      </p:to>
                                    </p:set>
                                    <p:animEffect transition="in" filter="wipe(left)">
                                      <p:cBhvr>
                                        <p:cTn id="22" dur="500"/>
                                        <p:tgtEl>
                                          <p:spTgt spid="59409"/>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22" presetClass="entr" presetSubtype="1" fill="hold" nodeType="clickEffect">
                                  <p:stCondLst>
                                    <p:cond delay="0"/>
                                  </p:stCondLst>
                                  <p:childTnLst>
                                    <p:set>
                                      <p:cBhvr>
                                        <p:cTn id="26" dur="1" fill="hold">
                                          <p:stCondLst>
                                            <p:cond delay="0"/>
                                          </p:stCondLst>
                                        </p:cTn>
                                        <p:tgtEl>
                                          <p:spTgt spid="59412"/>
                                        </p:tgtEl>
                                        <p:attrNameLst>
                                          <p:attrName>style.visibility</p:attrName>
                                        </p:attrNameLst>
                                      </p:cBhvr>
                                      <p:to>
                                        <p:strVal val="visible"/>
                                      </p:to>
                                    </p:set>
                                    <p:animEffect transition="in" filter="wipe(up)">
                                      <p:cBhvr>
                                        <p:cTn id="27" dur="500"/>
                                        <p:tgtEl>
                                          <p:spTgt spid="59412"/>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22" presetClass="entr" presetSubtype="8" fill="hold" nodeType="clickEffect">
                                  <p:stCondLst>
                                    <p:cond delay="0"/>
                                  </p:stCondLst>
                                  <p:childTnLst>
                                    <p:set>
                                      <p:cBhvr>
                                        <p:cTn id="31" dur="1" fill="hold">
                                          <p:stCondLst>
                                            <p:cond delay="0"/>
                                          </p:stCondLst>
                                        </p:cTn>
                                        <p:tgtEl>
                                          <p:spTgt spid="59399"/>
                                        </p:tgtEl>
                                        <p:attrNameLst>
                                          <p:attrName>style.visibility</p:attrName>
                                        </p:attrNameLst>
                                      </p:cBhvr>
                                      <p:to>
                                        <p:strVal val="visible"/>
                                      </p:to>
                                    </p:set>
                                    <p:animEffect transition="in" filter="wipe(left)">
                                      <p:cBhvr>
                                        <p:cTn id="32" dur="500"/>
                                        <p:tgtEl>
                                          <p:spTgt spid="59399"/>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22" presetClass="entr" presetSubtype="8" fill="hold" nodeType="clickEffect">
                                  <p:stCondLst>
                                    <p:cond delay="0"/>
                                  </p:stCondLst>
                                  <p:childTnLst>
                                    <p:set>
                                      <p:cBhvr>
                                        <p:cTn id="36" dur="1" fill="hold">
                                          <p:stCondLst>
                                            <p:cond delay="0"/>
                                          </p:stCondLst>
                                        </p:cTn>
                                        <p:tgtEl>
                                          <p:spTgt spid="59415"/>
                                        </p:tgtEl>
                                        <p:attrNameLst>
                                          <p:attrName>style.visibility</p:attrName>
                                        </p:attrNameLst>
                                      </p:cBhvr>
                                      <p:to>
                                        <p:strVal val="visible"/>
                                      </p:to>
                                    </p:set>
                                    <p:animEffect transition="in" filter="wipe(left)">
                                      <p:cBhvr>
                                        <p:cTn id="37" dur="500"/>
                                        <p:tgtEl>
                                          <p:spTgt spid="59415"/>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22" presetClass="entr" presetSubtype="1" fill="hold" nodeType="clickEffect">
                                  <p:stCondLst>
                                    <p:cond delay="0"/>
                                  </p:stCondLst>
                                  <p:childTnLst>
                                    <p:set>
                                      <p:cBhvr>
                                        <p:cTn id="41" dur="1" fill="hold">
                                          <p:stCondLst>
                                            <p:cond delay="0"/>
                                          </p:stCondLst>
                                        </p:cTn>
                                        <p:tgtEl>
                                          <p:spTgt spid="59402"/>
                                        </p:tgtEl>
                                        <p:attrNameLst>
                                          <p:attrName>style.visibility</p:attrName>
                                        </p:attrNameLst>
                                      </p:cBhvr>
                                      <p:to>
                                        <p:strVal val="visible"/>
                                      </p:to>
                                    </p:set>
                                    <p:animEffect transition="in" filter="wipe(up)">
                                      <p:cBhvr>
                                        <p:cTn id="42" dur="500"/>
                                        <p:tgtEl>
                                          <p:spTgt spid="5940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405" grpId="0" autoUpdateAnimBg="0"/>
    </p:bldLst>
  </p:timing>
</p:sld>
</file>

<file path=ppt/slides/slide1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0418" name="Rectangle 2"/>
          <p:cNvSpPr>
            <a:spLocks noGrp="1" noChangeArrowheads="1"/>
          </p:cNvSpPr>
          <p:nvPr>
            <p:ph type="title"/>
          </p:nvPr>
        </p:nvSpPr>
        <p:spPr/>
        <p:txBody>
          <a:bodyPr/>
          <a:lstStyle/>
          <a:p>
            <a:r>
              <a:rPr lang="de-DE" altLang="de-DE"/>
              <a:t>Merkmale in der Linguistik</a:t>
            </a:r>
          </a:p>
        </p:txBody>
      </p:sp>
      <p:sp>
        <p:nvSpPr>
          <p:cNvPr id="60419" name="Rectangle 3"/>
          <p:cNvSpPr>
            <a:spLocks noGrp="1" noChangeArrowheads="1"/>
          </p:cNvSpPr>
          <p:nvPr>
            <p:ph type="body" idx="1"/>
          </p:nvPr>
        </p:nvSpPr>
        <p:spPr/>
        <p:txBody>
          <a:bodyPr/>
          <a:lstStyle/>
          <a:p>
            <a:pPr marL="0" indent="0" algn="just">
              <a:lnSpc>
                <a:spcPct val="90000"/>
              </a:lnSpc>
              <a:buFont typeface="Wingdings 2" pitchFamily="18" charset="2"/>
              <a:buNone/>
            </a:pPr>
            <a:r>
              <a:rPr lang="de-DE" altLang="de-DE">
                <a:cs typeface="Times New Roman" pitchFamily="18" charset="0"/>
              </a:rPr>
              <a:t>Wie aus dem letzten Beispiel ersichtlich, dienen auch in der Linguistik Merkmale dazu, Objekte zu charakterisieren und Klassen von Objekten zu bilden. Dabei ist klar, dass die Merkmale und die Objekte, um die es geht, im weitesten Sinne linguistischer Natur sind. </a:t>
            </a:r>
          </a:p>
          <a:p>
            <a:pPr marL="0" indent="0" algn="just">
              <a:lnSpc>
                <a:spcPct val="90000"/>
              </a:lnSpc>
              <a:buFont typeface="Wingdings 2" pitchFamily="18" charset="2"/>
              <a:buNone/>
            </a:pPr>
            <a:r>
              <a:rPr lang="de-DE" altLang="de-DE">
                <a:cs typeface="Times New Roman" pitchFamily="18" charset="0"/>
              </a:rPr>
              <a:t>In den folgenden Abschnitten soll dargestellt werden, wie solche Merkmale aufgebaut sind, und welche Funktionen sie für die Repräsentation von linguistischer Information auf den verschiedenen sprachlichen Ebenen (</a:t>
            </a:r>
            <a:r>
              <a:rPr lang="de-DE" altLang="de-DE">
                <a:solidFill>
                  <a:schemeClr val="accent2"/>
                </a:solidFill>
                <a:cs typeface="Times New Roman" pitchFamily="18" charset="0"/>
              </a:rPr>
              <a:t>Phonetik</a:t>
            </a:r>
            <a:r>
              <a:rPr lang="de-DE" altLang="de-DE">
                <a:cs typeface="Times New Roman" pitchFamily="18" charset="0"/>
              </a:rPr>
              <a:t>, </a:t>
            </a:r>
            <a:r>
              <a:rPr lang="de-DE" altLang="de-DE">
                <a:solidFill>
                  <a:schemeClr val="accent2"/>
                </a:solidFill>
                <a:cs typeface="Times New Roman" pitchFamily="18" charset="0"/>
              </a:rPr>
              <a:t>Morphologie</a:t>
            </a:r>
            <a:r>
              <a:rPr lang="de-DE" altLang="de-DE">
                <a:cs typeface="Times New Roman" pitchFamily="18" charset="0"/>
              </a:rPr>
              <a:t>, </a:t>
            </a:r>
            <a:r>
              <a:rPr lang="de-DE" altLang="de-DE">
                <a:solidFill>
                  <a:schemeClr val="accent2"/>
                </a:solidFill>
                <a:cs typeface="Times New Roman" pitchFamily="18" charset="0"/>
              </a:rPr>
              <a:t>Syntax</a:t>
            </a:r>
            <a:r>
              <a:rPr lang="de-DE" altLang="de-DE">
                <a:cs typeface="Times New Roman" pitchFamily="18" charset="0"/>
              </a:rPr>
              <a:t>, </a:t>
            </a:r>
            <a:r>
              <a:rPr lang="de-DE" altLang="de-DE">
                <a:solidFill>
                  <a:schemeClr val="accent2"/>
                </a:solidFill>
                <a:cs typeface="Times New Roman" pitchFamily="18" charset="0"/>
              </a:rPr>
              <a:t>Semantik</a:t>
            </a:r>
            <a:r>
              <a:rPr lang="de-DE" altLang="de-DE">
                <a:cs typeface="Times New Roman" pitchFamily="18" charset="0"/>
              </a:rPr>
              <a:t>) haben können. </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60419">
                                            <p:txEl>
                                              <p:pRg st="0" end="0"/>
                                            </p:txEl>
                                          </p:spTgt>
                                        </p:tgtEl>
                                        <p:attrNameLst>
                                          <p:attrName>style.visibility</p:attrName>
                                        </p:attrNameLst>
                                      </p:cBhvr>
                                      <p:to>
                                        <p:strVal val="visible"/>
                                      </p:to>
                                    </p:set>
                                    <p:animEffect transition="in" filter="wipe(up)">
                                      <p:cBhvr>
                                        <p:cTn id="7" dur="500"/>
                                        <p:tgtEl>
                                          <p:spTgt spid="60419">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60419">
                                            <p:txEl>
                                              <p:pRg st="1" end="1"/>
                                            </p:txEl>
                                          </p:spTgt>
                                        </p:tgtEl>
                                        <p:attrNameLst>
                                          <p:attrName>style.visibility</p:attrName>
                                        </p:attrNameLst>
                                      </p:cBhvr>
                                      <p:to>
                                        <p:strVal val="visible"/>
                                      </p:to>
                                    </p:set>
                                    <p:animEffect transition="in" filter="wipe(up)">
                                      <p:cBhvr>
                                        <p:cTn id="12" dur="500"/>
                                        <p:tgtEl>
                                          <p:spTgt spid="60419">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419" grpId="0" build="p" autoUpdateAnimBg="0"/>
    </p:bldLst>
  </p:timing>
</p:sld>
</file>

<file path=ppt/slides/slide1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1442" name="Rectangle 2"/>
          <p:cNvSpPr>
            <a:spLocks noGrp="1" noChangeArrowheads="1"/>
          </p:cNvSpPr>
          <p:nvPr>
            <p:ph type="title"/>
          </p:nvPr>
        </p:nvSpPr>
        <p:spPr/>
        <p:txBody>
          <a:bodyPr/>
          <a:lstStyle/>
          <a:p>
            <a:r>
              <a:rPr lang="de-DE" altLang="de-DE"/>
              <a:t>Merkmale in der Phonetik</a:t>
            </a:r>
          </a:p>
        </p:txBody>
      </p:sp>
      <p:sp>
        <p:nvSpPr>
          <p:cNvPr id="61443" name="Rectangle 3"/>
          <p:cNvSpPr>
            <a:spLocks noGrp="1" noChangeArrowheads="1"/>
          </p:cNvSpPr>
          <p:nvPr>
            <p:ph type="body" idx="1"/>
          </p:nvPr>
        </p:nvSpPr>
        <p:spPr/>
        <p:txBody>
          <a:bodyPr/>
          <a:lstStyle/>
          <a:p>
            <a:pPr marL="0" indent="0" algn="just">
              <a:buFont typeface="Wingdings 2" pitchFamily="18" charset="2"/>
              <a:buNone/>
            </a:pPr>
            <a:r>
              <a:rPr lang="de-DE" altLang="de-DE" sz="2000">
                <a:cs typeface="Times New Roman" pitchFamily="18" charset="0"/>
              </a:rPr>
              <a:t>Ein recht anschauliches Beispiel für die Klassifizierung von Objekten über Merkmale stammt aus dem Bereich der </a:t>
            </a:r>
            <a:r>
              <a:rPr lang="de-DE" altLang="de-DE" sz="2000">
                <a:solidFill>
                  <a:schemeClr val="accent2"/>
                </a:solidFill>
                <a:cs typeface="Times New Roman" pitchFamily="18" charset="0"/>
              </a:rPr>
              <a:t>Phonetik</a:t>
            </a:r>
            <a:r>
              <a:rPr lang="de-DE" altLang="de-DE" sz="2000">
                <a:cs typeface="Times New Roman" pitchFamily="18" charset="0"/>
              </a:rPr>
              <a:t> und </a:t>
            </a:r>
            <a:r>
              <a:rPr lang="de-DE" altLang="de-DE" sz="2000">
                <a:solidFill>
                  <a:schemeClr val="accent2"/>
                </a:solidFill>
                <a:cs typeface="Times New Roman" pitchFamily="18" charset="0"/>
              </a:rPr>
              <a:t>Phonologie</a:t>
            </a:r>
            <a:r>
              <a:rPr lang="de-DE" altLang="de-DE" sz="2000">
                <a:cs typeface="Times New Roman" pitchFamily="18" charset="0"/>
              </a:rPr>
              <a:t>. In diesen linguistischen Teildisziplinen spielen Merkmale traditionell eine wichtige Rolle, und die Versuche, die Laute und Lautsysteme der menschlichen Sprache bzw. Sprachen auf der Ebene von Merkmalen zu repräsentieren, reichen bereits in die 30er Jahre des vergangenen Jahrhunderts zurück. </a:t>
            </a:r>
          </a:p>
          <a:p>
            <a:pPr marL="0" indent="0" algn="just">
              <a:buFont typeface="Wingdings 2" pitchFamily="18" charset="2"/>
              <a:buNone/>
            </a:pPr>
            <a:r>
              <a:rPr lang="de-DE" altLang="de-DE" sz="2000">
                <a:cs typeface="Times New Roman" pitchFamily="18" charset="0"/>
              </a:rPr>
              <a:t>In der artikulatorischen Phonetik geht es um die physiologischen Prozesse, die sich bei der Artikulation vollziehen: Sprachlaute werden beschrieben mit Bezug auf die Stellung der Artikulationsorgane bei der Lautproduktion. So basiert z.B. die im internationalen phonetischen Alphabet (IPA) verwendete Klassifikation von Lauten auf Artikulationsmerkmalen.</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61443">
                                            <p:txEl>
                                              <p:pRg st="0" end="0"/>
                                            </p:txEl>
                                          </p:spTgt>
                                        </p:tgtEl>
                                        <p:attrNameLst>
                                          <p:attrName>style.visibility</p:attrName>
                                        </p:attrNameLst>
                                      </p:cBhvr>
                                      <p:to>
                                        <p:strVal val="visible"/>
                                      </p:to>
                                    </p:set>
                                    <p:animEffect transition="in" filter="wipe(up)">
                                      <p:cBhvr>
                                        <p:cTn id="7" dur="500"/>
                                        <p:tgtEl>
                                          <p:spTgt spid="61443">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61443">
                                            <p:txEl>
                                              <p:pRg st="1" end="1"/>
                                            </p:txEl>
                                          </p:spTgt>
                                        </p:tgtEl>
                                        <p:attrNameLst>
                                          <p:attrName>style.visibility</p:attrName>
                                        </p:attrNameLst>
                                      </p:cBhvr>
                                      <p:to>
                                        <p:strVal val="visible"/>
                                      </p:to>
                                    </p:set>
                                    <p:animEffect transition="in" filter="wipe(up)">
                                      <p:cBhvr>
                                        <p:cTn id="12" dur="500"/>
                                        <p:tgtEl>
                                          <p:spTgt spid="6144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43" grpId="0" build="p" autoUpdateAnimBg="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466" name="Picture 2"/>
          <p:cNvPicPr>
            <a:picLocks noChangeAspect="1" noChangeArrowheads="1"/>
          </p:cNvPicPr>
          <p:nvPr/>
        </p:nvPicPr>
        <p:blipFill>
          <a:blip r:embed="rId3">
            <a:extLst>
              <a:ext uri="{28A0092B-C50C-407E-A947-70E740481C1C}">
                <a14:useLocalDpi xmlns:a14="http://schemas.microsoft.com/office/drawing/2010/main" val="0"/>
              </a:ext>
            </a:extLst>
          </a:blip>
          <a:srcRect b="5060"/>
          <a:stretch>
            <a:fillRect/>
          </a:stretch>
        </p:blipFill>
        <p:spPr bwMode="auto">
          <a:xfrm>
            <a:off x="2590800" y="788988"/>
            <a:ext cx="3817938" cy="54054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62467" name="Group 3"/>
          <p:cNvGrpSpPr>
            <a:grpSpLocks/>
          </p:cNvGrpSpPr>
          <p:nvPr/>
        </p:nvGrpSpPr>
        <p:grpSpPr bwMode="auto">
          <a:xfrm>
            <a:off x="4787900" y="4724400"/>
            <a:ext cx="3733800" cy="2057400"/>
            <a:chOff x="3024" y="2928"/>
            <a:chExt cx="2352" cy="1296"/>
          </a:xfrm>
        </p:grpSpPr>
        <p:sp>
          <p:nvSpPr>
            <p:cNvPr id="62468" name="Oval 4"/>
            <p:cNvSpPr>
              <a:spLocks noChangeArrowheads="1"/>
            </p:cNvSpPr>
            <p:nvPr/>
          </p:nvSpPr>
          <p:spPr bwMode="auto">
            <a:xfrm>
              <a:off x="3024" y="3120"/>
              <a:ext cx="1104" cy="1104"/>
            </a:xfrm>
            <a:prstGeom prst="ellipse">
              <a:avLst/>
            </a:prstGeom>
            <a:solidFill>
              <a:srgbClr val="FF0000">
                <a:alpha val="50000"/>
              </a:srgbClr>
            </a:solidFill>
            <a:ln w="9525" cap="sq">
              <a:solidFill>
                <a:srgbClr val="FFCC99"/>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de-DE"/>
            </a:p>
          </p:txBody>
        </p:sp>
        <p:sp>
          <p:nvSpPr>
            <p:cNvPr id="62469" name="AutoShape 5" descr="Pergament"/>
            <p:cNvSpPr>
              <a:spLocks noChangeArrowheads="1"/>
            </p:cNvSpPr>
            <p:nvPr/>
          </p:nvSpPr>
          <p:spPr bwMode="auto">
            <a:xfrm>
              <a:off x="4032" y="2928"/>
              <a:ext cx="1344" cy="576"/>
            </a:xfrm>
            <a:prstGeom prst="wedgeRectCallout">
              <a:avLst>
                <a:gd name="adj1" fmla="val -66963"/>
                <a:gd name="adj2" fmla="val 86634"/>
              </a:avLst>
            </a:prstGeom>
            <a:blipFill dpi="0" rotWithShape="0">
              <a:blip r:embed="rId4"/>
              <a:srcRect/>
              <a:tile tx="0" ty="0" sx="100000" sy="100000" flip="none" algn="tl"/>
            </a:blipFill>
            <a:ln w="9525" cap="sq">
              <a:miter lim="800000"/>
              <a:headEnd type="none" w="sm" len="sm"/>
              <a:tailEnd type="none" w="sm" len="sm"/>
            </a:ln>
            <a:effectLst/>
            <a:scene3d>
              <a:camera prst="legacyObliqueTopRight"/>
              <a:lightRig rig="legacyFlat3" dir="b"/>
            </a:scene3d>
            <a:sp3d extrusionH="176200" prstMaterial="legacyMatte">
              <a:bevelT w="13500" h="13500" prst="angle"/>
              <a:bevelB w="13500" h="13500" prst="angle"/>
              <a:extrusionClr>
                <a:schemeClr val="tx2"/>
              </a:extrusionClr>
            </a:sp3d>
            <a:extLst>
              <a:ext uri="{AF507438-7753-43E0-B8FC-AC1667EBCBE1}">
                <a14:hiddenEffects xmlns:a14="http://schemas.microsoft.com/office/drawing/2010/main">
                  <a:effectLst>
                    <a:outerShdw dist="35921" dir="2700000" algn="ctr" rotWithShape="0">
                      <a:schemeClr val="bg2"/>
                    </a:outerShdw>
                  </a:effectLst>
                </a14:hiddenEffects>
              </a:ext>
            </a:extLst>
          </p:spPr>
          <p:txBody>
            <a:bodyPr>
              <a:flatTx/>
            </a:bodyPr>
            <a:lstStyle/>
            <a:p>
              <a:r>
                <a:rPr lang="de-DE" altLang="de-DE" sz="2800">
                  <a:solidFill>
                    <a:schemeClr val="tx2"/>
                  </a:solidFill>
                  <a:effectLst/>
                  <a:latin typeface="Tahoma" pitchFamily="34" charset="0"/>
                </a:rPr>
                <a:t>Luftstrom-</a:t>
              </a:r>
              <a:br>
                <a:rPr lang="de-DE" altLang="de-DE" sz="2800">
                  <a:solidFill>
                    <a:schemeClr val="tx2"/>
                  </a:solidFill>
                  <a:effectLst/>
                  <a:latin typeface="Tahoma" pitchFamily="34" charset="0"/>
                </a:rPr>
              </a:br>
              <a:r>
                <a:rPr lang="de-DE" altLang="de-DE" sz="2800">
                  <a:solidFill>
                    <a:schemeClr val="tx2"/>
                  </a:solidFill>
                  <a:effectLst/>
                  <a:latin typeface="Tahoma" pitchFamily="34" charset="0"/>
                </a:rPr>
                <a:t>prozess</a:t>
              </a:r>
            </a:p>
          </p:txBody>
        </p:sp>
      </p:grpSp>
      <p:grpSp>
        <p:nvGrpSpPr>
          <p:cNvPr id="62470" name="Group 6"/>
          <p:cNvGrpSpPr>
            <a:grpSpLocks/>
          </p:cNvGrpSpPr>
          <p:nvPr/>
        </p:nvGrpSpPr>
        <p:grpSpPr bwMode="auto">
          <a:xfrm>
            <a:off x="2133600" y="3608388"/>
            <a:ext cx="3276600" cy="1828800"/>
            <a:chOff x="1344" y="2160"/>
            <a:chExt cx="2064" cy="1152"/>
          </a:xfrm>
        </p:grpSpPr>
        <p:sp>
          <p:nvSpPr>
            <p:cNvPr id="62471" name="Oval 7"/>
            <p:cNvSpPr>
              <a:spLocks noChangeArrowheads="1"/>
            </p:cNvSpPr>
            <p:nvPr/>
          </p:nvSpPr>
          <p:spPr bwMode="auto">
            <a:xfrm>
              <a:off x="2592" y="2496"/>
              <a:ext cx="816" cy="816"/>
            </a:xfrm>
            <a:prstGeom prst="ellipse">
              <a:avLst/>
            </a:prstGeom>
            <a:solidFill>
              <a:srgbClr val="00CCFF">
                <a:alpha val="50000"/>
              </a:srgbClr>
            </a:solidFill>
            <a:ln w="9525" cap="sq">
              <a:solidFill>
                <a:srgbClr val="FFCC99"/>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de-DE"/>
            </a:p>
          </p:txBody>
        </p:sp>
        <p:sp>
          <p:nvSpPr>
            <p:cNvPr id="62472" name="AutoShape 8" descr="Pergament"/>
            <p:cNvSpPr>
              <a:spLocks noChangeArrowheads="1"/>
            </p:cNvSpPr>
            <p:nvPr/>
          </p:nvSpPr>
          <p:spPr bwMode="auto">
            <a:xfrm flipH="1">
              <a:off x="1344" y="2160"/>
              <a:ext cx="1392" cy="624"/>
            </a:xfrm>
            <a:prstGeom prst="wedgeRectCallout">
              <a:avLst>
                <a:gd name="adj1" fmla="val -45477"/>
                <a:gd name="adj2" fmla="val 69708"/>
              </a:avLst>
            </a:prstGeom>
            <a:blipFill dpi="0" rotWithShape="0">
              <a:blip r:embed="rId4"/>
              <a:srcRect/>
              <a:tile tx="0" ty="0" sx="100000" sy="100000" flip="none" algn="tl"/>
            </a:blipFill>
            <a:ln w="9525" cap="sq">
              <a:miter lim="800000"/>
              <a:headEnd type="none" w="sm" len="sm"/>
              <a:tailEnd type="none" w="sm" len="sm"/>
            </a:ln>
            <a:effectLst/>
            <a:scene3d>
              <a:camera prst="legacyObliqueTopRight"/>
              <a:lightRig rig="legacyFlat3" dir="b"/>
            </a:scene3d>
            <a:sp3d extrusionH="176200" prstMaterial="legacyMatte">
              <a:bevelT w="13500" h="13500" prst="angle"/>
              <a:bevelB w="13500" h="13500" prst="angle"/>
              <a:extrusionClr>
                <a:schemeClr val="tx2"/>
              </a:extrusionClr>
            </a:sp3d>
            <a:extLst>
              <a:ext uri="{AF507438-7753-43E0-B8FC-AC1667EBCBE1}">
                <a14:hiddenEffects xmlns:a14="http://schemas.microsoft.com/office/drawing/2010/main">
                  <a:effectLst>
                    <a:outerShdw dist="35921" dir="2700000" algn="ctr" rotWithShape="0">
                      <a:schemeClr val="bg2"/>
                    </a:outerShdw>
                  </a:effectLst>
                </a14:hiddenEffects>
              </a:ext>
            </a:extLst>
          </p:spPr>
          <p:txBody>
            <a:bodyPr>
              <a:flatTx/>
            </a:bodyPr>
            <a:lstStyle/>
            <a:p>
              <a:r>
                <a:rPr lang="de-DE" altLang="de-DE" sz="2800">
                  <a:solidFill>
                    <a:schemeClr val="tx2"/>
                  </a:solidFill>
                  <a:effectLst/>
                  <a:latin typeface="Tahoma" pitchFamily="34" charset="0"/>
                </a:rPr>
                <a:t>Phonations-</a:t>
              </a:r>
              <a:br>
                <a:rPr lang="de-DE" altLang="de-DE" sz="2800">
                  <a:solidFill>
                    <a:schemeClr val="tx2"/>
                  </a:solidFill>
                  <a:effectLst/>
                  <a:latin typeface="Tahoma" pitchFamily="34" charset="0"/>
                </a:rPr>
              </a:br>
              <a:r>
                <a:rPr lang="de-DE" altLang="de-DE" sz="2800">
                  <a:solidFill>
                    <a:schemeClr val="tx2"/>
                  </a:solidFill>
                  <a:effectLst/>
                  <a:latin typeface="Tahoma" pitchFamily="34" charset="0"/>
                </a:rPr>
                <a:t>prozess</a:t>
              </a:r>
            </a:p>
          </p:txBody>
        </p:sp>
      </p:grpSp>
      <p:grpSp>
        <p:nvGrpSpPr>
          <p:cNvPr id="62473" name="Group 9"/>
          <p:cNvGrpSpPr>
            <a:grpSpLocks/>
          </p:cNvGrpSpPr>
          <p:nvPr/>
        </p:nvGrpSpPr>
        <p:grpSpPr bwMode="auto">
          <a:xfrm>
            <a:off x="5410200" y="1627188"/>
            <a:ext cx="3240088" cy="1752600"/>
            <a:chOff x="3408" y="912"/>
            <a:chExt cx="2041" cy="1104"/>
          </a:xfrm>
        </p:grpSpPr>
        <p:sp>
          <p:nvSpPr>
            <p:cNvPr id="62474" name="Oval 10"/>
            <p:cNvSpPr>
              <a:spLocks noChangeArrowheads="1"/>
            </p:cNvSpPr>
            <p:nvPr/>
          </p:nvSpPr>
          <p:spPr bwMode="auto">
            <a:xfrm>
              <a:off x="3408" y="1200"/>
              <a:ext cx="816" cy="816"/>
            </a:xfrm>
            <a:prstGeom prst="ellipse">
              <a:avLst/>
            </a:prstGeom>
            <a:solidFill>
              <a:srgbClr val="339966">
                <a:alpha val="50000"/>
              </a:srgbClr>
            </a:solidFill>
            <a:ln w="9525" cap="sq">
              <a:solidFill>
                <a:srgbClr val="FFCC99"/>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de-DE"/>
            </a:p>
          </p:txBody>
        </p:sp>
        <p:sp>
          <p:nvSpPr>
            <p:cNvPr id="62475" name="AutoShape 11" descr="Pergament"/>
            <p:cNvSpPr>
              <a:spLocks noChangeArrowheads="1"/>
            </p:cNvSpPr>
            <p:nvPr/>
          </p:nvSpPr>
          <p:spPr bwMode="auto">
            <a:xfrm>
              <a:off x="3984" y="912"/>
              <a:ext cx="1465" cy="576"/>
            </a:xfrm>
            <a:prstGeom prst="wedgeRectCallout">
              <a:avLst>
                <a:gd name="adj1" fmla="val -43653"/>
                <a:gd name="adj2" fmla="val 75000"/>
              </a:avLst>
            </a:prstGeom>
            <a:blipFill dpi="0" rotWithShape="0">
              <a:blip r:embed="rId4"/>
              <a:srcRect/>
              <a:tile tx="0" ty="0" sx="100000" sy="100000" flip="none" algn="tl"/>
            </a:blipFill>
            <a:ln w="9525" cap="sq">
              <a:miter lim="800000"/>
              <a:headEnd type="none" w="sm" len="sm"/>
              <a:tailEnd type="none" w="sm" len="sm"/>
            </a:ln>
            <a:effectLst/>
            <a:scene3d>
              <a:camera prst="legacyObliqueTopRight"/>
              <a:lightRig rig="legacyFlat3" dir="b"/>
            </a:scene3d>
            <a:sp3d extrusionH="176200" prstMaterial="legacyMatte">
              <a:bevelT w="13500" h="13500" prst="angle"/>
              <a:bevelB w="13500" h="13500" prst="angle"/>
              <a:extrusionClr>
                <a:schemeClr val="tx2"/>
              </a:extrusionClr>
            </a:sp3d>
            <a:extLst>
              <a:ext uri="{AF507438-7753-43E0-B8FC-AC1667EBCBE1}">
                <a14:hiddenEffects xmlns:a14="http://schemas.microsoft.com/office/drawing/2010/main">
                  <a:effectLst>
                    <a:outerShdw dist="35921" dir="2700000" algn="ctr" rotWithShape="0">
                      <a:schemeClr val="bg2"/>
                    </a:outerShdw>
                  </a:effectLst>
                </a14:hiddenEffects>
              </a:ext>
            </a:extLst>
          </p:spPr>
          <p:txBody>
            <a:bodyPr>
              <a:flatTx/>
            </a:bodyPr>
            <a:lstStyle/>
            <a:p>
              <a:r>
                <a:rPr lang="de-DE" altLang="de-DE" sz="2800">
                  <a:solidFill>
                    <a:schemeClr val="tx2"/>
                  </a:solidFill>
                  <a:effectLst/>
                  <a:latin typeface="Tahoma" pitchFamily="34" charset="0"/>
                </a:rPr>
                <a:t>Oro-nasaler</a:t>
              </a:r>
            </a:p>
            <a:p>
              <a:r>
                <a:rPr lang="de-DE" altLang="de-DE" sz="2800">
                  <a:solidFill>
                    <a:schemeClr val="tx2"/>
                  </a:solidFill>
                  <a:effectLst/>
                  <a:latin typeface="Tahoma" pitchFamily="34" charset="0"/>
                </a:rPr>
                <a:t>Prozess</a:t>
              </a:r>
            </a:p>
          </p:txBody>
        </p:sp>
      </p:grpSp>
      <p:grpSp>
        <p:nvGrpSpPr>
          <p:cNvPr id="62476" name="Group 12"/>
          <p:cNvGrpSpPr>
            <a:grpSpLocks/>
          </p:cNvGrpSpPr>
          <p:nvPr/>
        </p:nvGrpSpPr>
        <p:grpSpPr bwMode="auto">
          <a:xfrm>
            <a:off x="609600" y="2008188"/>
            <a:ext cx="4800600" cy="1447800"/>
            <a:chOff x="384" y="1152"/>
            <a:chExt cx="3024" cy="912"/>
          </a:xfrm>
        </p:grpSpPr>
        <p:sp>
          <p:nvSpPr>
            <p:cNvPr id="62477" name="Oval 13"/>
            <p:cNvSpPr>
              <a:spLocks noChangeArrowheads="1"/>
            </p:cNvSpPr>
            <p:nvPr/>
          </p:nvSpPr>
          <p:spPr bwMode="auto">
            <a:xfrm>
              <a:off x="1776" y="1344"/>
              <a:ext cx="1632" cy="720"/>
            </a:xfrm>
            <a:prstGeom prst="ellipse">
              <a:avLst/>
            </a:prstGeom>
            <a:solidFill>
              <a:srgbClr val="FFFF00">
                <a:alpha val="50000"/>
              </a:srgbClr>
            </a:solidFill>
            <a:ln w="9525" cap="sq">
              <a:solidFill>
                <a:srgbClr val="FFCC99"/>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de-DE"/>
            </a:p>
          </p:txBody>
        </p:sp>
        <p:sp>
          <p:nvSpPr>
            <p:cNvPr id="62478" name="AutoShape 14" descr="Pergament"/>
            <p:cNvSpPr>
              <a:spLocks noChangeArrowheads="1"/>
            </p:cNvSpPr>
            <p:nvPr/>
          </p:nvSpPr>
          <p:spPr bwMode="auto">
            <a:xfrm flipH="1">
              <a:off x="384" y="1152"/>
              <a:ext cx="1584" cy="576"/>
            </a:xfrm>
            <a:prstGeom prst="wedgeRectCallout">
              <a:avLst>
                <a:gd name="adj1" fmla="val -73296"/>
                <a:gd name="adj2" fmla="val 77949"/>
              </a:avLst>
            </a:prstGeom>
            <a:blipFill dpi="0" rotWithShape="0">
              <a:blip r:embed="rId4"/>
              <a:srcRect/>
              <a:tile tx="0" ty="0" sx="100000" sy="100000" flip="none" algn="tl"/>
            </a:blipFill>
            <a:ln w="9525" cap="sq">
              <a:miter lim="800000"/>
              <a:headEnd type="none" w="sm" len="sm"/>
              <a:tailEnd type="none" w="sm" len="sm"/>
            </a:ln>
            <a:effectLst/>
            <a:scene3d>
              <a:camera prst="legacyObliqueTopRight"/>
              <a:lightRig rig="legacyFlat3" dir="b"/>
            </a:scene3d>
            <a:sp3d extrusionH="176200" prstMaterial="legacyMatte">
              <a:bevelT w="13500" h="13500" prst="angle"/>
              <a:bevelB w="13500" h="13500" prst="angle"/>
              <a:extrusionClr>
                <a:schemeClr val="tx2"/>
              </a:extrusionClr>
            </a:sp3d>
            <a:extLst>
              <a:ext uri="{AF507438-7753-43E0-B8FC-AC1667EBCBE1}">
                <a14:hiddenEffects xmlns:a14="http://schemas.microsoft.com/office/drawing/2010/main">
                  <a:effectLst>
                    <a:outerShdw dist="35921" dir="2700000" algn="ctr" rotWithShape="0">
                      <a:schemeClr val="bg2"/>
                    </a:outerShdw>
                  </a:effectLst>
                </a14:hiddenEffects>
              </a:ext>
            </a:extLst>
          </p:spPr>
          <p:txBody>
            <a:bodyPr>
              <a:flatTx/>
            </a:bodyPr>
            <a:lstStyle/>
            <a:p>
              <a:r>
                <a:rPr lang="de-DE" altLang="de-DE" sz="2800">
                  <a:solidFill>
                    <a:schemeClr val="tx2"/>
                  </a:solidFill>
                  <a:effectLst/>
                  <a:latin typeface="Tahoma" pitchFamily="34" charset="0"/>
                </a:rPr>
                <a:t>Artikulations-</a:t>
              </a:r>
            </a:p>
            <a:p>
              <a:r>
                <a:rPr lang="de-DE" altLang="de-DE" sz="2800">
                  <a:solidFill>
                    <a:schemeClr val="tx2"/>
                  </a:solidFill>
                  <a:effectLst/>
                  <a:latin typeface="Tahoma" pitchFamily="34" charset="0"/>
                </a:rPr>
                <a:t>prozess</a:t>
              </a: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nodeType="clickEffect">
                                  <p:stCondLst>
                                    <p:cond delay="0"/>
                                  </p:stCondLst>
                                  <p:childTnLst>
                                    <p:set>
                                      <p:cBhvr>
                                        <p:cTn id="6" dur="1" fill="hold">
                                          <p:stCondLst>
                                            <p:cond delay="0"/>
                                          </p:stCondLst>
                                        </p:cTn>
                                        <p:tgtEl>
                                          <p:spTgt spid="62467"/>
                                        </p:tgtEl>
                                        <p:attrNameLst>
                                          <p:attrName>style.visibility</p:attrName>
                                        </p:attrNameLst>
                                      </p:cBhvr>
                                      <p:to>
                                        <p:strVal val="visible"/>
                                      </p:to>
                                    </p:set>
                                    <p:animEffect transition="in" filter="wipe(left)">
                                      <p:cBhvr>
                                        <p:cTn id="7" dur="500"/>
                                        <p:tgtEl>
                                          <p:spTgt spid="62467"/>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2" fill="hold" nodeType="clickEffect">
                                  <p:stCondLst>
                                    <p:cond delay="0"/>
                                  </p:stCondLst>
                                  <p:childTnLst>
                                    <p:set>
                                      <p:cBhvr>
                                        <p:cTn id="11" dur="1" fill="hold">
                                          <p:stCondLst>
                                            <p:cond delay="0"/>
                                          </p:stCondLst>
                                        </p:cTn>
                                        <p:tgtEl>
                                          <p:spTgt spid="62470"/>
                                        </p:tgtEl>
                                        <p:attrNameLst>
                                          <p:attrName>style.visibility</p:attrName>
                                        </p:attrNameLst>
                                      </p:cBhvr>
                                      <p:to>
                                        <p:strVal val="visible"/>
                                      </p:to>
                                    </p:set>
                                    <p:animEffect transition="in" filter="wipe(right)">
                                      <p:cBhvr>
                                        <p:cTn id="12" dur="500"/>
                                        <p:tgtEl>
                                          <p:spTgt spid="62470"/>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nodeType="clickEffect">
                                  <p:stCondLst>
                                    <p:cond delay="0"/>
                                  </p:stCondLst>
                                  <p:childTnLst>
                                    <p:set>
                                      <p:cBhvr>
                                        <p:cTn id="16" dur="1" fill="hold">
                                          <p:stCondLst>
                                            <p:cond delay="0"/>
                                          </p:stCondLst>
                                        </p:cTn>
                                        <p:tgtEl>
                                          <p:spTgt spid="62473"/>
                                        </p:tgtEl>
                                        <p:attrNameLst>
                                          <p:attrName>style.visibility</p:attrName>
                                        </p:attrNameLst>
                                      </p:cBhvr>
                                      <p:to>
                                        <p:strVal val="visible"/>
                                      </p:to>
                                    </p:set>
                                    <p:animEffect transition="in" filter="wipe(left)">
                                      <p:cBhvr>
                                        <p:cTn id="17" dur="500"/>
                                        <p:tgtEl>
                                          <p:spTgt spid="62473"/>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2" fill="hold" nodeType="clickEffect">
                                  <p:stCondLst>
                                    <p:cond delay="0"/>
                                  </p:stCondLst>
                                  <p:childTnLst>
                                    <p:set>
                                      <p:cBhvr>
                                        <p:cTn id="21" dur="1" fill="hold">
                                          <p:stCondLst>
                                            <p:cond delay="0"/>
                                          </p:stCondLst>
                                        </p:cTn>
                                        <p:tgtEl>
                                          <p:spTgt spid="62476"/>
                                        </p:tgtEl>
                                        <p:attrNameLst>
                                          <p:attrName>style.visibility</p:attrName>
                                        </p:attrNameLst>
                                      </p:cBhvr>
                                      <p:to>
                                        <p:strVal val="visible"/>
                                      </p:to>
                                    </p:set>
                                    <p:animEffect transition="in" filter="wipe(right)">
                                      <p:cBhvr>
                                        <p:cTn id="22" dur="500"/>
                                        <p:tgtEl>
                                          <p:spTgt spid="6247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3490" name="Rectangle 2"/>
          <p:cNvSpPr>
            <a:spLocks noGrp="1" noChangeArrowheads="1"/>
          </p:cNvSpPr>
          <p:nvPr>
            <p:ph type="title"/>
          </p:nvPr>
        </p:nvSpPr>
        <p:spPr>
          <a:xfrm>
            <a:off x="250825" y="765175"/>
            <a:ext cx="8140700" cy="987425"/>
          </a:xfrm>
        </p:spPr>
        <p:txBody>
          <a:bodyPr/>
          <a:lstStyle/>
          <a:p>
            <a:r>
              <a:rPr lang="de-DE" altLang="de-DE"/>
              <a:t>Fragen zur Konsonantenbeschreibung</a:t>
            </a:r>
          </a:p>
        </p:txBody>
      </p:sp>
      <p:sp>
        <p:nvSpPr>
          <p:cNvPr id="63491" name="Rectangle 3"/>
          <p:cNvSpPr>
            <a:spLocks noGrp="1" noChangeArrowheads="1"/>
          </p:cNvSpPr>
          <p:nvPr>
            <p:ph type="body" idx="1"/>
          </p:nvPr>
        </p:nvSpPr>
        <p:spPr>
          <a:xfrm>
            <a:off x="1778000" y="1905000"/>
            <a:ext cx="6511925" cy="4114800"/>
          </a:xfrm>
        </p:spPr>
        <p:txBody>
          <a:bodyPr/>
          <a:lstStyle/>
          <a:p>
            <a:pPr marL="457200" indent="-457200">
              <a:buFont typeface="Wingdings" pitchFamily="2" charset="2"/>
              <a:buAutoNum type="arabicPeriod"/>
            </a:pPr>
            <a:r>
              <a:rPr lang="de-DE" altLang="de-DE"/>
              <a:t>Welcher Luftstromprozess wird verwendet?</a:t>
            </a:r>
          </a:p>
          <a:p>
            <a:pPr marL="457200" indent="-457200">
              <a:buFont typeface="Wingdings" pitchFamily="2" charset="2"/>
              <a:buAutoNum type="arabicPeriod"/>
            </a:pPr>
            <a:r>
              <a:rPr lang="de-DE" altLang="de-DE"/>
              <a:t>Welche Richtung hat der Luftstrom?</a:t>
            </a:r>
          </a:p>
          <a:p>
            <a:pPr marL="457200" indent="-457200">
              <a:buFont typeface="Wingdings" pitchFamily="2" charset="2"/>
              <a:buAutoNum type="arabicPeriod"/>
            </a:pPr>
            <a:r>
              <a:rPr lang="de-DE" altLang="de-DE"/>
              <a:t>Wie ist die Stellung der Glottis?</a:t>
            </a:r>
          </a:p>
          <a:p>
            <a:pPr marL="457200" indent="-457200">
              <a:buFont typeface="Wingdings" pitchFamily="2" charset="2"/>
              <a:buAutoNum type="arabicPeriod"/>
            </a:pPr>
            <a:r>
              <a:rPr lang="de-DE" altLang="de-DE"/>
              <a:t>Wie ist die Stellung des Velums?</a:t>
            </a:r>
          </a:p>
          <a:p>
            <a:pPr marL="457200" indent="-457200">
              <a:buFont typeface="Wingdings" pitchFamily="2" charset="2"/>
              <a:buAutoNum type="arabicPeriod"/>
            </a:pPr>
            <a:r>
              <a:rPr lang="de-DE" altLang="de-DE"/>
              <a:t>Was ist der aktive Artikulator?</a:t>
            </a:r>
          </a:p>
          <a:p>
            <a:pPr marL="457200" indent="-457200">
              <a:buFont typeface="Wingdings" pitchFamily="2" charset="2"/>
              <a:buAutoNum type="arabicPeriod"/>
            </a:pPr>
            <a:r>
              <a:rPr lang="de-DE" altLang="de-DE"/>
              <a:t>Was ist der passive Artikulator?</a:t>
            </a:r>
          </a:p>
          <a:p>
            <a:pPr marL="457200" indent="-457200">
              <a:buFont typeface="Wingdings" pitchFamily="2" charset="2"/>
              <a:buAutoNum type="arabicPeriod"/>
            </a:pPr>
            <a:r>
              <a:rPr lang="de-DE" altLang="de-DE"/>
              <a:t>Was sind Art und Grad der Engebildung?</a:t>
            </a:r>
          </a:p>
          <a:p>
            <a:pPr marL="457200" indent="-457200">
              <a:buFont typeface="Wingdings" pitchFamily="2" charset="2"/>
              <a:buAutoNum type="arabicPeriod"/>
            </a:pPr>
            <a:r>
              <a:rPr lang="de-DE" altLang="de-DE"/>
              <a:t>Wie fließt  der Luftstrom im Vokaltrakt?</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63491">
                                            <p:txEl>
                                              <p:pRg st="0" end="0"/>
                                            </p:txEl>
                                          </p:spTgt>
                                        </p:tgtEl>
                                        <p:attrNameLst>
                                          <p:attrName>style.visibility</p:attrName>
                                        </p:attrNameLst>
                                      </p:cBhvr>
                                      <p:to>
                                        <p:strVal val="visible"/>
                                      </p:to>
                                    </p:set>
                                    <p:animEffect transition="in" filter="wipe(left)">
                                      <p:cBhvr>
                                        <p:cTn id="7" dur="500"/>
                                        <p:tgtEl>
                                          <p:spTgt spid="63491">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63491">
                                            <p:txEl>
                                              <p:pRg st="1" end="1"/>
                                            </p:txEl>
                                          </p:spTgt>
                                        </p:tgtEl>
                                        <p:attrNameLst>
                                          <p:attrName>style.visibility</p:attrName>
                                        </p:attrNameLst>
                                      </p:cBhvr>
                                      <p:to>
                                        <p:strVal val="visible"/>
                                      </p:to>
                                    </p:set>
                                    <p:animEffect transition="in" filter="wipe(left)">
                                      <p:cBhvr>
                                        <p:cTn id="12" dur="500"/>
                                        <p:tgtEl>
                                          <p:spTgt spid="63491">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63491">
                                            <p:txEl>
                                              <p:pRg st="2" end="2"/>
                                            </p:txEl>
                                          </p:spTgt>
                                        </p:tgtEl>
                                        <p:attrNameLst>
                                          <p:attrName>style.visibility</p:attrName>
                                        </p:attrNameLst>
                                      </p:cBhvr>
                                      <p:to>
                                        <p:strVal val="visible"/>
                                      </p:to>
                                    </p:set>
                                    <p:animEffect transition="in" filter="wipe(left)">
                                      <p:cBhvr>
                                        <p:cTn id="17" dur="500"/>
                                        <p:tgtEl>
                                          <p:spTgt spid="63491">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63491">
                                            <p:txEl>
                                              <p:pRg st="3" end="3"/>
                                            </p:txEl>
                                          </p:spTgt>
                                        </p:tgtEl>
                                        <p:attrNameLst>
                                          <p:attrName>style.visibility</p:attrName>
                                        </p:attrNameLst>
                                      </p:cBhvr>
                                      <p:to>
                                        <p:strVal val="visible"/>
                                      </p:to>
                                    </p:set>
                                    <p:animEffect transition="in" filter="wipe(left)">
                                      <p:cBhvr>
                                        <p:cTn id="22" dur="500"/>
                                        <p:tgtEl>
                                          <p:spTgt spid="63491">
                                            <p:txEl>
                                              <p:pRg st="3" end="3"/>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63491">
                                            <p:txEl>
                                              <p:pRg st="4" end="4"/>
                                            </p:txEl>
                                          </p:spTgt>
                                        </p:tgtEl>
                                        <p:attrNameLst>
                                          <p:attrName>style.visibility</p:attrName>
                                        </p:attrNameLst>
                                      </p:cBhvr>
                                      <p:to>
                                        <p:strVal val="visible"/>
                                      </p:to>
                                    </p:set>
                                    <p:animEffect transition="in" filter="wipe(left)">
                                      <p:cBhvr>
                                        <p:cTn id="27" dur="500"/>
                                        <p:tgtEl>
                                          <p:spTgt spid="63491">
                                            <p:txEl>
                                              <p:pRg st="4" end="4"/>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63491">
                                            <p:txEl>
                                              <p:pRg st="5" end="5"/>
                                            </p:txEl>
                                          </p:spTgt>
                                        </p:tgtEl>
                                        <p:attrNameLst>
                                          <p:attrName>style.visibility</p:attrName>
                                        </p:attrNameLst>
                                      </p:cBhvr>
                                      <p:to>
                                        <p:strVal val="visible"/>
                                      </p:to>
                                    </p:set>
                                    <p:animEffect transition="in" filter="wipe(left)">
                                      <p:cBhvr>
                                        <p:cTn id="32" dur="500"/>
                                        <p:tgtEl>
                                          <p:spTgt spid="63491">
                                            <p:txEl>
                                              <p:pRg st="5" end="5"/>
                                            </p:txEl>
                                          </p:spTgt>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22" presetClass="entr" presetSubtype="8" fill="hold" grpId="0" nodeType="clickEffect">
                                  <p:stCondLst>
                                    <p:cond delay="0"/>
                                  </p:stCondLst>
                                  <p:childTnLst>
                                    <p:set>
                                      <p:cBhvr>
                                        <p:cTn id="36" dur="1" fill="hold">
                                          <p:stCondLst>
                                            <p:cond delay="0"/>
                                          </p:stCondLst>
                                        </p:cTn>
                                        <p:tgtEl>
                                          <p:spTgt spid="63491">
                                            <p:txEl>
                                              <p:pRg st="6" end="6"/>
                                            </p:txEl>
                                          </p:spTgt>
                                        </p:tgtEl>
                                        <p:attrNameLst>
                                          <p:attrName>style.visibility</p:attrName>
                                        </p:attrNameLst>
                                      </p:cBhvr>
                                      <p:to>
                                        <p:strVal val="visible"/>
                                      </p:to>
                                    </p:set>
                                    <p:animEffect transition="in" filter="wipe(left)">
                                      <p:cBhvr>
                                        <p:cTn id="37" dur="500"/>
                                        <p:tgtEl>
                                          <p:spTgt spid="63491">
                                            <p:txEl>
                                              <p:pRg st="6" end="6"/>
                                            </p:txEl>
                                          </p:spTgt>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22" presetClass="entr" presetSubtype="8" fill="hold" grpId="0" nodeType="clickEffect">
                                  <p:stCondLst>
                                    <p:cond delay="0"/>
                                  </p:stCondLst>
                                  <p:childTnLst>
                                    <p:set>
                                      <p:cBhvr>
                                        <p:cTn id="41" dur="1" fill="hold">
                                          <p:stCondLst>
                                            <p:cond delay="0"/>
                                          </p:stCondLst>
                                        </p:cTn>
                                        <p:tgtEl>
                                          <p:spTgt spid="63491">
                                            <p:txEl>
                                              <p:pRg st="7" end="7"/>
                                            </p:txEl>
                                          </p:spTgt>
                                        </p:tgtEl>
                                        <p:attrNameLst>
                                          <p:attrName>style.visibility</p:attrName>
                                        </p:attrNameLst>
                                      </p:cBhvr>
                                      <p:to>
                                        <p:strVal val="visible"/>
                                      </p:to>
                                    </p:set>
                                    <p:animEffect transition="in" filter="wipe(left)">
                                      <p:cBhvr>
                                        <p:cTn id="42" dur="500"/>
                                        <p:tgtEl>
                                          <p:spTgt spid="63491">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3491" grpId="0" build="p" autoUpdateAnimBg="0"/>
    </p:bldLst>
  </p:timing>
</p:sld>
</file>

<file path=ppt/slides/slide1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4514" name="Rectangle 2"/>
          <p:cNvSpPr>
            <a:spLocks noGrp="1" noChangeArrowheads="1"/>
          </p:cNvSpPr>
          <p:nvPr>
            <p:ph type="title"/>
          </p:nvPr>
        </p:nvSpPr>
        <p:spPr/>
        <p:txBody>
          <a:bodyPr/>
          <a:lstStyle/>
          <a:p>
            <a:r>
              <a:rPr lang="de-DE" altLang="de-DE" sz="2400"/>
              <a:t>1. Welcher Luftstromprozess wird verwendet?</a:t>
            </a:r>
          </a:p>
        </p:txBody>
      </p:sp>
      <p:sp>
        <p:nvSpPr>
          <p:cNvPr id="64515" name="Rectangle 3"/>
          <p:cNvSpPr>
            <a:spLocks noGrp="1" noChangeArrowheads="1"/>
          </p:cNvSpPr>
          <p:nvPr>
            <p:ph type="body" idx="1"/>
          </p:nvPr>
        </p:nvSpPr>
        <p:spPr>
          <a:xfrm>
            <a:off x="1403350" y="1752600"/>
            <a:ext cx="7512050" cy="1608138"/>
          </a:xfrm>
        </p:spPr>
        <p:txBody>
          <a:bodyPr/>
          <a:lstStyle/>
          <a:p>
            <a:r>
              <a:rPr lang="de-DE" altLang="de-DE"/>
              <a:t>pulmonisch (Lungenluft)</a:t>
            </a:r>
          </a:p>
          <a:p>
            <a:r>
              <a:rPr lang="de-DE" altLang="de-DE"/>
              <a:t>glottalisch	  (Kehlkopf nach oben oder unten)</a:t>
            </a:r>
          </a:p>
          <a:p>
            <a:r>
              <a:rPr lang="de-DE" altLang="de-DE"/>
              <a:t>velarisch (vgl. Einsaugen von Flüssigkeit)</a:t>
            </a:r>
          </a:p>
        </p:txBody>
      </p:sp>
      <p:sp>
        <p:nvSpPr>
          <p:cNvPr id="64516" name="Text Box 4"/>
          <p:cNvSpPr txBox="1">
            <a:spLocks noChangeArrowheads="1"/>
          </p:cNvSpPr>
          <p:nvPr/>
        </p:nvSpPr>
        <p:spPr bwMode="auto">
          <a:xfrm>
            <a:off x="1838325" y="3694113"/>
            <a:ext cx="100965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lang="de-DE" altLang="de-DE" sz="1800" b="1">
                <a:solidFill>
                  <a:schemeClr val="accent2"/>
                </a:solidFill>
                <a:effectLst>
                  <a:outerShdw blurRad="38100" dist="38100" dir="2700000" algn="tl">
                    <a:srgbClr val="C0C0C0"/>
                  </a:outerShdw>
                </a:effectLst>
                <a:latin typeface="Arial" pitchFamily="34" charset="0"/>
              </a:rPr>
              <a:t>Attribut</a:t>
            </a:r>
          </a:p>
        </p:txBody>
      </p:sp>
      <p:sp>
        <p:nvSpPr>
          <p:cNvPr id="64517" name="Text Box 5"/>
          <p:cNvSpPr txBox="1">
            <a:spLocks noChangeArrowheads="1"/>
          </p:cNvSpPr>
          <p:nvPr/>
        </p:nvSpPr>
        <p:spPr bwMode="auto">
          <a:xfrm>
            <a:off x="4124325" y="3694113"/>
            <a:ext cx="163195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lang="de-DE" altLang="de-DE" sz="1800" b="1">
                <a:solidFill>
                  <a:schemeClr val="accent2"/>
                </a:solidFill>
                <a:effectLst>
                  <a:outerShdw blurRad="38100" dist="38100" dir="2700000" algn="tl">
                    <a:srgbClr val="C0C0C0"/>
                  </a:outerShdw>
                </a:effectLst>
                <a:latin typeface="Arial" pitchFamily="34" charset="0"/>
              </a:rPr>
              <a:t>Wertebereich</a:t>
            </a:r>
          </a:p>
        </p:txBody>
      </p:sp>
      <p:sp>
        <p:nvSpPr>
          <p:cNvPr id="64518" name="Text Box 6"/>
          <p:cNvSpPr txBox="1">
            <a:spLocks noChangeArrowheads="1"/>
          </p:cNvSpPr>
          <p:nvPr/>
        </p:nvSpPr>
        <p:spPr bwMode="auto">
          <a:xfrm>
            <a:off x="1838325" y="4252913"/>
            <a:ext cx="211455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lang="de-DE" altLang="de-DE" sz="1800" b="1">
                <a:effectLst>
                  <a:outerShdw blurRad="38100" dist="38100" dir="2700000" algn="tl">
                    <a:srgbClr val="C0C0C0"/>
                  </a:outerShdw>
                </a:effectLst>
                <a:latin typeface="Arial" pitchFamily="34" charset="0"/>
              </a:rPr>
              <a:t>Luftstromprozess</a:t>
            </a:r>
          </a:p>
        </p:txBody>
      </p:sp>
      <p:sp>
        <p:nvSpPr>
          <p:cNvPr id="64519" name="Text Box 7"/>
          <p:cNvSpPr txBox="1">
            <a:spLocks noChangeArrowheads="1"/>
          </p:cNvSpPr>
          <p:nvPr/>
        </p:nvSpPr>
        <p:spPr bwMode="auto">
          <a:xfrm>
            <a:off x="4124325" y="4252913"/>
            <a:ext cx="403225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lang="de-DE" altLang="de-DE" sz="1800" b="1">
                <a:effectLst>
                  <a:outerShdw blurRad="38100" dist="38100" dir="2700000" algn="tl">
                    <a:srgbClr val="C0C0C0"/>
                  </a:outerShdw>
                </a:effectLst>
                <a:latin typeface="Arial" pitchFamily="34" charset="0"/>
              </a:rPr>
              <a:t>{pulmonisch, glottalisch, velarisch}</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64515">
                                            <p:txEl>
                                              <p:pRg st="0" end="0"/>
                                            </p:txEl>
                                          </p:spTgt>
                                        </p:tgtEl>
                                        <p:attrNameLst>
                                          <p:attrName>style.visibility</p:attrName>
                                        </p:attrNameLst>
                                      </p:cBhvr>
                                      <p:to>
                                        <p:strVal val="visible"/>
                                      </p:to>
                                    </p:set>
                                    <p:animEffect transition="in" filter="wipe(left)">
                                      <p:cBhvr>
                                        <p:cTn id="7" dur="500"/>
                                        <p:tgtEl>
                                          <p:spTgt spid="64515">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64515">
                                            <p:txEl>
                                              <p:pRg st="1" end="1"/>
                                            </p:txEl>
                                          </p:spTgt>
                                        </p:tgtEl>
                                        <p:attrNameLst>
                                          <p:attrName>style.visibility</p:attrName>
                                        </p:attrNameLst>
                                      </p:cBhvr>
                                      <p:to>
                                        <p:strVal val="visible"/>
                                      </p:to>
                                    </p:set>
                                    <p:animEffect transition="in" filter="wipe(left)">
                                      <p:cBhvr>
                                        <p:cTn id="12" dur="500"/>
                                        <p:tgtEl>
                                          <p:spTgt spid="64515">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64515">
                                            <p:txEl>
                                              <p:pRg st="2" end="2"/>
                                            </p:txEl>
                                          </p:spTgt>
                                        </p:tgtEl>
                                        <p:attrNameLst>
                                          <p:attrName>style.visibility</p:attrName>
                                        </p:attrNameLst>
                                      </p:cBhvr>
                                      <p:to>
                                        <p:strVal val="visible"/>
                                      </p:to>
                                    </p:set>
                                    <p:animEffect transition="in" filter="wipe(left)">
                                      <p:cBhvr>
                                        <p:cTn id="17" dur="500"/>
                                        <p:tgtEl>
                                          <p:spTgt spid="64515">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1" fill="hold" grpId="0" nodeType="clickEffect">
                                  <p:stCondLst>
                                    <p:cond delay="0"/>
                                  </p:stCondLst>
                                  <p:childTnLst>
                                    <p:set>
                                      <p:cBhvr>
                                        <p:cTn id="21" dur="1" fill="hold">
                                          <p:stCondLst>
                                            <p:cond delay="0"/>
                                          </p:stCondLst>
                                        </p:cTn>
                                        <p:tgtEl>
                                          <p:spTgt spid="64516"/>
                                        </p:tgtEl>
                                        <p:attrNameLst>
                                          <p:attrName>style.visibility</p:attrName>
                                        </p:attrNameLst>
                                      </p:cBhvr>
                                      <p:to>
                                        <p:strVal val="visible"/>
                                      </p:to>
                                    </p:set>
                                    <p:animEffect transition="in" filter="wipe(up)">
                                      <p:cBhvr>
                                        <p:cTn id="22" dur="500"/>
                                        <p:tgtEl>
                                          <p:spTgt spid="64516"/>
                                        </p:tgtEl>
                                      </p:cBhvr>
                                    </p:animEffect>
                                  </p:childTnLst>
                                </p:cTn>
                              </p:par>
                            </p:childTnLst>
                          </p:cTn>
                        </p:par>
                        <p:par>
                          <p:cTn id="23" fill="hold" nodeType="afterGroup">
                            <p:stCondLst>
                              <p:cond delay="500"/>
                            </p:stCondLst>
                            <p:childTnLst>
                              <p:par>
                                <p:cTn id="24" presetID="22" presetClass="entr" presetSubtype="1" fill="hold" grpId="0" nodeType="afterEffect">
                                  <p:stCondLst>
                                    <p:cond delay="0"/>
                                  </p:stCondLst>
                                  <p:childTnLst>
                                    <p:set>
                                      <p:cBhvr>
                                        <p:cTn id="25" dur="1" fill="hold">
                                          <p:stCondLst>
                                            <p:cond delay="0"/>
                                          </p:stCondLst>
                                        </p:cTn>
                                        <p:tgtEl>
                                          <p:spTgt spid="64518"/>
                                        </p:tgtEl>
                                        <p:attrNameLst>
                                          <p:attrName>style.visibility</p:attrName>
                                        </p:attrNameLst>
                                      </p:cBhvr>
                                      <p:to>
                                        <p:strVal val="visible"/>
                                      </p:to>
                                    </p:set>
                                    <p:animEffect transition="in" filter="wipe(up)">
                                      <p:cBhvr>
                                        <p:cTn id="26" dur="500"/>
                                        <p:tgtEl>
                                          <p:spTgt spid="64518"/>
                                        </p:tgtEl>
                                      </p:cBhvr>
                                    </p:animEffect>
                                  </p:childTnLst>
                                </p:cTn>
                              </p:par>
                            </p:childTnLst>
                          </p:cTn>
                        </p:par>
                      </p:childTnLst>
                    </p:cTn>
                  </p:par>
                  <p:par>
                    <p:cTn id="27" fill="hold" nodeType="clickPar">
                      <p:stCondLst>
                        <p:cond delay="indefinite"/>
                      </p:stCondLst>
                      <p:childTnLst>
                        <p:par>
                          <p:cTn id="28" fill="hold" nodeType="withGroup">
                            <p:stCondLst>
                              <p:cond delay="0"/>
                            </p:stCondLst>
                            <p:childTnLst>
                              <p:par>
                                <p:cTn id="29" presetID="22" presetClass="entr" presetSubtype="1" fill="hold" grpId="0" nodeType="clickEffect">
                                  <p:stCondLst>
                                    <p:cond delay="0"/>
                                  </p:stCondLst>
                                  <p:childTnLst>
                                    <p:set>
                                      <p:cBhvr>
                                        <p:cTn id="30" dur="1" fill="hold">
                                          <p:stCondLst>
                                            <p:cond delay="0"/>
                                          </p:stCondLst>
                                        </p:cTn>
                                        <p:tgtEl>
                                          <p:spTgt spid="64517"/>
                                        </p:tgtEl>
                                        <p:attrNameLst>
                                          <p:attrName>style.visibility</p:attrName>
                                        </p:attrNameLst>
                                      </p:cBhvr>
                                      <p:to>
                                        <p:strVal val="visible"/>
                                      </p:to>
                                    </p:set>
                                    <p:animEffect transition="in" filter="wipe(up)">
                                      <p:cBhvr>
                                        <p:cTn id="31" dur="500"/>
                                        <p:tgtEl>
                                          <p:spTgt spid="64517"/>
                                        </p:tgtEl>
                                      </p:cBhvr>
                                    </p:animEffect>
                                  </p:childTnLst>
                                </p:cTn>
                              </p:par>
                            </p:childTnLst>
                          </p:cTn>
                        </p:par>
                        <p:par>
                          <p:cTn id="32" fill="hold" nodeType="afterGroup">
                            <p:stCondLst>
                              <p:cond delay="500"/>
                            </p:stCondLst>
                            <p:childTnLst>
                              <p:par>
                                <p:cTn id="33" presetID="22" presetClass="entr" presetSubtype="1" fill="hold" grpId="0" nodeType="afterEffect">
                                  <p:stCondLst>
                                    <p:cond delay="0"/>
                                  </p:stCondLst>
                                  <p:childTnLst>
                                    <p:set>
                                      <p:cBhvr>
                                        <p:cTn id="34" dur="1" fill="hold">
                                          <p:stCondLst>
                                            <p:cond delay="0"/>
                                          </p:stCondLst>
                                        </p:cTn>
                                        <p:tgtEl>
                                          <p:spTgt spid="64519"/>
                                        </p:tgtEl>
                                        <p:attrNameLst>
                                          <p:attrName>style.visibility</p:attrName>
                                        </p:attrNameLst>
                                      </p:cBhvr>
                                      <p:to>
                                        <p:strVal val="visible"/>
                                      </p:to>
                                    </p:set>
                                    <p:animEffect transition="in" filter="wipe(up)">
                                      <p:cBhvr>
                                        <p:cTn id="35" dur="500"/>
                                        <p:tgtEl>
                                          <p:spTgt spid="645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515" grpId="0" build="p" autoUpdateAnimBg="0"/>
      <p:bldP spid="64516" grpId="0" autoUpdateAnimBg="0"/>
      <p:bldP spid="64517" grpId="0" autoUpdateAnimBg="0"/>
      <p:bldP spid="64518" grpId="0" autoUpdateAnimBg="0"/>
      <p:bldP spid="64519" grpId="0" autoUpdateAnimBg="0"/>
    </p:bldLst>
  </p:timing>
</p:sld>
</file>

<file path=ppt/slides/slide2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5538" name="Rectangle 2"/>
          <p:cNvSpPr>
            <a:spLocks noGrp="1" noChangeArrowheads="1"/>
          </p:cNvSpPr>
          <p:nvPr>
            <p:ph type="title"/>
          </p:nvPr>
        </p:nvSpPr>
        <p:spPr>
          <a:xfrm>
            <a:off x="250825" y="765175"/>
            <a:ext cx="8140700" cy="987425"/>
          </a:xfrm>
        </p:spPr>
        <p:txBody>
          <a:bodyPr/>
          <a:lstStyle/>
          <a:p>
            <a:r>
              <a:rPr lang="de-DE" altLang="de-DE"/>
              <a:t>2. 	Welche Richtung hat der Luftstrom</a:t>
            </a:r>
          </a:p>
        </p:txBody>
      </p:sp>
      <p:sp>
        <p:nvSpPr>
          <p:cNvPr id="65539" name="Rectangle 3"/>
          <p:cNvSpPr>
            <a:spLocks noGrp="1" noChangeArrowheads="1"/>
          </p:cNvSpPr>
          <p:nvPr>
            <p:ph type="body" idx="1"/>
          </p:nvPr>
        </p:nvSpPr>
        <p:spPr>
          <a:xfrm>
            <a:off x="1387475" y="1752600"/>
            <a:ext cx="7527925" cy="1098550"/>
          </a:xfrm>
        </p:spPr>
        <p:txBody>
          <a:bodyPr/>
          <a:lstStyle/>
          <a:p>
            <a:r>
              <a:rPr lang="de-DE" altLang="de-DE"/>
              <a:t>egressiv (nach außen gerichtet)</a:t>
            </a:r>
          </a:p>
          <a:p>
            <a:r>
              <a:rPr lang="de-DE" altLang="de-DE"/>
              <a:t>ingressiv (nach innen gerichtet)</a:t>
            </a:r>
          </a:p>
        </p:txBody>
      </p:sp>
      <p:sp>
        <p:nvSpPr>
          <p:cNvPr id="65540" name="Text Box 4"/>
          <p:cNvSpPr txBox="1">
            <a:spLocks noChangeArrowheads="1"/>
          </p:cNvSpPr>
          <p:nvPr/>
        </p:nvSpPr>
        <p:spPr bwMode="auto">
          <a:xfrm>
            <a:off x="1838325" y="3516313"/>
            <a:ext cx="100965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lang="de-DE" altLang="de-DE" sz="1800" b="1">
                <a:solidFill>
                  <a:schemeClr val="accent2"/>
                </a:solidFill>
                <a:effectLst>
                  <a:outerShdw blurRad="38100" dist="38100" dir="2700000" algn="tl">
                    <a:srgbClr val="C0C0C0"/>
                  </a:outerShdw>
                </a:effectLst>
                <a:latin typeface="Arial" pitchFamily="34" charset="0"/>
              </a:rPr>
              <a:t>Attribut</a:t>
            </a:r>
          </a:p>
        </p:txBody>
      </p:sp>
      <p:sp>
        <p:nvSpPr>
          <p:cNvPr id="65541" name="Text Box 5"/>
          <p:cNvSpPr txBox="1">
            <a:spLocks noChangeArrowheads="1"/>
          </p:cNvSpPr>
          <p:nvPr/>
        </p:nvSpPr>
        <p:spPr bwMode="auto">
          <a:xfrm>
            <a:off x="4124325" y="3516313"/>
            <a:ext cx="163195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lang="de-DE" altLang="de-DE" sz="1800" b="1">
                <a:solidFill>
                  <a:schemeClr val="accent2"/>
                </a:solidFill>
                <a:effectLst>
                  <a:outerShdw blurRad="38100" dist="38100" dir="2700000" algn="tl">
                    <a:srgbClr val="C0C0C0"/>
                  </a:outerShdw>
                </a:effectLst>
                <a:latin typeface="Arial" pitchFamily="34" charset="0"/>
              </a:rPr>
              <a:t>Wertebereich</a:t>
            </a:r>
          </a:p>
        </p:txBody>
      </p:sp>
      <p:sp>
        <p:nvSpPr>
          <p:cNvPr id="65542" name="Text Box 6"/>
          <p:cNvSpPr txBox="1">
            <a:spLocks noChangeArrowheads="1"/>
          </p:cNvSpPr>
          <p:nvPr/>
        </p:nvSpPr>
        <p:spPr bwMode="auto">
          <a:xfrm>
            <a:off x="1838325" y="4252913"/>
            <a:ext cx="216535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lang="de-DE" altLang="de-DE" sz="1800" b="1">
                <a:effectLst>
                  <a:outerShdw blurRad="38100" dist="38100" dir="2700000" algn="tl">
                    <a:srgbClr val="C0C0C0"/>
                  </a:outerShdw>
                </a:effectLst>
                <a:latin typeface="Arial" pitchFamily="34" charset="0"/>
              </a:rPr>
              <a:t>Luftstromrichtung</a:t>
            </a:r>
          </a:p>
        </p:txBody>
      </p:sp>
      <p:sp>
        <p:nvSpPr>
          <p:cNvPr id="65543" name="Text Box 7"/>
          <p:cNvSpPr txBox="1">
            <a:spLocks noChangeArrowheads="1"/>
          </p:cNvSpPr>
          <p:nvPr/>
        </p:nvSpPr>
        <p:spPr bwMode="auto">
          <a:xfrm>
            <a:off x="4124325" y="4252913"/>
            <a:ext cx="241935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lang="de-DE" altLang="de-DE" sz="1800" b="1">
                <a:effectLst>
                  <a:outerShdw blurRad="38100" dist="38100" dir="2700000" algn="tl">
                    <a:srgbClr val="C0C0C0"/>
                  </a:outerShdw>
                </a:effectLst>
                <a:latin typeface="Arial" pitchFamily="34" charset="0"/>
              </a:rPr>
              <a:t>{egressiv, ingressiv}</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65539">
                                            <p:txEl>
                                              <p:pRg st="0" end="0"/>
                                            </p:txEl>
                                          </p:spTgt>
                                        </p:tgtEl>
                                        <p:attrNameLst>
                                          <p:attrName>style.visibility</p:attrName>
                                        </p:attrNameLst>
                                      </p:cBhvr>
                                      <p:to>
                                        <p:strVal val="visible"/>
                                      </p:to>
                                    </p:set>
                                    <p:animEffect transition="in" filter="wipe(left)">
                                      <p:cBhvr>
                                        <p:cTn id="7" dur="500"/>
                                        <p:tgtEl>
                                          <p:spTgt spid="65539">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65539">
                                            <p:txEl>
                                              <p:pRg st="1" end="1"/>
                                            </p:txEl>
                                          </p:spTgt>
                                        </p:tgtEl>
                                        <p:attrNameLst>
                                          <p:attrName>style.visibility</p:attrName>
                                        </p:attrNameLst>
                                      </p:cBhvr>
                                      <p:to>
                                        <p:strVal val="visible"/>
                                      </p:to>
                                    </p:set>
                                    <p:animEffect transition="in" filter="wipe(left)">
                                      <p:cBhvr>
                                        <p:cTn id="12" dur="500"/>
                                        <p:tgtEl>
                                          <p:spTgt spid="65539">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1" fill="hold" grpId="0" nodeType="clickEffect">
                                  <p:stCondLst>
                                    <p:cond delay="0"/>
                                  </p:stCondLst>
                                  <p:childTnLst>
                                    <p:set>
                                      <p:cBhvr>
                                        <p:cTn id="16" dur="1" fill="hold">
                                          <p:stCondLst>
                                            <p:cond delay="0"/>
                                          </p:stCondLst>
                                        </p:cTn>
                                        <p:tgtEl>
                                          <p:spTgt spid="65540"/>
                                        </p:tgtEl>
                                        <p:attrNameLst>
                                          <p:attrName>style.visibility</p:attrName>
                                        </p:attrNameLst>
                                      </p:cBhvr>
                                      <p:to>
                                        <p:strVal val="visible"/>
                                      </p:to>
                                    </p:set>
                                    <p:animEffect transition="in" filter="wipe(up)">
                                      <p:cBhvr>
                                        <p:cTn id="17" dur="500"/>
                                        <p:tgtEl>
                                          <p:spTgt spid="65540"/>
                                        </p:tgtEl>
                                      </p:cBhvr>
                                    </p:animEffect>
                                  </p:childTnLst>
                                </p:cTn>
                              </p:par>
                            </p:childTnLst>
                          </p:cTn>
                        </p:par>
                        <p:par>
                          <p:cTn id="18" fill="hold" nodeType="afterGroup">
                            <p:stCondLst>
                              <p:cond delay="500"/>
                            </p:stCondLst>
                            <p:childTnLst>
                              <p:par>
                                <p:cTn id="19" presetID="22" presetClass="entr" presetSubtype="1" fill="hold" grpId="0" nodeType="afterEffect">
                                  <p:stCondLst>
                                    <p:cond delay="0"/>
                                  </p:stCondLst>
                                  <p:childTnLst>
                                    <p:set>
                                      <p:cBhvr>
                                        <p:cTn id="20" dur="1" fill="hold">
                                          <p:stCondLst>
                                            <p:cond delay="0"/>
                                          </p:stCondLst>
                                        </p:cTn>
                                        <p:tgtEl>
                                          <p:spTgt spid="65542"/>
                                        </p:tgtEl>
                                        <p:attrNameLst>
                                          <p:attrName>style.visibility</p:attrName>
                                        </p:attrNameLst>
                                      </p:cBhvr>
                                      <p:to>
                                        <p:strVal val="visible"/>
                                      </p:to>
                                    </p:set>
                                    <p:animEffect transition="in" filter="wipe(up)">
                                      <p:cBhvr>
                                        <p:cTn id="21" dur="500"/>
                                        <p:tgtEl>
                                          <p:spTgt spid="65542"/>
                                        </p:tgtEl>
                                      </p:cBhvr>
                                    </p:animEffect>
                                  </p:childTnLst>
                                </p:cTn>
                              </p:par>
                            </p:childTnLst>
                          </p:cTn>
                        </p:par>
                      </p:childTnLst>
                    </p:cTn>
                  </p:par>
                  <p:par>
                    <p:cTn id="22" fill="hold" nodeType="clickPar">
                      <p:stCondLst>
                        <p:cond delay="indefinite"/>
                      </p:stCondLst>
                      <p:childTnLst>
                        <p:par>
                          <p:cTn id="23" fill="hold" nodeType="withGroup">
                            <p:stCondLst>
                              <p:cond delay="0"/>
                            </p:stCondLst>
                            <p:childTnLst>
                              <p:par>
                                <p:cTn id="24" presetID="22" presetClass="entr" presetSubtype="1" fill="hold" grpId="0" nodeType="clickEffect">
                                  <p:stCondLst>
                                    <p:cond delay="0"/>
                                  </p:stCondLst>
                                  <p:childTnLst>
                                    <p:set>
                                      <p:cBhvr>
                                        <p:cTn id="25" dur="1" fill="hold">
                                          <p:stCondLst>
                                            <p:cond delay="0"/>
                                          </p:stCondLst>
                                        </p:cTn>
                                        <p:tgtEl>
                                          <p:spTgt spid="65541"/>
                                        </p:tgtEl>
                                        <p:attrNameLst>
                                          <p:attrName>style.visibility</p:attrName>
                                        </p:attrNameLst>
                                      </p:cBhvr>
                                      <p:to>
                                        <p:strVal val="visible"/>
                                      </p:to>
                                    </p:set>
                                    <p:animEffect transition="in" filter="wipe(up)">
                                      <p:cBhvr>
                                        <p:cTn id="26" dur="500"/>
                                        <p:tgtEl>
                                          <p:spTgt spid="65541"/>
                                        </p:tgtEl>
                                      </p:cBhvr>
                                    </p:animEffect>
                                  </p:childTnLst>
                                </p:cTn>
                              </p:par>
                            </p:childTnLst>
                          </p:cTn>
                        </p:par>
                        <p:par>
                          <p:cTn id="27" fill="hold" nodeType="afterGroup">
                            <p:stCondLst>
                              <p:cond delay="500"/>
                            </p:stCondLst>
                            <p:childTnLst>
                              <p:par>
                                <p:cTn id="28" presetID="22" presetClass="entr" presetSubtype="1" fill="hold" grpId="0" nodeType="afterEffect">
                                  <p:stCondLst>
                                    <p:cond delay="0"/>
                                  </p:stCondLst>
                                  <p:childTnLst>
                                    <p:set>
                                      <p:cBhvr>
                                        <p:cTn id="29" dur="1" fill="hold">
                                          <p:stCondLst>
                                            <p:cond delay="0"/>
                                          </p:stCondLst>
                                        </p:cTn>
                                        <p:tgtEl>
                                          <p:spTgt spid="65543"/>
                                        </p:tgtEl>
                                        <p:attrNameLst>
                                          <p:attrName>style.visibility</p:attrName>
                                        </p:attrNameLst>
                                      </p:cBhvr>
                                      <p:to>
                                        <p:strVal val="visible"/>
                                      </p:to>
                                    </p:set>
                                    <p:animEffect transition="in" filter="wipe(up)">
                                      <p:cBhvr>
                                        <p:cTn id="30" dur="500"/>
                                        <p:tgtEl>
                                          <p:spTgt spid="655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5539" grpId="0" build="p" autoUpdateAnimBg="0"/>
      <p:bldP spid="65540" grpId="0" autoUpdateAnimBg="0"/>
      <p:bldP spid="65541" grpId="0" autoUpdateAnimBg="0"/>
      <p:bldP spid="65542" grpId="0" autoUpdateAnimBg="0"/>
      <p:bldP spid="65543" grpId="0" autoUpdateAnimBg="0"/>
    </p:bldLst>
  </p:timing>
</p:sld>
</file>

<file path=ppt/slides/slide2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6562" name="Rectangle 2"/>
          <p:cNvSpPr>
            <a:spLocks noGrp="1" noChangeArrowheads="1"/>
          </p:cNvSpPr>
          <p:nvPr>
            <p:ph type="title"/>
          </p:nvPr>
        </p:nvSpPr>
        <p:spPr>
          <a:xfrm>
            <a:off x="250825" y="765175"/>
            <a:ext cx="8140700" cy="987425"/>
          </a:xfrm>
        </p:spPr>
        <p:txBody>
          <a:bodyPr/>
          <a:lstStyle/>
          <a:p>
            <a:r>
              <a:rPr lang="de-DE" altLang="de-DE"/>
              <a:t>3. 	Wie ist die Stellung der Glottis?</a:t>
            </a:r>
          </a:p>
        </p:txBody>
      </p:sp>
      <p:sp>
        <p:nvSpPr>
          <p:cNvPr id="66563" name="Rectangle 3"/>
          <p:cNvSpPr>
            <a:spLocks noGrp="1" noChangeArrowheads="1"/>
          </p:cNvSpPr>
          <p:nvPr>
            <p:ph type="body" idx="1"/>
          </p:nvPr>
        </p:nvSpPr>
        <p:spPr>
          <a:xfrm>
            <a:off x="1387475" y="1752600"/>
            <a:ext cx="7527925" cy="2439988"/>
          </a:xfrm>
        </p:spPr>
        <p:txBody>
          <a:bodyPr/>
          <a:lstStyle/>
          <a:p>
            <a:pPr>
              <a:tabLst>
                <a:tab pos="3140075" algn="l"/>
              </a:tabLst>
            </a:pPr>
            <a:r>
              <a:rPr lang="de-DE" altLang="de-DE"/>
              <a:t>Atemstellung 	(stimmlos)</a:t>
            </a:r>
          </a:p>
          <a:p>
            <a:pPr>
              <a:tabLst>
                <a:tab pos="3140075" algn="l"/>
              </a:tabLst>
            </a:pPr>
            <a:r>
              <a:rPr lang="de-DE" altLang="de-DE"/>
              <a:t>Stimmstellung 	(stimmhaft)</a:t>
            </a:r>
          </a:p>
          <a:p>
            <a:pPr>
              <a:tabLst>
                <a:tab pos="3140075" algn="l"/>
              </a:tabLst>
            </a:pPr>
            <a:r>
              <a:rPr lang="de-DE" altLang="de-DE"/>
              <a:t>Flüsterstellung 	(geflüstert)</a:t>
            </a:r>
          </a:p>
          <a:p>
            <a:pPr>
              <a:tabLst>
                <a:tab pos="3140075" algn="l"/>
              </a:tabLst>
            </a:pPr>
            <a:r>
              <a:rPr lang="de-DE" altLang="de-DE"/>
              <a:t>Murmelstimme	(behaucht)</a:t>
            </a:r>
          </a:p>
          <a:p>
            <a:pPr>
              <a:tabLst>
                <a:tab pos="3140075" algn="l"/>
              </a:tabLst>
            </a:pPr>
            <a:r>
              <a:rPr lang="de-DE" altLang="de-DE"/>
              <a:t>Knarrstimme	(laryngalisiert)</a:t>
            </a:r>
          </a:p>
        </p:txBody>
      </p:sp>
      <p:sp>
        <p:nvSpPr>
          <p:cNvPr id="66564" name="Text Box 4"/>
          <p:cNvSpPr txBox="1">
            <a:spLocks noChangeArrowheads="1"/>
          </p:cNvSpPr>
          <p:nvPr/>
        </p:nvSpPr>
        <p:spPr bwMode="auto">
          <a:xfrm>
            <a:off x="1812925" y="4481513"/>
            <a:ext cx="100965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lang="de-DE" altLang="de-DE" sz="1800" b="1">
                <a:solidFill>
                  <a:schemeClr val="accent2"/>
                </a:solidFill>
                <a:effectLst>
                  <a:outerShdw blurRad="38100" dist="38100" dir="2700000" algn="tl">
                    <a:srgbClr val="C0C0C0"/>
                  </a:outerShdw>
                </a:effectLst>
                <a:latin typeface="Arial" pitchFamily="34" charset="0"/>
              </a:rPr>
              <a:t>Attribut</a:t>
            </a:r>
          </a:p>
        </p:txBody>
      </p:sp>
      <p:sp>
        <p:nvSpPr>
          <p:cNvPr id="66565" name="Text Box 5"/>
          <p:cNvSpPr txBox="1">
            <a:spLocks noChangeArrowheads="1"/>
          </p:cNvSpPr>
          <p:nvPr/>
        </p:nvSpPr>
        <p:spPr bwMode="auto">
          <a:xfrm>
            <a:off x="4098925" y="4481513"/>
            <a:ext cx="163195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lang="de-DE" altLang="de-DE" sz="1800" b="1">
                <a:solidFill>
                  <a:schemeClr val="accent2"/>
                </a:solidFill>
                <a:effectLst>
                  <a:outerShdw blurRad="38100" dist="38100" dir="2700000" algn="tl">
                    <a:srgbClr val="C0C0C0"/>
                  </a:outerShdw>
                </a:effectLst>
                <a:latin typeface="Arial" pitchFamily="34" charset="0"/>
              </a:rPr>
              <a:t>Wertebereich</a:t>
            </a:r>
          </a:p>
        </p:txBody>
      </p:sp>
      <p:sp>
        <p:nvSpPr>
          <p:cNvPr id="66566" name="Text Box 6"/>
          <p:cNvSpPr txBox="1">
            <a:spLocks noChangeArrowheads="1"/>
          </p:cNvSpPr>
          <p:nvPr/>
        </p:nvSpPr>
        <p:spPr bwMode="auto">
          <a:xfrm>
            <a:off x="1838325" y="5091113"/>
            <a:ext cx="178435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lang="de-DE" altLang="de-DE" sz="1800" b="1">
                <a:effectLst>
                  <a:outerShdw blurRad="38100" dist="38100" dir="2700000" algn="tl">
                    <a:srgbClr val="C0C0C0"/>
                  </a:outerShdw>
                </a:effectLst>
                <a:latin typeface="Arial" pitchFamily="34" charset="0"/>
              </a:rPr>
              <a:t>Glottisstellung</a:t>
            </a:r>
          </a:p>
        </p:txBody>
      </p:sp>
      <p:sp>
        <p:nvSpPr>
          <p:cNvPr id="66567" name="Text Box 7"/>
          <p:cNvSpPr txBox="1">
            <a:spLocks noChangeArrowheads="1"/>
          </p:cNvSpPr>
          <p:nvPr/>
        </p:nvSpPr>
        <p:spPr bwMode="auto">
          <a:xfrm>
            <a:off x="4124325" y="5091113"/>
            <a:ext cx="3727450"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lang="de-DE" altLang="de-DE" sz="1800" b="1">
                <a:effectLst>
                  <a:outerShdw blurRad="38100" dist="38100" dir="2700000" algn="tl">
                    <a:srgbClr val="C0C0C0"/>
                  </a:outerShdw>
                </a:effectLst>
                <a:latin typeface="Arial" pitchFamily="34" charset="0"/>
              </a:rPr>
              <a:t>{stimmlos, stimmhaft, geflüstert,</a:t>
            </a:r>
            <a:br>
              <a:rPr lang="de-DE" altLang="de-DE" sz="1800" b="1">
                <a:effectLst>
                  <a:outerShdw blurRad="38100" dist="38100" dir="2700000" algn="tl">
                    <a:srgbClr val="C0C0C0"/>
                  </a:outerShdw>
                </a:effectLst>
                <a:latin typeface="Arial" pitchFamily="34" charset="0"/>
              </a:rPr>
            </a:br>
            <a:r>
              <a:rPr lang="de-DE" altLang="de-DE" sz="1800" b="1">
                <a:effectLst>
                  <a:outerShdw blurRad="38100" dist="38100" dir="2700000" algn="tl">
                    <a:srgbClr val="C0C0C0"/>
                  </a:outerShdw>
                </a:effectLst>
                <a:latin typeface="Arial" pitchFamily="34" charset="0"/>
              </a:rPr>
              <a:t>behaucht, laryngalisiert}</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66563">
                                            <p:txEl>
                                              <p:pRg st="0" end="0"/>
                                            </p:txEl>
                                          </p:spTgt>
                                        </p:tgtEl>
                                        <p:attrNameLst>
                                          <p:attrName>style.visibility</p:attrName>
                                        </p:attrNameLst>
                                      </p:cBhvr>
                                      <p:to>
                                        <p:strVal val="visible"/>
                                      </p:to>
                                    </p:set>
                                    <p:animEffect transition="in" filter="wipe(left)">
                                      <p:cBhvr>
                                        <p:cTn id="7" dur="500"/>
                                        <p:tgtEl>
                                          <p:spTgt spid="66563">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66563">
                                            <p:txEl>
                                              <p:pRg st="1" end="1"/>
                                            </p:txEl>
                                          </p:spTgt>
                                        </p:tgtEl>
                                        <p:attrNameLst>
                                          <p:attrName>style.visibility</p:attrName>
                                        </p:attrNameLst>
                                      </p:cBhvr>
                                      <p:to>
                                        <p:strVal val="visible"/>
                                      </p:to>
                                    </p:set>
                                    <p:animEffect transition="in" filter="wipe(left)">
                                      <p:cBhvr>
                                        <p:cTn id="12" dur="500"/>
                                        <p:tgtEl>
                                          <p:spTgt spid="66563">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66563">
                                            <p:txEl>
                                              <p:pRg st="2" end="2"/>
                                            </p:txEl>
                                          </p:spTgt>
                                        </p:tgtEl>
                                        <p:attrNameLst>
                                          <p:attrName>style.visibility</p:attrName>
                                        </p:attrNameLst>
                                      </p:cBhvr>
                                      <p:to>
                                        <p:strVal val="visible"/>
                                      </p:to>
                                    </p:set>
                                    <p:animEffect transition="in" filter="wipe(left)">
                                      <p:cBhvr>
                                        <p:cTn id="17" dur="500"/>
                                        <p:tgtEl>
                                          <p:spTgt spid="66563">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66563">
                                            <p:txEl>
                                              <p:pRg st="3" end="3"/>
                                            </p:txEl>
                                          </p:spTgt>
                                        </p:tgtEl>
                                        <p:attrNameLst>
                                          <p:attrName>style.visibility</p:attrName>
                                        </p:attrNameLst>
                                      </p:cBhvr>
                                      <p:to>
                                        <p:strVal val="visible"/>
                                      </p:to>
                                    </p:set>
                                    <p:animEffect transition="in" filter="wipe(left)">
                                      <p:cBhvr>
                                        <p:cTn id="22" dur="500"/>
                                        <p:tgtEl>
                                          <p:spTgt spid="66563">
                                            <p:txEl>
                                              <p:pRg st="3" end="3"/>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66563">
                                            <p:txEl>
                                              <p:pRg st="4" end="4"/>
                                            </p:txEl>
                                          </p:spTgt>
                                        </p:tgtEl>
                                        <p:attrNameLst>
                                          <p:attrName>style.visibility</p:attrName>
                                        </p:attrNameLst>
                                      </p:cBhvr>
                                      <p:to>
                                        <p:strVal val="visible"/>
                                      </p:to>
                                    </p:set>
                                    <p:animEffect transition="in" filter="wipe(left)">
                                      <p:cBhvr>
                                        <p:cTn id="27" dur="500"/>
                                        <p:tgtEl>
                                          <p:spTgt spid="66563">
                                            <p:txEl>
                                              <p:pRg st="4" end="4"/>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22" presetClass="entr" presetSubtype="1" fill="hold" grpId="0" nodeType="clickEffect">
                                  <p:stCondLst>
                                    <p:cond delay="0"/>
                                  </p:stCondLst>
                                  <p:childTnLst>
                                    <p:set>
                                      <p:cBhvr>
                                        <p:cTn id="31" dur="1" fill="hold">
                                          <p:stCondLst>
                                            <p:cond delay="0"/>
                                          </p:stCondLst>
                                        </p:cTn>
                                        <p:tgtEl>
                                          <p:spTgt spid="66564"/>
                                        </p:tgtEl>
                                        <p:attrNameLst>
                                          <p:attrName>style.visibility</p:attrName>
                                        </p:attrNameLst>
                                      </p:cBhvr>
                                      <p:to>
                                        <p:strVal val="visible"/>
                                      </p:to>
                                    </p:set>
                                    <p:animEffect transition="in" filter="wipe(up)">
                                      <p:cBhvr>
                                        <p:cTn id="32" dur="500"/>
                                        <p:tgtEl>
                                          <p:spTgt spid="66564"/>
                                        </p:tgtEl>
                                      </p:cBhvr>
                                    </p:animEffect>
                                  </p:childTnLst>
                                </p:cTn>
                              </p:par>
                            </p:childTnLst>
                          </p:cTn>
                        </p:par>
                        <p:par>
                          <p:cTn id="33" fill="hold" nodeType="afterGroup">
                            <p:stCondLst>
                              <p:cond delay="500"/>
                            </p:stCondLst>
                            <p:childTnLst>
                              <p:par>
                                <p:cTn id="34" presetID="22" presetClass="entr" presetSubtype="1" fill="hold" grpId="0" nodeType="afterEffect">
                                  <p:stCondLst>
                                    <p:cond delay="0"/>
                                  </p:stCondLst>
                                  <p:childTnLst>
                                    <p:set>
                                      <p:cBhvr>
                                        <p:cTn id="35" dur="1" fill="hold">
                                          <p:stCondLst>
                                            <p:cond delay="0"/>
                                          </p:stCondLst>
                                        </p:cTn>
                                        <p:tgtEl>
                                          <p:spTgt spid="66566"/>
                                        </p:tgtEl>
                                        <p:attrNameLst>
                                          <p:attrName>style.visibility</p:attrName>
                                        </p:attrNameLst>
                                      </p:cBhvr>
                                      <p:to>
                                        <p:strVal val="visible"/>
                                      </p:to>
                                    </p:set>
                                    <p:animEffect transition="in" filter="wipe(up)">
                                      <p:cBhvr>
                                        <p:cTn id="36" dur="500"/>
                                        <p:tgtEl>
                                          <p:spTgt spid="66566"/>
                                        </p:tgtEl>
                                      </p:cBhvr>
                                    </p:animEffect>
                                  </p:childTnLst>
                                </p:cTn>
                              </p:par>
                            </p:childTnLst>
                          </p:cTn>
                        </p:par>
                      </p:childTnLst>
                    </p:cTn>
                  </p:par>
                  <p:par>
                    <p:cTn id="37" fill="hold" nodeType="clickPar">
                      <p:stCondLst>
                        <p:cond delay="indefinite"/>
                      </p:stCondLst>
                      <p:childTnLst>
                        <p:par>
                          <p:cTn id="38" fill="hold" nodeType="withGroup">
                            <p:stCondLst>
                              <p:cond delay="0"/>
                            </p:stCondLst>
                            <p:childTnLst>
                              <p:par>
                                <p:cTn id="39" presetID="22" presetClass="entr" presetSubtype="1" fill="hold" grpId="0" nodeType="clickEffect">
                                  <p:stCondLst>
                                    <p:cond delay="0"/>
                                  </p:stCondLst>
                                  <p:childTnLst>
                                    <p:set>
                                      <p:cBhvr>
                                        <p:cTn id="40" dur="1" fill="hold">
                                          <p:stCondLst>
                                            <p:cond delay="0"/>
                                          </p:stCondLst>
                                        </p:cTn>
                                        <p:tgtEl>
                                          <p:spTgt spid="66565"/>
                                        </p:tgtEl>
                                        <p:attrNameLst>
                                          <p:attrName>style.visibility</p:attrName>
                                        </p:attrNameLst>
                                      </p:cBhvr>
                                      <p:to>
                                        <p:strVal val="visible"/>
                                      </p:to>
                                    </p:set>
                                    <p:animEffect transition="in" filter="wipe(up)">
                                      <p:cBhvr>
                                        <p:cTn id="41" dur="500"/>
                                        <p:tgtEl>
                                          <p:spTgt spid="66565"/>
                                        </p:tgtEl>
                                      </p:cBhvr>
                                    </p:animEffect>
                                  </p:childTnLst>
                                </p:cTn>
                              </p:par>
                            </p:childTnLst>
                          </p:cTn>
                        </p:par>
                        <p:par>
                          <p:cTn id="42" fill="hold" nodeType="afterGroup">
                            <p:stCondLst>
                              <p:cond delay="500"/>
                            </p:stCondLst>
                            <p:childTnLst>
                              <p:par>
                                <p:cTn id="43" presetID="22" presetClass="entr" presetSubtype="1" fill="hold" grpId="0" nodeType="afterEffect">
                                  <p:stCondLst>
                                    <p:cond delay="0"/>
                                  </p:stCondLst>
                                  <p:childTnLst>
                                    <p:set>
                                      <p:cBhvr>
                                        <p:cTn id="44" dur="1" fill="hold">
                                          <p:stCondLst>
                                            <p:cond delay="0"/>
                                          </p:stCondLst>
                                        </p:cTn>
                                        <p:tgtEl>
                                          <p:spTgt spid="66567"/>
                                        </p:tgtEl>
                                        <p:attrNameLst>
                                          <p:attrName>style.visibility</p:attrName>
                                        </p:attrNameLst>
                                      </p:cBhvr>
                                      <p:to>
                                        <p:strVal val="visible"/>
                                      </p:to>
                                    </p:set>
                                    <p:animEffect transition="in" filter="wipe(up)">
                                      <p:cBhvr>
                                        <p:cTn id="45" dur="500"/>
                                        <p:tgtEl>
                                          <p:spTgt spid="6656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6563" grpId="0" build="p" autoUpdateAnimBg="0"/>
      <p:bldP spid="66564" grpId="0" autoUpdateAnimBg="0"/>
      <p:bldP spid="66565" grpId="0" autoUpdateAnimBg="0"/>
      <p:bldP spid="66566" grpId="0" autoUpdateAnimBg="0"/>
      <p:bldP spid="66567" grpId="0" autoUpdateAnimBg="0"/>
    </p:bldLst>
  </p:timing>
</p:sld>
</file>

<file path=ppt/slides/slide2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7586" name="Rectangle 2"/>
          <p:cNvSpPr>
            <a:spLocks noGrp="1" noChangeArrowheads="1"/>
          </p:cNvSpPr>
          <p:nvPr>
            <p:ph type="title"/>
          </p:nvPr>
        </p:nvSpPr>
        <p:spPr>
          <a:xfrm>
            <a:off x="250825" y="765175"/>
            <a:ext cx="8140700" cy="987425"/>
          </a:xfrm>
        </p:spPr>
        <p:txBody>
          <a:bodyPr/>
          <a:lstStyle/>
          <a:p>
            <a:r>
              <a:rPr lang="de-DE" altLang="de-DE"/>
              <a:t>4. 	Wie ist die Stellung des Velums?</a:t>
            </a:r>
          </a:p>
        </p:txBody>
      </p:sp>
      <p:sp>
        <p:nvSpPr>
          <p:cNvPr id="67587" name="Rectangle 3"/>
          <p:cNvSpPr>
            <a:spLocks noGrp="1" noChangeArrowheads="1"/>
          </p:cNvSpPr>
          <p:nvPr>
            <p:ph type="body" idx="1"/>
          </p:nvPr>
        </p:nvSpPr>
        <p:spPr>
          <a:xfrm>
            <a:off x="1454150" y="1752600"/>
            <a:ext cx="7461250" cy="1179513"/>
          </a:xfrm>
        </p:spPr>
        <p:txBody>
          <a:bodyPr/>
          <a:lstStyle/>
          <a:p>
            <a:pPr>
              <a:tabLst>
                <a:tab pos="3140075" algn="l"/>
              </a:tabLst>
            </a:pPr>
            <a:r>
              <a:rPr lang="de-DE" altLang="de-DE"/>
              <a:t>velischer Verschluss (oral)</a:t>
            </a:r>
          </a:p>
          <a:p>
            <a:pPr>
              <a:tabLst>
                <a:tab pos="3140075" algn="l"/>
              </a:tabLst>
            </a:pPr>
            <a:r>
              <a:rPr lang="de-DE" altLang="de-DE"/>
              <a:t>Velum gesenkt	(nasal) </a:t>
            </a:r>
          </a:p>
        </p:txBody>
      </p:sp>
      <p:sp>
        <p:nvSpPr>
          <p:cNvPr id="67588" name="Text Box 4"/>
          <p:cNvSpPr txBox="1">
            <a:spLocks noChangeArrowheads="1"/>
          </p:cNvSpPr>
          <p:nvPr/>
        </p:nvSpPr>
        <p:spPr bwMode="auto">
          <a:xfrm>
            <a:off x="1838325" y="3516313"/>
            <a:ext cx="100965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lang="de-DE" altLang="de-DE" sz="1800" b="1">
                <a:solidFill>
                  <a:schemeClr val="accent2"/>
                </a:solidFill>
                <a:effectLst>
                  <a:outerShdw blurRad="38100" dist="38100" dir="2700000" algn="tl">
                    <a:srgbClr val="C0C0C0"/>
                  </a:outerShdw>
                </a:effectLst>
                <a:latin typeface="Arial" pitchFamily="34" charset="0"/>
              </a:rPr>
              <a:t>Attribut</a:t>
            </a:r>
          </a:p>
        </p:txBody>
      </p:sp>
      <p:sp>
        <p:nvSpPr>
          <p:cNvPr id="67589" name="Text Box 5"/>
          <p:cNvSpPr txBox="1">
            <a:spLocks noChangeArrowheads="1"/>
          </p:cNvSpPr>
          <p:nvPr/>
        </p:nvSpPr>
        <p:spPr bwMode="auto">
          <a:xfrm>
            <a:off x="4124325" y="3516313"/>
            <a:ext cx="163195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lang="de-DE" altLang="de-DE" sz="1800" b="1">
                <a:solidFill>
                  <a:schemeClr val="accent2"/>
                </a:solidFill>
                <a:effectLst>
                  <a:outerShdw blurRad="38100" dist="38100" dir="2700000" algn="tl">
                    <a:srgbClr val="C0C0C0"/>
                  </a:outerShdw>
                </a:effectLst>
                <a:latin typeface="Arial" pitchFamily="34" charset="0"/>
              </a:rPr>
              <a:t>Wertebereich</a:t>
            </a:r>
          </a:p>
        </p:txBody>
      </p:sp>
      <p:sp>
        <p:nvSpPr>
          <p:cNvPr id="67590" name="Text Box 6"/>
          <p:cNvSpPr txBox="1">
            <a:spLocks noChangeArrowheads="1"/>
          </p:cNvSpPr>
          <p:nvPr/>
        </p:nvSpPr>
        <p:spPr bwMode="auto">
          <a:xfrm>
            <a:off x="1838325" y="4252913"/>
            <a:ext cx="174625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lang="de-DE" altLang="de-DE" sz="1800" b="1">
                <a:effectLst>
                  <a:outerShdw blurRad="38100" dist="38100" dir="2700000" algn="tl">
                    <a:srgbClr val="C0C0C0"/>
                  </a:outerShdw>
                </a:effectLst>
                <a:latin typeface="Arial" pitchFamily="34" charset="0"/>
              </a:rPr>
              <a:t>Velumstellung</a:t>
            </a:r>
          </a:p>
        </p:txBody>
      </p:sp>
      <p:sp>
        <p:nvSpPr>
          <p:cNvPr id="67591" name="Text Box 7"/>
          <p:cNvSpPr txBox="1">
            <a:spLocks noChangeArrowheads="1"/>
          </p:cNvSpPr>
          <p:nvPr/>
        </p:nvSpPr>
        <p:spPr bwMode="auto">
          <a:xfrm>
            <a:off x="4124325" y="4252913"/>
            <a:ext cx="149225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lang="de-DE" altLang="de-DE" sz="1800" b="1">
                <a:effectLst>
                  <a:outerShdw blurRad="38100" dist="38100" dir="2700000" algn="tl">
                    <a:srgbClr val="C0C0C0"/>
                  </a:outerShdw>
                </a:effectLst>
                <a:latin typeface="Arial" pitchFamily="34" charset="0"/>
              </a:rPr>
              <a:t>{oral, nasal}</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67587">
                                            <p:txEl>
                                              <p:pRg st="0" end="0"/>
                                            </p:txEl>
                                          </p:spTgt>
                                        </p:tgtEl>
                                        <p:attrNameLst>
                                          <p:attrName>style.visibility</p:attrName>
                                        </p:attrNameLst>
                                      </p:cBhvr>
                                      <p:to>
                                        <p:strVal val="visible"/>
                                      </p:to>
                                    </p:set>
                                    <p:animEffect transition="in" filter="wipe(left)">
                                      <p:cBhvr>
                                        <p:cTn id="7" dur="500"/>
                                        <p:tgtEl>
                                          <p:spTgt spid="67587">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67587">
                                            <p:txEl>
                                              <p:pRg st="1" end="1"/>
                                            </p:txEl>
                                          </p:spTgt>
                                        </p:tgtEl>
                                        <p:attrNameLst>
                                          <p:attrName>style.visibility</p:attrName>
                                        </p:attrNameLst>
                                      </p:cBhvr>
                                      <p:to>
                                        <p:strVal val="visible"/>
                                      </p:to>
                                    </p:set>
                                    <p:animEffect transition="in" filter="wipe(left)">
                                      <p:cBhvr>
                                        <p:cTn id="12" dur="500"/>
                                        <p:tgtEl>
                                          <p:spTgt spid="67587">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1" fill="hold" grpId="0" nodeType="clickEffect">
                                  <p:stCondLst>
                                    <p:cond delay="0"/>
                                  </p:stCondLst>
                                  <p:childTnLst>
                                    <p:set>
                                      <p:cBhvr>
                                        <p:cTn id="16" dur="1" fill="hold">
                                          <p:stCondLst>
                                            <p:cond delay="0"/>
                                          </p:stCondLst>
                                        </p:cTn>
                                        <p:tgtEl>
                                          <p:spTgt spid="67588"/>
                                        </p:tgtEl>
                                        <p:attrNameLst>
                                          <p:attrName>style.visibility</p:attrName>
                                        </p:attrNameLst>
                                      </p:cBhvr>
                                      <p:to>
                                        <p:strVal val="visible"/>
                                      </p:to>
                                    </p:set>
                                    <p:animEffect transition="in" filter="wipe(up)">
                                      <p:cBhvr>
                                        <p:cTn id="17" dur="500"/>
                                        <p:tgtEl>
                                          <p:spTgt spid="67588"/>
                                        </p:tgtEl>
                                      </p:cBhvr>
                                    </p:animEffect>
                                  </p:childTnLst>
                                </p:cTn>
                              </p:par>
                            </p:childTnLst>
                          </p:cTn>
                        </p:par>
                        <p:par>
                          <p:cTn id="18" fill="hold" nodeType="afterGroup">
                            <p:stCondLst>
                              <p:cond delay="500"/>
                            </p:stCondLst>
                            <p:childTnLst>
                              <p:par>
                                <p:cTn id="19" presetID="22" presetClass="entr" presetSubtype="1" fill="hold" grpId="0" nodeType="afterEffect">
                                  <p:stCondLst>
                                    <p:cond delay="0"/>
                                  </p:stCondLst>
                                  <p:childTnLst>
                                    <p:set>
                                      <p:cBhvr>
                                        <p:cTn id="20" dur="1" fill="hold">
                                          <p:stCondLst>
                                            <p:cond delay="0"/>
                                          </p:stCondLst>
                                        </p:cTn>
                                        <p:tgtEl>
                                          <p:spTgt spid="67590"/>
                                        </p:tgtEl>
                                        <p:attrNameLst>
                                          <p:attrName>style.visibility</p:attrName>
                                        </p:attrNameLst>
                                      </p:cBhvr>
                                      <p:to>
                                        <p:strVal val="visible"/>
                                      </p:to>
                                    </p:set>
                                    <p:animEffect transition="in" filter="wipe(up)">
                                      <p:cBhvr>
                                        <p:cTn id="21" dur="500"/>
                                        <p:tgtEl>
                                          <p:spTgt spid="67590"/>
                                        </p:tgtEl>
                                      </p:cBhvr>
                                    </p:animEffect>
                                  </p:childTnLst>
                                </p:cTn>
                              </p:par>
                            </p:childTnLst>
                          </p:cTn>
                        </p:par>
                      </p:childTnLst>
                    </p:cTn>
                  </p:par>
                  <p:par>
                    <p:cTn id="22" fill="hold" nodeType="clickPar">
                      <p:stCondLst>
                        <p:cond delay="indefinite"/>
                      </p:stCondLst>
                      <p:childTnLst>
                        <p:par>
                          <p:cTn id="23" fill="hold" nodeType="withGroup">
                            <p:stCondLst>
                              <p:cond delay="0"/>
                            </p:stCondLst>
                            <p:childTnLst>
                              <p:par>
                                <p:cTn id="24" presetID="22" presetClass="entr" presetSubtype="1" fill="hold" grpId="0" nodeType="clickEffect">
                                  <p:stCondLst>
                                    <p:cond delay="0"/>
                                  </p:stCondLst>
                                  <p:childTnLst>
                                    <p:set>
                                      <p:cBhvr>
                                        <p:cTn id="25" dur="1" fill="hold">
                                          <p:stCondLst>
                                            <p:cond delay="0"/>
                                          </p:stCondLst>
                                        </p:cTn>
                                        <p:tgtEl>
                                          <p:spTgt spid="67589"/>
                                        </p:tgtEl>
                                        <p:attrNameLst>
                                          <p:attrName>style.visibility</p:attrName>
                                        </p:attrNameLst>
                                      </p:cBhvr>
                                      <p:to>
                                        <p:strVal val="visible"/>
                                      </p:to>
                                    </p:set>
                                    <p:animEffect transition="in" filter="wipe(up)">
                                      <p:cBhvr>
                                        <p:cTn id="26" dur="500"/>
                                        <p:tgtEl>
                                          <p:spTgt spid="67589"/>
                                        </p:tgtEl>
                                      </p:cBhvr>
                                    </p:animEffect>
                                  </p:childTnLst>
                                </p:cTn>
                              </p:par>
                            </p:childTnLst>
                          </p:cTn>
                        </p:par>
                        <p:par>
                          <p:cTn id="27" fill="hold" nodeType="afterGroup">
                            <p:stCondLst>
                              <p:cond delay="500"/>
                            </p:stCondLst>
                            <p:childTnLst>
                              <p:par>
                                <p:cTn id="28" presetID="22" presetClass="entr" presetSubtype="1" fill="hold" grpId="0" nodeType="afterEffect">
                                  <p:stCondLst>
                                    <p:cond delay="0"/>
                                  </p:stCondLst>
                                  <p:childTnLst>
                                    <p:set>
                                      <p:cBhvr>
                                        <p:cTn id="29" dur="1" fill="hold">
                                          <p:stCondLst>
                                            <p:cond delay="0"/>
                                          </p:stCondLst>
                                        </p:cTn>
                                        <p:tgtEl>
                                          <p:spTgt spid="67591"/>
                                        </p:tgtEl>
                                        <p:attrNameLst>
                                          <p:attrName>style.visibility</p:attrName>
                                        </p:attrNameLst>
                                      </p:cBhvr>
                                      <p:to>
                                        <p:strVal val="visible"/>
                                      </p:to>
                                    </p:set>
                                    <p:animEffect transition="in" filter="wipe(up)">
                                      <p:cBhvr>
                                        <p:cTn id="30" dur="500"/>
                                        <p:tgtEl>
                                          <p:spTgt spid="6759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7587" grpId="0" build="p" autoUpdateAnimBg="0"/>
      <p:bldP spid="67588" grpId="0" autoUpdateAnimBg="0"/>
      <p:bldP spid="67589" grpId="0" autoUpdateAnimBg="0"/>
      <p:bldP spid="67590" grpId="0" autoUpdateAnimBg="0"/>
      <p:bldP spid="67591" grpId="0" autoUpdateAnimBg="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2"/>
          <p:cNvSpPr>
            <a:spLocks noGrp="1" noChangeArrowheads="1"/>
          </p:cNvSpPr>
          <p:nvPr>
            <p:ph type="title"/>
          </p:nvPr>
        </p:nvSpPr>
        <p:spPr/>
        <p:txBody>
          <a:bodyPr/>
          <a:lstStyle/>
          <a:p>
            <a:pPr>
              <a:tabLst>
                <a:tab pos="758825" algn="l"/>
              </a:tabLst>
            </a:pPr>
            <a:r>
              <a:rPr lang="de-DE" altLang="de-DE"/>
              <a:t>5./6. 	Aktive und passive Artikulatoren</a:t>
            </a:r>
          </a:p>
        </p:txBody>
      </p:sp>
      <p:sp>
        <p:nvSpPr>
          <p:cNvPr id="70659" name="Text Box 3"/>
          <p:cNvSpPr txBox="1">
            <a:spLocks noChangeArrowheads="1"/>
          </p:cNvSpPr>
          <p:nvPr/>
        </p:nvSpPr>
        <p:spPr bwMode="auto">
          <a:xfrm>
            <a:off x="1152525" y="2017713"/>
            <a:ext cx="100965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lang="de-DE" altLang="de-DE" sz="1800" b="1">
                <a:solidFill>
                  <a:schemeClr val="accent2"/>
                </a:solidFill>
                <a:effectLst>
                  <a:outerShdw blurRad="38100" dist="38100" dir="2700000" algn="tl">
                    <a:srgbClr val="C0C0C0"/>
                  </a:outerShdw>
                </a:effectLst>
                <a:latin typeface="Arial" pitchFamily="34" charset="0"/>
              </a:rPr>
              <a:t>Attribut</a:t>
            </a:r>
          </a:p>
        </p:txBody>
      </p:sp>
      <p:sp>
        <p:nvSpPr>
          <p:cNvPr id="70660" name="Text Box 4"/>
          <p:cNvSpPr txBox="1">
            <a:spLocks noChangeArrowheads="1"/>
          </p:cNvSpPr>
          <p:nvPr/>
        </p:nvSpPr>
        <p:spPr bwMode="auto">
          <a:xfrm>
            <a:off x="3438525" y="2017713"/>
            <a:ext cx="163195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lang="de-DE" altLang="de-DE" sz="1800" b="1">
                <a:solidFill>
                  <a:schemeClr val="accent2"/>
                </a:solidFill>
                <a:effectLst>
                  <a:outerShdw blurRad="38100" dist="38100" dir="2700000" algn="tl">
                    <a:srgbClr val="C0C0C0"/>
                  </a:outerShdw>
                </a:effectLst>
                <a:latin typeface="Arial" pitchFamily="34" charset="0"/>
              </a:rPr>
              <a:t>Wertebereich</a:t>
            </a:r>
          </a:p>
        </p:txBody>
      </p:sp>
      <p:sp>
        <p:nvSpPr>
          <p:cNvPr id="70661" name="Text Box 5"/>
          <p:cNvSpPr txBox="1">
            <a:spLocks noChangeArrowheads="1"/>
          </p:cNvSpPr>
          <p:nvPr/>
        </p:nvSpPr>
        <p:spPr bwMode="auto">
          <a:xfrm>
            <a:off x="1152525" y="2754313"/>
            <a:ext cx="233045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lang="de-DE" altLang="de-DE" sz="1800" b="1">
                <a:effectLst>
                  <a:outerShdw blurRad="38100" dist="38100" dir="2700000" algn="tl">
                    <a:srgbClr val="C0C0C0"/>
                  </a:outerShdw>
                </a:effectLst>
                <a:latin typeface="Arial" pitchFamily="34" charset="0"/>
              </a:rPr>
              <a:t>passiver Artikulator</a:t>
            </a:r>
          </a:p>
        </p:txBody>
      </p:sp>
      <p:sp>
        <p:nvSpPr>
          <p:cNvPr id="70662" name="Text Box 6"/>
          <p:cNvSpPr txBox="1">
            <a:spLocks noChangeArrowheads="1"/>
          </p:cNvSpPr>
          <p:nvPr/>
        </p:nvSpPr>
        <p:spPr bwMode="auto">
          <a:xfrm>
            <a:off x="3438525" y="2754313"/>
            <a:ext cx="5099050"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lang="de-DE" altLang="de-DE" sz="1800" b="1">
                <a:effectLst>
                  <a:outerShdw blurRad="38100" dist="38100" dir="2700000" algn="tl">
                    <a:srgbClr val="C0C0C0"/>
                  </a:outerShdw>
                </a:effectLst>
                <a:latin typeface="Arial" pitchFamily="34" charset="0"/>
              </a:rPr>
              <a:t>{labial, dental, alveolar, palatal, velar, uvular, </a:t>
            </a:r>
          </a:p>
          <a:p>
            <a:pPr algn="l"/>
            <a:r>
              <a:rPr lang="de-DE" altLang="de-DE" sz="1800" b="1">
                <a:effectLst>
                  <a:outerShdw blurRad="38100" dist="38100" dir="2700000" algn="tl">
                    <a:srgbClr val="C0C0C0"/>
                  </a:outerShdw>
                </a:effectLst>
                <a:latin typeface="Arial" pitchFamily="34" charset="0"/>
              </a:rPr>
              <a:t> pharyngal}</a:t>
            </a:r>
          </a:p>
        </p:txBody>
      </p:sp>
      <p:sp>
        <p:nvSpPr>
          <p:cNvPr id="70663" name="Text Box 7"/>
          <p:cNvSpPr txBox="1">
            <a:spLocks noChangeArrowheads="1"/>
          </p:cNvSpPr>
          <p:nvPr/>
        </p:nvSpPr>
        <p:spPr bwMode="auto">
          <a:xfrm>
            <a:off x="1152525" y="3567113"/>
            <a:ext cx="213995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lang="de-DE" altLang="de-DE" sz="1800" b="1">
                <a:effectLst>
                  <a:outerShdw blurRad="38100" dist="38100" dir="2700000" algn="tl">
                    <a:srgbClr val="C0C0C0"/>
                  </a:outerShdw>
                </a:effectLst>
                <a:latin typeface="Arial" pitchFamily="34" charset="0"/>
              </a:rPr>
              <a:t>aktiver Artikulator</a:t>
            </a:r>
          </a:p>
        </p:txBody>
      </p:sp>
      <p:sp>
        <p:nvSpPr>
          <p:cNvPr id="70664" name="Text Box 8"/>
          <p:cNvSpPr txBox="1">
            <a:spLocks noChangeArrowheads="1"/>
          </p:cNvSpPr>
          <p:nvPr/>
        </p:nvSpPr>
        <p:spPr bwMode="auto">
          <a:xfrm>
            <a:off x="3438525" y="3567113"/>
            <a:ext cx="344805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lang="de-DE" altLang="de-DE" sz="1800" b="1">
                <a:effectLst>
                  <a:outerShdw blurRad="38100" dist="38100" dir="2700000" algn="tl">
                    <a:srgbClr val="C0C0C0"/>
                  </a:outerShdw>
                </a:effectLst>
                <a:latin typeface="Arial" pitchFamily="34" charset="0"/>
              </a:rPr>
              <a:t>{labial, apikal, laminal, dorsal}</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70659"/>
                                        </p:tgtEl>
                                        <p:attrNameLst>
                                          <p:attrName>style.visibility</p:attrName>
                                        </p:attrNameLst>
                                      </p:cBhvr>
                                      <p:to>
                                        <p:strVal val="visible"/>
                                      </p:to>
                                    </p:set>
                                    <p:animEffect transition="in" filter="wipe(up)">
                                      <p:cBhvr>
                                        <p:cTn id="7" dur="500"/>
                                        <p:tgtEl>
                                          <p:spTgt spid="70659"/>
                                        </p:tgtEl>
                                      </p:cBhvr>
                                    </p:animEffect>
                                  </p:childTnLst>
                                </p:cTn>
                              </p:par>
                            </p:childTnLst>
                          </p:cTn>
                        </p:par>
                        <p:par>
                          <p:cTn id="8" fill="hold" nodeType="afterGroup">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70661"/>
                                        </p:tgtEl>
                                        <p:attrNameLst>
                                          <p:attrName>style.visibility</p:attrName>
                                        </p:attrNameLst>
                                      </p:cBhvr>
                                      <p:to>
                                        <p:strVal val="visible"/>
                                      </p:to>
                                    </p:set>
                                    <p:animEffect transition="in" filter="wipe(up)">
                                      <p:cBhvr>
                                        <p:cTn id="11" dur="500"/>
                                        <p:tgtEl>
                                          <p:spTgt spid="70661"/>
                                        </p:tgtEl>
                                      </p:cBhvr>
                                    </p:animEffect>
                                  </p:childTnLst>
                                </p:cTn>
                              </p:par>
                            </p:childTnLst>
                          </p:cTn>
                        </p:par>
                        <p:par>
                          <p:cTn id="12" fill="hold" nodeType="afterGroup">
                            <p:stCondLst>
                              <p:cond delay="1000"/>
                            </p:stCondLst>
                            <p:childTnLst>
                              <p:par>
                                <p:cTn id="13" presetID="22" presetClass="entr" presetSubtype="1" fill="hold" grpId="0" nodeType="afterEffect">
                                  <p:stCondLst>
                                    <p:cond delay="0"/>
                                  </p:stCondLst>
                                  <p:childTnLst>
                                    <p:set>
                                      <p:cBhvr>
                                        <p:cTn id="14" dur="1" fill="hold">
                                          <p:stCondLst>
                                            <p:cond delay="0"/>
                                          </p:stCondLst>
                                        </p:cTn>
                                        <p:tgtEl>
                                          <p:spTgt spid="70663"/>
                                        </p:tgtEl>
                                        <p:attrNameLst>
                                          <p:attrName>style.visibility</p:attrName>
                                        </p:attrNameLst>
                                      </p:cBhvr>
                                      <p:to>
                                        <p:strVal val="visible"/>
                                      </p:to>
                                    </p:set>
                                    <p:animEffect transition="in" filter="wipe(up)">
                                      <p:cBhvr>
                                        <p:cTn id="15" dur="500"/>
                                        <p:tgtEl>
                                          <p:spTgt spid="70663"/>
                                        </p:tgtEl>
                                      </p:cBhvr>
                                    </p:animEffect>
                                  </p:childTnLst>
                                </p:cTn>
                              </p:par>
                            </p:childTnLst>
                          </p:cTn>
                        </p:par>
                      </p:childTnLst>
                    </p:cTn>
                  </p:par>
                  <p:par>
                    <p:cTn id="16" fill="hold" nodeType="clickPar">
                      <p:stCondLst>
                        <p:cond delay="indefinite"/>
                      </p:stCondLst>
                      <p:childTnLst>
                        <p:par>
                          <p:cTn id="17" fill="hold" nodeType="withGroup">
                            <p:stCondLst>
                              <p:cond delay="0"/>
                            </p:stCondLst>
                            <p:childTnLst>
                              <p:par>
                                <p:cTn id="18" presetID="22" presetClass="entr" presetSubtype="1" fill="hold" grpId="0" nodeType="clickEffect">
                                  <p:stCondLst>
                                    <p:cond delay="0"/>
                                  </p:stCondLst>
                                  <p:childTnLst>
                                    <p:set>
                                      <p:cBhvr>
                                        <p:cTn id="19" dur="1" fill="hold">
                                          <p:stCondLst>
                                            <p:cond delay="0"/>
                                          </p:stCondLst>
                                        </p:cTn>
                                        <p:tgtEl>
                                          <p:spTgt spid="70660"/>
                                        </p:tgtEl>
                                        <p:attrNameLst>
                                          <p:attrName>style.visibility</p:attrName>
                                        </p:attrNameLst>
                                      </p:cBhvr>
                                      <p:to>
                                        <p:strVal val="visible"/>
                                      </p:to>
                                    </p:set>
                                    <p:animEffect transition="in" filter="wipe(up)">
                                      <p:cBhvr>
                                        <p:cTn id="20" dur="500"/>
                                        <p:tgtEl>
                                          <p:spTgt spid="70660"/>
                                        </p:tgtEl>
                                      </p:cBhvr>
                                    </p:animEffect>
                                  </p:childTnLst>
                                </p:cTn>
                              </p:par>
                            </p:childTnLst>
                          </p:cTn>
                        </p:par>
                        <p:par>
                          <p:cTn id="21" fill="hold" nodeType="afterGroup">
                            <p:stCondLst>
                              <p:cond delay="500"/>
                            </p:stCondLst>
                            <p:childTnLst>
                              <p:par>
                                <p:cTn id="22" presetID="22" presetClass="entr" presetSubtype="1" fill="hold" grpId="0" nodeType="afterEffect">
                                  <p:stCondLst>
                                    <p:cond delay="0"/>
                                  </p:stCondLst>
                                  <p:childTnLst>
                                    <p:set>
                                      <p:cBhvr>
                                        <p:cTn id="23" dur="1" fill="hold">
                                          <p:stCondLst>
                                            <p:cond delay="0"/>
                                          </p:stCondLst>
                                        </p:cTn>
                                        <p:tgtEl>
                                          <p:spTgt spid="70662"/>
                                        </p:tgtEl>
                                        <p:attrNameLst>
                                          <p:attrName>style.visibility</p:attrName>
                                        </p:attrNameLst>
                                      </p:cBhvr>
                                      <p:to>
                                        <p:strVal val="visible"/>
                                      </p:to>
                                    </p:set>
                                    <p:animEffect transition="in" filter="wipe(up)">
                                      <p:cBhvr>
                                        <p:cTn id="24" dur="500"/>
                                        <p:tgtEl>
                                          <p:spTgt spid="70662"/>
                                        </p:tgtEl>
                                      </p:cBhvr>
                                    </p:animEffect>
                                  </p:childTnLst>
                                </p:cTn>
                              </p:par>
                            </p:childTnLst>
                          </p:cTn>
                        </p:par>
                        <p:par>
                          <p:cTn id="25" fill="hold" nodeType="afterGroup">
                            <p:stCondLst>
                              <p:cond delay="1000"/>
                            </p:stCondLst>
                            <p:childTnLst>
                              <p:par>
                                <p:cTn id="26" presetID="22" presetClass="entr" presetSubtype="1" fill="hold" grpId="0" nodeType="afterEffect">
                                  <p:stCondLst>
                                    <p:cond delay="0"/>
                                  </p:stCondLst>
                                  <p:childTnLst>
                                    <p:set>
                                      <p:cBhvr>
                                        <p:cTn id="27" dur="1" fill="hold">
                                          <p:stCondLst>
                                            <p:cond delay="0"/>
                                          </p:stCondLst>
                                        </p:cTn>
                                        <p:tgtEl>
                                          <p:spTgt spid="70664"/>
                                        </p:tgtEl>
                                        <p:attrNameLst>
                                          <p:attrName>style.visibility</p:attrName>
                                        </p:attrNameLst>
                                      </p:cBhvr>
                                      <p:to>
                                        <p:strVal val="visible"/>
                                      </p:to>
                                    </p:set>
                                    <p:animEffect transition="in" filter="wipe(up)">
                                      <p:cBhvr>
                                        <p:cTn id="28" dur="500"/>
                                        <p:tgtEl>
                                          <p:spTgt spid="706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0659" grpId="0" autoUpdateAnimBg="0"/>
      <p:bldP spid="70660" grpId="0" autoUpdateAnimBg="0"/>
      <p:bldP spid="70661" grpId="0" autoUpdateAnimBg="0"/>
      <p:bldP spid="70662" grpId="0" autoUpdateAnimBg="0"/>
      <p:bldP spid="70663" grpId="0" autoUpdateAnimBg="0"/>
      <p:bldP spid="70664" grpId="0" autoUpdateAnimBg="0"/>
    </p:bldLst>
  </p:timing>
</p:sld>
</file>

<file path=ppt/slides/slide2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1682" name="Rectangle 2"/>
          <p:cNvSpPr>
            <a:spLocks noGrp="1" noChangeArrowheads="1"/>
          </p:cNvSpPr>
          <p:nvPr>
            <p:ph type="title"/>
          </p:nvPr>
        </p:nvSpPr>
        <p:spPr/>
        <p:txBody>
          <a:bodyPr/>
          <a:lstStyle/>
          <a:p>
            <a:pPr>
              <a:tabLst>
                <a:tab pos="758825" algn="l"/>
              </a:tabLst>
            </a:pPr>
            <a:r>
              <a:rPr lang="de-DE" altLang="de-DE"/>
              <a:t>7. 	Was sind Art und Grad der Engebildung?</a:t>
            </a:r>
          </a:p>
        </p:txBody>
      </p:sp>
      <p:sp>
        <p:nvSpPr>
          <p:cNvPr id="71683" name="Rectangle 3"/>
          <p:cNvSpPr>
            <a:spLocks noGrp="1" noChangeArrowheads="1"/>
          </p:cNvSpPr>
          <p:nvPr>
            <p:ph type="body" idx="1"/>
          </p:nvPr>
        </p:nvSpPr>
        <p:spPr>
          <a:xfrm>
            <a:off x="1468438" y="1625600"/>
            <a:ext cx="6888162" cy="2692400"/>
          </a:xfrm>
        </p:spPr>
        <p:txBody>
          <a:bodyPr/>
          <a:lstStyle/>
          <a:p>
            <a:r>
              <a:rPr lang="de-DE" altLang="de-DE"/>
              <a:t>Okklusiv (Totalverschluss)</a:t>
            </a:r>
          </a:p>
          <a:p>
            <a:r>
              <a:rPr lang="de-DE" altLang="de-DE"/>
              <a:t>Affrikate</a:t>
            </a:r>
          </a:p>
          <a:p>
            <a:r>
              <a:rPr lang="de-DE" altLang="de-DE"/>
              <a:t>Frikativ</a:t>
            </a:r>
          </a:p>
          <a:p>
            <a:r>
              <a:rPr lang="de-DE" altLang="de-DE"/>
              <a:t>Approximant</a:t>
            </a:r>
          </a:p>
          <a:p>
            <a:r>
              <a:rPr lang="de-DE" altLang="de-DE"/>
              <a:t>Vibrant</a:t>
            </a:r>
          </a:p>
          <a:p>
            <a:r>
              <a:rPr lang="de-DE" altLang="de-DE"/>
              <a:t>Resonant</a:t>
            </a:r>
          </a:p>
        </p:txBody>
      </p:sp>
      <p:sp>
        <p:nvSpPr>
          <p:cNvPr id="71684" name="Text Box 4"/>
          <p:cNvSpPr txBox="1">
            <a:spLocks noChangeArrowheads="1"/>
          </p:cNvSpPr>
          <p:nvPr/>
        </p:nvSpPr>
        <p:spPr bwMode="auto">
          <a:xfrm>
            <a:off x="1635125" y="4379913"/>
            <a:ext cx="100965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lang="de-DE" altLang="de-DE" sz="1800" b="1">
                <a:solidFill>
                  <a:schemeClr val="accent2"/>
                </a:solidFill>
                <a:effectLst>
                  <a:outerShdw blurRad="38100" dist="38100" dir="2700000" algn="tl">
                    <a:srgbClr val="C0C0C0"/>
                  </a:outerShdw>
                </a:effectLst>
                <a:latin typeface="Arial" pitchFamily="34" charset="0"/>
              </a:rPr>
              <a:t>Attribut</a:t>
            </a:r>
          </a:p>
        </p:txBody>
      </p:sp>
      <p:sp>
        <p:nvSpPr>
          <p:cNvPr id="71685" name="Text Box 5"/>
          <p:cNvSpPr txBox="1">
            <a:spLocks noChangeArrowheads="1"/>
          </p:cNvSpPr>
          <p:nvPr/>
        </p:nvSpPr>
        <p:spPr bwMode="auto">
          <a:xfrm>
            <a:off x="3921125" y="4379913"/>
            <a:ext cx="163195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lang="de-DE" altLang="de-DE" sz="1800" b="1">
                <a:solidFill>
                  <a:schemeClr val="accent2"/>
                </a:solidFill>
                <a:effectLst>
                  <a:outerShdw blurRad="38100" dist="38100" dir="2700000" algn="tl">
                    <a:srgbClr val="C0C0C0"/>
                  </a:outerShdw>
                </a:effectLst>
                <a:latin typeface="Arial" pitchFamily="34" charset="0"/>
              </a:rPr>
              <a:t>Wertebereich</a:t>
            </a:r>
          </a:p>
        </p:txBody>
      </p:sp>
      <p:sp>
        <p:nvSpPr>
          <p:cNvPr id="71686" name="Text Box 6"/>
          <p:cNvSpPr txBox="1">
            <a:spLocks noChangeArrowheads="1"/>
          </p:cNvSpPr>
          <p:nvPr/>
        </p:nvSpPr>
        <p:spPr bwMode="auto">
          <a:xfrm>
            <a:off x="1635125" y="4837113"/>
            <a:ext cx="187325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lang="de-DE" altLang="de-DE" sz="1800" b="1">
                <a:effectLst>
                  <a:outerShdw blurRad="38100" dist="38100" dir="2700000" algn="tl">
                    <a:srgbClr val="C0C0C0"/>
                  </a:outerShdw>
                </a:effectLst>
                <a:latin typeface="Arial" pitchFamily="34" charset="0"/>
              </a:rPr>
              <a:t>Artikulationsart</a:t>
            </a:r>
          </a:p>
        </p:txBody>
      </p:sp>
      <p:sp>
        <p:nvSpPr>
          <p:cNvPr id="71687" name="Text Box 7"/>
          <p:cNvSpPr txBox="1">
            <a:spLocks noChangeArrowheads="1"/>
          </p:cNvSpPr>
          <p:nvPr/>
        </p:nvSpPr>
        <p:spPr bwMode="auto">
          <a:xfrm>
            <a:off x="3921125" y="4837113"/>
            <a:ext cx="3765550"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lang="de-DE" altLang="de-DE" sz="1800" b="1">
                <a:effectLst>
                  <a:outerShdw blurRad="38100" dist="38100" dir="2700000" algn="tl">
                    <a:srgbClr val="C0C0C0"/>
                  </a:outerShdw>
                </a:effectLst>
                <a:latin typeface="Arial" pitchFamily="34" charset="0"/>
              </a:rPr>
              <a:t>{Okklusiv, Affrikativ, Frikativ, </a:t>
            </a:r>
            <a:br>
              <a:rPr lang="de-DE" altLang="de-DE" sz="1800" b="1">
                <a:effectLst>
                  <a:outerShdw blurRad="38100" dist="38100" dir="2700000" algn="tl">
                    <a:srgbClr val="C0C0C0"/>
                  </a:outerShdw>
                </a:effectLst>
                <a:latin typeface="Arial" pitchFamily="34" charset="0"/>
              </a:rPr>
            </a:br>
            <a:r>
              <a:rPr lang="de-DE" altLang="de-DE" sz="1800" b="1">
                <a:effectLst>
                  <a:outerShdw blurRad="38100" dist="38100" dir="2700000" algn="tl">
                    <a:srgbClr val="C0C0C0"/>
                  </a:outerShdw>
                </a:effectLst>
                <a:latin typeface="Arial" pitchFamily="34" charset="0"/>
              </a:rPr>
              <a:t>Approximant, Vibrant, Resonant}</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71683">
                                            <p:txEl>
                                              <p:pRg st="0" end="0"/>
                                            </p:txEl>
                                          </p:spTgt>
                                        </p:tgtEl>
                                        <p:attrNameLst>
                                          <p:attrName>style.visibility</p:attrName>
                                        </p:attrNameLst>
                                      </p:cBhvr>
                                      <p:to>
                                        <p:strVal val="visible"/>
                                      </p:to>
                                    </p:set>
                                    <p:animEffect transition="in" filter="wipe(left)">
                                      <p:cBhvr>
                                        <p:cTn id="7" dur="500"/>
                                        <p:tgtEl>
                                          <p:spTgt spid="71683">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71683">
                                            <p:txEl>
                                              <p:pRg st="1" end="1"/>
                                            </p:txEl>
                                          </p:spTgt>
                                        </p:tgtEl>
                                        <p:attrNameLst>
                                          <p:attrName>style.visibility</p:attrName>
                                        </p:attrNameLst>
                                      </p:cBhvr>
                                      <p:to>
                                        <p:strVal val="visible"/>
                                      </p:to>
                                    </p:set>
                                    <p:animEffect transition="in" filter="wipe(left)">
                                      <p:cBhvr>
                                        <p:cTn id="12" dur="500"/>
                                        <p:tgtEl>
                                          <p:spTgt spid="71683">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71683">
                                            <p:txEl>
                                              <p:pRg st="2" end="2"/>
                                            </p:txEl>
                                          </p:spTgt>
                                        </p:tgtEl>
                                        <p:attrNameLst>
                                          <p:attrName>style.visibility</p:attrName>
                                        </p:attrNameLst>
                                      </p:cBhvr>
                                      <p:to>
                                        <p:strVal val="visible"/>
                                      </p:to>
                                    </p:set>
                                    <p:animEffect transition="in" filter="wipe(left)">
                                      <p:cBhvr>
                                        <p:cTn id="17" dur="500"/>
                                        <p:tgtEl>
                                          <p:spTgt spid="71683">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71683">
                                            <p:txEl>
                                              <p:pRg st="3" end="3"/>
                                            </p:txEl>
                                          </p:spTgt>
                                        </p:tgtEl>
                                        <p:attrNameLst>
                                          <p:attrName>style.visibility</p:attrName>
                                        </p:attrNameLst>
                                      </p:cBhvr>
                                      <p:to>
                                        <p:strVal val="visible"/>
                                      </p:to>
                                    </p:set>
                                    <p:animEffect transition="in" filter="wipe(left)">
                                      <p:cBhvr>
                                        <p:cTn id="22" dur="500"/>
                                        <p:tgtEl>
                                          <p:spTgt spid="71683">
                                            <p:txEl>
                                              <p:pRg st="3" end="3"/>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71683">
                                            <p:txEl>
                                              <p:pRg st="4" end="4"/>
                                            </p:txEl>
                                          </p:spTgt>
                                        </p:tgtEl>
                                        <p:attrNameLst>
                                          <p:attrName>style.visibility</p:attrName>
                                        </p:attrNameLst>
                                      </p:cBhvr>
                                      <p:to>
                                        <p:strVal val="visible"/>
                                      </p:to>
                                    </p:set>
                                    <p:animEffect transition="in" filter="wipe(left)">
                                      <p:cBhvr>
                                        <p:cTn id="27" dur="500"/>
                                        <p:tgtEl>
                                          <p:spTgt spid="71683">
                                            <p:txEl>
                                              <p:pRg st="4" end="4"/>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71683">
                                            <p:txEl>
                                              <p:pRg st="5" end="5"/>
                                            </p:txEl>
                                          </p:spTgt>
                                        </p:tgtEl>
                                        <p:attrNameLst>
                                          <p:attrName>style.visibility</p:attrName>
                                        </p:attrNameLst>
                                      </p:cBhvr>
                                      <p:to>
                                        <p:strVal val="visible"/>
                                      </p:to>
                                    </p:set>
                                    <p:animEffect transition="in" filter="wipe(left)">
                                      <p:cBhvr>
                                        <p:cTn id="32" dur="500"/>
                                        <p:tgtEl>
                                          <p:spTgt spid="71683">
                                            <p:txEl>
                                              <p:pRg st="5" end="5"/>
                                            </p:txEl>
                                          </p:spTgt>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22" presetClass="entr" presetSubtype="1" fill="hold" grpId="0" nodeType="clickEffect">
                                  <p:stCondLst>
                                    <p:cond delay="0"/>
                                  </p:stCondLst>
                                  <p:childTnLst>
                                    <p:set>
                                      <p:cBhvr>
                                        <p:cTn id="36" dur="1" fill="hold">
                                          <p:stCondLst>
                                            <p:cond delay="0"/>
                                          </p:stCondLst>
                                        </p:cTn>
                                        <p:tgtEl>
                                          <p:spTgt spid="71684"/>
                                        </p:tgtEl>
                                        <p:attrNameLst>
                                          <p:attrName>style.visibility</p:attrName>
                                        </p:attrNameLst>
                                      </p:cBhvr>
                                      <p:to>
                                        <p:strVal val="visible"/>
                                      </p:to>
                                    </p:set>
                                    <p:animEffect transition="in" filter="wipe(up)">
                                      <p:cBhvr>
                                        <p:cTn id="37" dur="500"/>
                                        <p:tgtEl>
                                          <p:spTgt spid="71684"/>
                                        </p:tgtEl>
                                      </p:cBhvr>
                                    </p:animEffect>
                                  </p:childTnLst>
                                </p:cTn>
                              </p:par>
                            </p:childTnLst>
                          </p:cTn>
                        </p:par>
                        <p:par>
                          <p:cTn id="38" fill="hold" nodeType="afterGroup">
                            <p:stCondLst>
                              <p:cond delay="500"/>
                            </p:stCondLst>
                            <p:childTnLst>
                              <p:par>
                                <p:cTn id="39" presetID="22" presetClass="entr" presetSubtype="1" fill="hold" grpId="0" nodeType="afterEffect">
                                  <p:stCondLst>
                                    <p:cond delay="0"/>
                                  </p:stCondLst>
                                  <p:childTnLst>
                                    <p:set>
                                      <p:cBhvr>
                                        <p:cTn id="40" dur="1" fill="hold">
                                          <p:stCondLst>
                                            <p:cond delay="0"/>
                                          </p:stCondLst>
                                        </p:cTn>
                                        <p:tgtEl>
                                          <p:spTgt spid="71686"/>
                                        </p:tgtEl>
                                        <p:attrNameLst>
                                          <p:attrName>style.visibility</p:attrName>
                                        </p:attrNameLst>
                                      </p:cBhvr>
                                      <p:to>
                                        <p:strVal val="visible"/>
                                      </p:to>
                                    </p:set>
                                    <p:animEffect transition="in" filter="wipe(up)">
                                      <p:cBhvr>
                                        <p:cTn id="41" dur="500"/>
                                        <p:tgtEl>
                                          <p:spTgt spid="71686"/>
                                        </p:tgtEl>
                                      </p:cBhvr>
                                    </p:animEffect>
                                  </p:childTnLst>
                                </p:cTn>
                              </p:par>
                            </p:childTnLst>
                          </p:cTn>
                        </p:par>
                      </p:childTnLst>
                    </p:cTn>
                  </p:par>
                  <p:par>
                    <p:cTn id="42" fill="hold" nodeType="clickPar">
                      <p:stCondLst>
                        <p:cond delay="indefinite"/>
                      </p:stCondLst>
                      <p:childTnLst>
                        <p:par>
                          <p:cTn id="43" fill="hold" nodeType="withGroup">
                            <p:stCondLst>
                              <p:cond delay="0"/>
                            </p:stCondLst>
                            <p:childTnLst>
                              <p:par>
                                <p:cTn id="44" presetID="22" presetClass="entr" presetSubtype="1" fill="hold" grpId="0" nodeType="clickEffect">
                                  <p:stCondLst>
                                    <p:cond delay="0"/>
                                  </p:stCondLst>
                                  <p:childTnLst>
                                    <p:set>
                                      <p:cBhvr>
                                        <p:cTn id="45" dur="1" fill="hold">
                                          <p:stCondLst>
                                            <p:cond delay="0"/>
                                          </p:stCondLst>
                                        </p:cTn>
                                        <p:tgtEl>
                                          <p:spTgt spid="71685"/>
                                        </p:tgtEl>
                                        <p:attrNameLst>
                                          <p:attrName>style.visibility</p:attrName>
                                        </p:attrNameLst>
                                      </p:cBhvr>
                                      <p:to>
                                        <p:strVal val="visible"/>
                                      </p:to>
                                    </p:set>
                                    <p:animEffect transition="in" filter="wipe(up)">
                                      <p:cBhvr>
                                        <p:cTn id="46" dur="500"/>
                                        <p:tgtEl>
                                          <p:spTgt spid="71685"/>
                                        </p:tgtEl>
                                      </p:cBhvr>
                                    </p:animEffect>
                                  </p:childTnLst>
                                </p:cTn>
                              </p:par>
                            </p:childTnLst>
                          </p:cTn>
                        </p:par>
                        <p:par>
                          <p:cTn id="47" fill="hold" nodeType="afterGroup">
                            <p:stCondLst>
                              <p:cond delay="500"/>
                            </p:stCondLst>
                            <p:childTnLst>
                              <p:par>
                                <p:cTn id="48" presetID="22" presetClass="entr" presetSubtype="1" fill="hold" grpId="0" nodeType="afterEffect">
                                  <p:stCondLst>
                                    <p:cond delay="0"/>
                                  </p:stCondLst>
                                  <p:childTnLst>
                                    <p:set>
                                      <p:cBhvr>
                                        <p:cTn id="49" dur="1" fill="hold">
                                          <p:stCondLst>
                                            <p:cond delay="0"/>
                                          </p:stCondLst>
                                        </p:cTn>
                                        <p:tgtEl>
                                          <p:spTgt spid="71687"/>
                                        </p:tgtEl>
                                        <p:attrNameLst>
                                          <p:attrName>style.visibility</p:attrName>
                                        </p:attrNameLst>
                                      </p:cBhvr>
                                      <p:to>
                                        <p:strVal val="visible"/>
                                      </p:to>
                                    </p:set>
                                    <p:animEffect transition="in" filter="wipe(up)">
                                      <p:cBhvr>
                                        <p:cTn id="50" dur="500"/>
                                        <p:tgtEl>
                                          <p:spTgt spid="7168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683" grpId="0" build="p" bldLvl="2" autoUpdateAnimBg="0"/>
      <p:bldP spid="71684" grpId="0" autoUpdateAnimBg="0"/>
      <p:bldP spid="71685" grpId="0" autoUpdateAnimBg="0"/>
      <p:bldP spid="71686" grpId="0" autoUpdateAnimBg="0"/>
      <p:bldP spid="71687" grpId="0" autoUpdateAnimBg="0"/>
    </p:bldLst>
  </p:timing>
</p:sld>
</file>

<file path=ppt/slides/slide2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2706" name="Rectangle 2"/>
          <p:cNvSpPr>
            <a:spLocks noGrp="1" noChangeArrowheads="1"/>
          </p:cNvSpPr>
          <p:nvPr>
            <p:ph type="title"/>
          </p:nvPr>
        </p:nvSpPr>
        <p:spPr/>
        <p:txBody>
          <a:bodyPr/>
          <a:lstStyle/>
          <a:p>
            <a:r>
              <a:rPr lang="de-DE" altLang="de-DE"/>
              <a:t>8. Wie ist die Lage des Luftstroms?</a:t>
            </a:r>
          </a:p>
        </p:txBody>
      </p:sp>
      <p:sp>
        <p:nvSpPr>
          <p:cNvPr id="72707" name="Rectangle 3"/>
          <p:cNvSpPr>
            <a:spLocks noGrp="1" noChangeArrowheads="1"/>
          </p:cNvSpPr>
          <p:nvPr>
            <p:ph type="body" idx="1"/>
          </p:nvPr>
        </p:nvSpPr>
        <p:spPr>
          <a:xfrm>
            <a:off x="1003300" y="1752600"/>
            <a:ext cx="7912100" cy="1073150"/>
          </a:xfrm>
        </p:spPr>
        <p:txBody>
          <a:bodyPr/>
          <a:lstStyle/>
          <a:p>
            <a:r>
              <a:rPr lang="de-DE" altLang="de-DE"/>
              <a:t>zentral</a:t>
            </a:r>
          </a:p>
          <a:p>
            <a:r>
              <a:rPr lang="de-DE" altLang="de-DE"/>
              <a:t>lateral</a:t>
            </a:r>
          </a:p>
        </p:txBody>
      </p:sp>
      <p:sp>
        <p:nvSpPr>
          <p:cNvPr id="72708" name="Text Box 4"/>
          <p:cNvSpPr txBox="1">
            <a:spLocks noChangeArrowheads="1"/>
          </p:cNvSpPr>
          <p:nvPr/>
        </p:nvSpPr>
        <p:spPr bwMode="auto">
          <a:xfrm>
            <a:off x="1508125" y="3389313"/>
            <a:ext cx="100965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lang="de-DE" altLang="de-DE" sz="1800" b="1">
                <a:solidFill>
                  <a:schemeClr val="accent2"/>
                </a:solidFill>
                <a:effectLst>
                  <a:outerShdw blurRad="38100" dist="38100" dir="2700000" algn="tl">
                    <a:srgbClr val="C0C0C0"/>
                  </a:outerShdw>
                </a:effectLst>
                <a:latin typeface="Arial" pitchFamily="34" charset="0"/>
              </a:rPr>
              <a:t>Attribut</a:t>
            </a:r>
          </a:p>
        </p:txBody>
      </p:sp>
      <p:sp>
        <p:nvSpPr>
          <p:cNvPr id="72709" name="Text Box 5"/>
          <p:cNvSpPr txBox="1">
            <a:spLocks noChangeArrowheads="1"/>
          </p:cNvSpPr>
          <p:nvPr/>
        </p:nvSpPr>
        <p:spPr bwMode="auto">
          <a:xfrm>
            <a:off x="3794125" y="3389313"/>
            <a:ext cx="163195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lang="de-DE" altLang="de-DE" sz="1800" b="1">
                <a:solidFill>
                  <a:schemeClr val="accent2"/>
                </a:solidFill>
                <a:effectLst>
                  <a:outerShdw blurRad="38100" dist="38100" dir="2700000" algn="tl">
                    <a:srgbClr val="C0C0C0"/>
                  </a:outerShdw>
                </a:effectLst>
                <a:latin typeface="Arial" pitchFamily="34" charset="0"/>
              </a:rPr>
              <a:t>Wertebereich</a:t>
            </a:r>
          </a:p>
        </p:txBody>
      </p:sp>
      <p:sp>
        <p:nvSpPr>
          <p:cNvPr id="72710" name="Text Box 6"/>
          <p:cNvSpPr txBox="1">
            <a:spLocks noChangeArrowheads="1"/>
          </p:cNvSpPr>
          <p:nvPr/>
        </p:nvSpPr>
        <p:spPr bwMode="auto">
          <a:xfrm>
            <a:off x="1508125" y="4125913"/>
            <a:ext cx="170815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lang="de-DE" altLang="de-DE" sz="1800" b="1">
                <a:effectLst>
                  <a:outerShdw blurRad="38100" dist="38100" dir="2700000" algn="tl">
                    <a:srgbClr val="C0C0C0"/>
                  </a:outerShdw>
                </a:effectLst>
                <a:latin typeface="Arial" pitchFamily="34" charset="0"/>
              </a:rPr>
              <a:t>Luftstromlage</a:t>
            </a:r>
          </a:p>
        </p:txBody>
      </p:sp>
      <p:sp>
        <p:nvSpPr>
          <p:cNvPr id="72711" name="Text Box 7"/>
          <p:cNvSpPr txBox="1">
            <a:spLocks noChangeArrowheads="1"/>
          </p:cNvSpPr>
          <p:nvPr/>
        </p:nvSpPr>
        <p:spPr bwMode="auto">
          <a:xfrm>
            <a:off x="3794125" y="4125913"/>
            <a:ext cx="189865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lang="de-DE" altLang="de-DE" sz="1800" b="1">
                <a:effectLst>
                  <a:outerShdw blurRad="38100" dist="38100" dir="2700000" algn="tl">
                    <a:srgbClr val="C0C0C0"/>
                  </a:outerShdw>
                </a:effectLst>
                <a:latin typeface="Arial" pitchFamily="34" charset="0"/>
              </a:rPr>
              <a:t>{zentral, lateral}</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72707">
                                            <p:txEl>
                                              <p:pRg st="0" end="0"/>
                                            </p:txEl>
                                          </p:spTgt>
                                        </p:tgtEl>
                                        <p:attrNameLst>
                                          <p:attrName>style.visibility</p:attrName>
                                        </p:attrNameLst>
                                      </p:cBhvr>
                                      <p:to>
                                        <p:strVal val="visible"/>
                                      </p:to>
                                    </p:set>
                                    <p:animEffect transition="in" filter="wipe(left)">
                                      <p:cBhvr>
                                        <p:cTn id="7" dur="500"/>
                                        <p:tgtEl>
                                          <p:spTgt spid="72707">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72707">
                                            <p:txEl>
                                              <p:pRg st="1" end="1"/>
                                            </p:txEl>
                                          </p:spTgt>
                                        </p:tgtEl>
                                        <p:attrNameLst>
                                          <p:attrName>style.visibility</p:attrName>
                                        </p:attrNameLst>
                                      </p:cBhvr>
                                      <p:to>
                                        <p:strVal val="visible"/>
                                      </p:to>
                                    </p:set>
                                    <p:animEffect transition="in" filter="wipe(left)">
                                      <p:cBhvr>
                                        <p:cTn id="12" dur="500"/>
                                        <p:tgtEl>
                                          <p:spTgt spid="72707">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1" fill="hold" grpId="0" nodeType="clickEffect">
                                  <p:stCondLst>
                                    <p:cond delay="0"/>
                                  </p:stCondLst>
                                  <p:childTnLst>
                                    <p:set>
                                      <p:cBhvr>
                                        <p:cTn id="16" dur="1" fill="hold">
                                          <p:stCondLst>
                                            <p:cond delay="0"/>
                                          </p:stCondLst>
                                        </p:cTn>
                                        <p:tgtEl>
                                          <p:spTgt spid="72708"/>
                                        </p:tgtEl>
                                        <p:attrNameLst>
                                          <p:attrName>style.visibility</p:attrName>
                                        </p:attrNameLst>
                                      </p:cBhvr>
                                      <p:to>
                                        <p:strVal val="visible"/>
                                      </p:to>
                                    </p:set>
                                    <p:animEffect transition="in" filter="wipe(up)">
                                      <p:cBhvr>
                                        <p:cTn id="17" dur="500"/>
                                        <p:tgtEl>
                                          <p:spTgt spid="72708"/>
                                        </p:tgtEl>
                                      </p:cBhvr>
                                    </p:animEffect>
                                  </p:childTnLst>
                                </p:cTn>
                              </p:par>
                            </p:childTnLst>
                          </p:cTn>
                        </p:par>
                        <p:par>
                          <p:cTn id="18" fill="hold" nodeType="afterGroup">
                            <p:stCondLst>
                              <p:cond delay="500"/>
                            </p:stCondLst>
                            <p:childTnLst>
                              <p:par>
                                <p:cTn id="19" presetID="22" presetClass="entr" presetSubtype="1" fill="hold" grpId="0" nodeType="afterEffect">
                                  <p:stCondLst>
                                    <p:cond delay="0"/>
                                  </p:stCondLst>
                                  <p:childTnLst>
                                    <p:set>
                                      <p:cBhvr>
                                        <p:cTn id="20" dur="1" fill="hold">
                                          <p:stCondLst>
                                            <p:cond delay="0"/>
                                          </p:stCondLst>
                                        </p:cTn>
                                        <p:tgtEl>
                                          <p:spTgt spid="72710"/>
                                        </p:tgtEl>
                                        <p:attrNameLst>
                                          <p:attrName>style.visibility</p:attrName>
                                        </p:attrNameLst>
                                      </p:cBhvr>
                                      <p:to>
                                        <p:strVal val="visible"/>
                                      </p:to>
                                    </p:set>
                                    <p:animEffect transition="in" filter="wipe(up)">
                                      <p:cBhvr>
                                        <p:cTn id="21" dur="500"/>
                                        <p:tgtEl>
                                          <p:spTgt spid="72710"/>
                                        </p:tgtEl>
                                      </p:cBhvr>
                                    </p:animEffect>
                                  </p:childTnLst>
                                </p:cTn>
                              </p:par>
                            </p:childTnLst>
                          </p:cTn>
                        </p:par>
                      </p:childTnLst>
                    </p:cTn>
                  </p:par>
                  <p:par>
                    <p:cTn id="22" fill="hold" nodeType="clickPar">
                      <p:stCondLst>
                        <p:cond delay="indefinite"/>
                      </p:stCondLst>
                      <p:childTnLst>
                        <p:par>
                          <p:cTn id="23" fill="hold" nodeType="withGroup">
                            <p:stCondLst>
                              <p:cond delay="0"/>
                            </p:stCondLst>
                            <p:childTnLst>
                              <p:par>
                                <p:cTn id="24" presetID="22" presetClass="entr" presetSubtype="1" fill="hold" grpId="0" nodeType="clickEffect">
                                  <p:stCondLst>
                                    <p:cond delay="0"/>
                                  </p:stCondLst>
                                  <p:childTnLst>
                                    <p:set>
                                      <p:cBhvr>
                                        <p:cTn id="25" dur="1" fill="hold">
                                          <p:stCondLst>
                                            <p:cond delay="0"/>
                                          </p:stCondLst>
                                        </p:cTn>
                                        <p:tgtEl>
                                          <p:spTgt spid="72709"/>
                                        </p:tgtEl>
                                        <p:attrNameLst>
                                          <p:attrName>style.visibility</p:attrName>
                                        </p:attrNameLst>
                                      </p:cBhvr>
                                      <p:to>
                                        <p:strVal val="visible"/>
                                      </p:to>
                                    </p:set>
                                    <p:animEffect transition="in" filter="wipe(up)">
                                      <p:cBhvr>
                                        <p:cTn id="26" dur="500"/>
                                        <p:tgtEl>
                                          <p:spTgt spid="72709"/>
                                        </p:tgtEl>
                                      </p:cBhvr>
                                    </p:animEffect>
                                  </p:childTnLst>
                                </p:cTn>
                              </p:par>
                            </p:childTnLst>
                          </p:cTn>
                        </p:par>
                        <p:par>
                          <p:cTn id="27" fill="hold" nodeType="afterGroup">
                            <p:stCondLst>
                              <p:cond delay="500"/>
                            </p:stCondLst>
                            <p:childTnLst>
                              <p:par>
                                <p:cTn id="28" presetID="22" presetClass="entr" presetSubtype="1" fill="hold" grpId="0" nodeType="afterEffect">
                                  <p:stCondLst>
                                    <p:cond delay="0"/>
                                  </p:stCondLst>
                                  <p:childTnLst>
                                    <p:set>
                                      <p:cBhvr>
                                        <p:cTn id="29" dur="1" fill="hold">
                                          <p:stCondLst>
                                            <p:cond delay="0"/>
                                          </p:stCondLst>
                                        </p:cTn>
                                        <p:tgtEl>
                                          <p:spTgt spid="72711"/>
                                        </p:tgtEl>
                                        <p:attrNameLst>
                                          <p:attrName>style.visibility</p:attrName>
                                        </p:attrNameLst>
                                      </p:cBhvr>
                                      <p:to>
                                        <p:strVal val="visible"/>
                                      </p:to>
                                    </p:set>
                                    <p:animEffect transition="in" filter="wipe(up)">
                                      <p:cBhvr>
                                        <p:cTn id="30" dur="500"/>
                                        <p:tgtEl>
                                          <p:spTgt spid="727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2707" grpId="0" build="p" autoUpdateAnimBg="0"/>
      <p:bldP spid="72708" grpId="0" autoUpdateAnimBg="0"/>
      <p:bldP spid="72709" grpId="0" autoUpdateAnimBg="0"/>
      <p:bldP spid="72710" grpId="0" autoUpdateAnimBg="0"/>
      <p:bldP spid="72711" grpId="0" autoUpdateAnimBg="0"/>
    </p:bldLst>
  </p:timing>
</p:sld>
</file>

<file path=ppt/slides/slide2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3730" name="Rectangle 2"/>
          <p:cNvSpPr>
            <a:spLocks noGrp="1" noChangeArrowheads="1"/>
          </p:cNvSpPr>
          <p:nvPr>
            <p:ph type="title"/>
          </p:nvPr>
        </p:nvSpPr>
        <p:spPr/>
        <p:txBody>
          <a:bodyPr/>
          <a:lstStyle/>
          <a:p>
            <a:r>
              <a:rPr lang="de-DE" altLang="de-DE"/>
              <a:t>Das /</a:t>
            </a:r>
            <a:r>
              <a:rPr lang="de-DE" altLang="de-DE">
                <a:latin typeface="SILDoulos IPA93" pitchFamily="2" charset="2"/>
              </a:rPr>
              <a:t>f</a:t>
            </a:r>
            <a:r>
              <a:rPr lang="de-DE" altLang="de-DE"/>
              <a:t>/ wie in </a:t>
            </a:r>
            <a:r>
              <a:rPr lang="de-DE" altLang="de-DE" i="1"/>
              <a:t>fat</a:t>
            </a:r>
          </a:p>
        </p:txBody>
      </p:sp>
      <p:sp>
        <p:nvSpPr>
          <p:cNvPr id="73731" name="Rectangle 3"/>
          <p:cNvSpPr>
            <a:spLocks noGrp="1" noChangeArrowheads="1"/>
          </p:cNvSpPr>
          <p:nvPr>
            <p:ph type="body" sz="half" idx="1"/>
          </p:nvPr>
        </p:nvSpPr>
        <p:spPr>
          <a:xfrm>
            <a:off x="755650" y="2133600"/>
            <a:ext cx="4248150" cy="3270250"/>
          </a:xfrm>
        </p:spPr>
        <p:txBody>
          <a:bodyPr/>
          <a:lstStyle/>
          <a:p>
            <a:r>
              <a:rPr lang="de-DE" altLang="de-DE" sz="2000"/>
              <a:t>Luftstromprozess</a:t>
            </a:r>
          </a:p>
          <a:p>
            <a:r>
              <a:rPr lang="de-DE" altLang="de-DE" sz="2000"/>
              <a:t>Luftstromrichtung</a:t>
            </a:r>
          </a:p>
          <a:p>
            <a:r>
              <a:rPr lang="de-DE" altLang="de-DE" sz="2000"/>
              <a:t>Glottisstellung </a:t>
            </a:r>
          </a:p>
          <a:p>
            <a:r>
              <a:rPr lang="de-DE" altLang="de-DE" sz="2000"/>
              <a:t>Velumstellung </a:t>
            </a:r>
          </a:p>
          <a:p>
            <a:r>
              <a:rPr lang="de-DE" altLang="de-DE" sz="2000"/>
              <a:t>Aktiver Artikulator</a:t>
            </a:r>
          </a:p>
          <a:p>
            <a:r>
              <a:rPr lang="de-DE" altLang="de-DE" sz="2000"/>
              <a:t>Passiver Artikulator</a:t>
            </a:r>
          </a:p>
          <a:p>
            <a:r>
              <a:rPr lang="de-DE" altLang="de-DE" sz="2000"/>
              <a:t>Artikulationsart</a:t>
            </a:r>
          </a:p>
          <a:p>
            <a:r>
              <a:rPr lang="de-DE" altLang="de-DE" sz="2000"/>
              <a:t>Luftstromlage </a:t>
            </a:r>
          </a:p>
        </p:txBody>
      </p:sp>
      <p:sp>
        <p:nvSpPr>
          <p:cNvPr id="73732" name="Rectangle 4"/>
          <p:cNvSpPr>
            <a:spLocks noGrp="1" noChangeArrowheads="1"/>
          </p:cNvSpPr>
          <p:nvPr>
            <p:ph type="body" sz="half" idx="2"/>
          </p:nvPr>
        </p:nvSpPr>
        <p:spPr>
          <a:xfrm>
            <a:off x="5173663" y="2133600"/>
            <a:ext cx="3425825" cy="3217863"/>
          </a:xfrm>
        </p:spPr>
        <p:txBody>
          <a:bodyPr/>
          <a:lstStyle/>
          <a:p>
            <a:r>
              <a:rPr lang="de-DE" altLang="de-DE" sz="2000"/>
              <a:t>pulmonisch</a:t>
            </a:r>
          </a:p>
          <a:p>
            <a:r>
              <a:rPr lang="de-DE" altLang="de-DE" sz="2000"/>
              <a:t>egressiv</a:t>
            </a:r>
          </a:p>
          <a:p>
            <a:r>
              <a:rPr lang="de-DE" altLang="de-DE" sz="2000"/>
              <a:t>stimmlos </a:t>
            </a:r>
          </a:p>
          <a:p>
            <a:r>
              <a:rPr lang="de-DE" altLang="de-DE" sz="2000"/>
              <a:t>oral</a:t>
            </a:r>
          </a:p>
          <a:p>
            <a:r>
              <a:rPr lang="de-DE" altLang="de-DE" sz="2000"/>
              <a:t>labial</a:t>
            </a:r>
          </a:p>
          <a:p>
            <a:r>
              <a:rPr lang="de-DE" altLang="de-DE" sz="2000"/>
              <a:t>dental</a:t>
            </a:r>
          </a:p>
          <a:p>
            <a:r>
              <a:rPr lang="de-DE" altLang="de-DE" sz="2000"/>
              <a:t>Frikativ</a:t>
            </a:r>
          </a:p>
          <a:p>
            <a:r>
              <a:rPr lang="de-DE" altLang="de-DE" sz="2000"/>
              <a:t>zentral</a:t>
            </a:r>
          </a:p>
        </p:txBody>
      </p:sp>
      <p:sp>
        <p:nvSpPr>
          <p:cNvPr id="73733" name="Text Box 5"/>
          <p:cNvSpPr txBox="1">
            <a:spLocks noChangeArrowheads="1"/>
          </p:cNvSpPr>
          <p:nvPr/>
        </p:nvSpPr>
        <p:spPr bwMode="auto">
          <a:xfrm>
            <a:off x="1066800" y="1485900"/>
            <a:ext cx="2082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spcBef>
                <a:spcPct val="50000"/>
              </a:spcBef>
            </a:pPr>
            <a:r>
              <a:rPr lang="de-DE" altLang="de-DE" b="1">
                <a:solidFill>
                  <a:schemeClr val="accent2"/>
                </a:solidFill>
                <a:effectLst>
                  <a:outerShdw blurRad="38100" dist="38100" dir="2700000" algn="tl">
                    <a:srgbClr val="C0C0C0"/>
                  </a:outerShdw>
                </a:effectLst>
                <a:latin typeface="Arial" pitchFamily="34" charset="0"/>
              </a:rPr>
              <a:t>Attribut</a:t>
            </a:r>
          </a:p>
        </p:txBody>
      </p:sp>
      <p:sp>
        <p:nvSpPr>
          <p:cNvPr id="73734" name="Text Box 6"/>
          <p:cNvSpPr txBox="1">
            <a:spLocks noChangeArrowheads="1"/>
          </p:cNvSpPr>
          <p:nvPr/>
        </p:nvSpPr>
        <p:spPr bwMode="auto">
          <a:xfrm>
            <a:off x="5029200" y="1485900"/>
            <a:ext cx="2082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spcBef>
                <a:spcPct val="50000"/>
              </a:spcBef>
            </a:pPr>
            <a:r>
              <a:rPr lang="de-DE" altLang="de-DE" b="1">
                <a:solidFill>
                  <a:schemeClr val="accent2"/>
                </a:solidFill>
                <a:effectLst>
                  <a:outerShdw blurRad="38100" dist="38100" dir="2700000" algn="tl">
                    <a:srgbClr val="C0C0C0"/>
                  </a:outerShdw>
                </a:effectLst>
                <a:latin typeface="Arial" pitchFamily="34" charset="0"/>
              </a:rPr>
              <a:t>Wert</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73732">
                                            <p:txEl>
                                              <p:pRg st="0" end="0"/>
                                            </p:txEl>
                                          </p:spTgt>
                                        </p:tgtEl>
                                        <p:attrNameLst>
                                          <p:attrName>style.visibility</p:attrName>
                                        </p:attrNameLst>
                                      </p:cBhvr>
                                      <p:to>
                                        <p:strVal val="visible"/>
                                      </p:to>
                                    </p:set>
                                    <p:animEffect transition="in" filter="wipe(left)">
                                      <p:cBhvr>
                                        <p:cTn id="7" dur="500"/>
                                        <p:tgtEl>
                                          <p:spTgt spid="73732">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73732">
                                            <p:txEl>
                                              <p:pRg st="1" end="1"/>
                                            </p:txEl>
                                          </p:spTgt>
                                        </p:tgtEl>
                                        <p:attrNameLst>
                                          <p:attrName>style.visibility</p:attrName>
                                        </p:attrNameLst>
                                      </p:cBhvr>
                                      <p:to>
                                        <p:strVal val="visible"/>
                                      </p:to>
                                    </p:set>
                                    <p:animEffect transition="in" filter="wipe(left)">
                                      <p:cBhvr>
                                        <p:cTn id="12" dur="500"/>
                                        <p:tgtEl>
                                          <p:spTgt spid="73732">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73732">
                                            <p:txEl>
                                              <p:pRg st="2" end="2"/>
                                            </p:txEl>
                                          </p:spTgt>
                                        </p:tgtEl>
                                        <p:attrNameLst>
                                          <p:attrName>style.visibility</p:attrName>
                                        </p:attrNameLst>
                                      </p:cBhvr>
                                      <p:to>
                                        <p:strVal val="visible"/>
                                      </p:to>
                                    </p:set>
                                    <p:animEffect transition="in" filter="wipe(left)">
                                      <p:cBhvr>
                                        <p:cTn id="17" dur="500"/>
                                        <p:tgtEl>
                                          <p:spTgt spid="73732">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73732">
                                            <p:txEl>
                                              <p:pRg st="3" end="3"/>
                                            </p:txEl>
                                          </p:spTgt>
                                        </p:tgtEl>
                                        <p:attrNameLst>
                                          <p:attrName>style.visibility</p:attrName>
                                        </p:attrNameLst>
                                      </p:cBhvr>
                                      <p:to>
                                        <p:strVal val="visible"/>
                                      </p:to>
                                    </p:set>
                                    <p:animEffect transition="in" filter="wipe(left)">
                                      <p:cBhvr>
                                        <p:cTn id="22" dur="500"/>
                                        <p:tgtEl>
                                          <p:spTgt spid="73732">
                                            <p:txEl>
                                              <p:pRg st="3" end="3"/>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73732">
                                            <p:txEl>
                                              <p:pRg st="4" end="4"/>
                                            </p:txEl>
                                          </p:spTgt>
                                        </p:tgtEl>
                                        <p:attrNameLst>
                                          <p:attrName>style.visibility</p:attrName>
                                        </p:attrNameLst>
                                      </p:cBhvr>
                                      <p:to>
                                        <p:strVal val="visible"/>
                                      </p:to>
                                    </p:set>
                                    <p:animEffect transition="in" filter="wipe(left)">
                                      <p:cBhvr>
                                        <p:cTn id="27" dur="500"/>
                                        <p:tgtEl>
                                          <p:spTgt spid="73732">
                                            <p:txEl>
                                              <p:pRg st="4" end="4"/>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73732">
                                            <p:txEl>
                                              <p:pRg st="5" end="5"/>
                                            </p:txEl>
                                          </p:spTgt>
                                        </p:tgtEl>
                                        <p:attrNameLst>
                                          <p:attrName>style.visibility</p:attrName>
                                        </p:attrNameLst>
                                      </p:cBhvr>
                                      <p:to>
                                        <p:strVal val="visible"/>
                                      </p:to>
                                    </p:set>
                                    <p:animEffect transition="in" filter="wipe(left)">
                                      <p:cBhvr>
                                        <p:cTn id="32" dur="500"/>
                                        <p:tgtEl>
                                          <p:spTgt spid="73732">
                                            <p:txEl>
                                              <p:pRg st="5" end="5"/>
                                            </p:txEl>
                                          </p:spTgt>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22" presetClass="entr" presetSubtype="8" fill="hold" grpId="0" nodeType="clickEffect">
                                  <p:stCondLst>
                                    <p:cond delay="0"/>
                                  </p:stCondLst>
                                  <p:childTnLst>
                                    <p:set>
                                      <p:cBhvr>
                                        <p:cTn id="36" dur="1" fill="hold">
                                          <p:stCondLst>
                                            <p:cond delay="0"/>
                                          </p:stCondLst>
                                        </p:cTn>
                                        <p:tgtEl>
                                          <p:spTgt spid="73732">
                                            <p:txEl>
                                              <p:pRg st="6" end="6"/>
                                            </p:txEl>
                                          </p:spTgt>
                                        </p:tgtEl>
                                        <p:attrNameLst>
                                          <p:attrName>style.visibility</p:attrName>
                                        </p:attrNameLst>
                                      </p:cBhvr>
                                      <p:to>
                                        <p:strVal val="visible"/>
                                      </p:to>
                                    </p:set>
                                    <p:animEffect transition="in" filter="wipe(left)">
                                      <p:cBhvr>
                                        <p:cTn id="37" dur="500"/>
                                        <p:tgtEl>
                                          <p:spTgt spid="73732">
                                            <p:txEl>
                                              <p:pRg st="6" end="6"/>
                                            </p:txEl>
                                          </p:spTgt>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22" presetClass="entr" presetSubtype="8" fill="hold" grpId="0" nodeType="clickEffect">
                                  <p:stCondLst>
                                    <p:cond delay="0"/>
                                  </p:stCondLst>
                                  <p:childTnLst>
                                    <p:set>
                                      <p:cBhvr>
                                        <p:cTn id="41" dur="1" fill="hold">
                                          <p:stCondLst>
                                            <p:cond delay="0"/>
                                          </p:stCondLst>
                                        </p:cTn>
                                        <p:tgtEl>
                                          <p:spTgt spid="73732">
                                            <p:txEl>
                                              <p:pRg st="7" end="7"/>
                                            </p:txEl>
                                          </p:spTgt>
                                        </p:tgtEl>
                                        <p:attrNameLst>
                                          <p:attrName>style.visibility</p:attrName>
                                        </p:attrNameLst>
                                      </p:cBhvr>
                                      <p:to>
                                        <p:strVal val="visible"/>
                                      </p:to>
                                    </p:set>
                                    <p:animEffect transition="in" filter="wipe(left)">
                                      <p:cBhvr>
                                        <p:cTn id="42" dur="500"/>
                                        <p:tgtEl>
                                          <p:spTgt spid="73732">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3732" grpId="0" build="p" autoUpdateAnimBg="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2"/>
          <p:cNvSpPr>
            <a:spLocks noGrp="1" noChangeArrowheads="1"/>
          </p:cNvSpPr>
          <p:nvPr>
            <p:ph type="title"/>
          </p:nvPr>
        </p:nvSpPr>
        <p:spPr/>
        <p:txBody>
          <a:bodyPr/>
          <a:lstStyle/>
          <a:p>
            <a:r>
              <a:rPr lang="de-DE" altLang="de-DE"/>
              <a:t>Das /</a:t>
            </a:r>
            <a:r>
              <a:rPr lang="de-DE" altLang="de-DE">
                <a:latin typeface="SILDoulos IPA93" pitchFamily="2" charset="2"/>
              </a:rPr>
              <a:t>f</a:t>
            </a:r>
            <a:r>
              <a:rPr lang="de-DE" altLang="de-DE"/>
              <a:t>/ wie in </a:t>
            </a:r>
            <a:r>
              <a:rPr lang="de-DE" altLang="de-DE" i="1"/>
              <a:t>fat</a:t>
            </a:r>
            <a:r>
              <a:rPr lang="de-DE" altLang="de-DE"/>
              <a:t>: Merkmalsmatrix</a:t>
            </a:r>
            <a:endParaRPr lang="de-DE" altLang="de-DE" i="1"/>
          </a:p>
        </p:txBody>
      </p:sp>
      <p:graphicFrame>
        <p:nvGraphicFramePr>
          <p:cNvPr id="74755" name="Object 3"/>
          <p:cNvGraphicFramePr>
            <a:graphicFrameLocks noChangeAspect="1"/>
          </p:cNvGraphicFramePr>
          <p:nvPr/>
        </p:nvGraphicFramePr>
        <p:xfrm>
          <a:off x="1187450" y="1443038"/>
          <a:ext cx="6759575" cy="4840287"/>
        </p:xfrm>
        <a:graphic>
          <a:graphicData uri="http://schemas.openxmlformats.org/presentationml/2006/ole">
            <mc:AlternateContent xmlns:mc="http://schemas.openxmlformats.org/markup-compatibility/2006">
              <mc:Choice xmlns:v="urn:schemas-microsoft-com:vml" Requires="v">
                <p:oleObj spid="_x0000_s74758" name="Equation" r:id="rId4" imgW="2145960" imgH="1536480" progId="Equation.DSMT4">
                  <p:embed/>
                </p:oleObj>
              </mc:Choice>
              <mc:Fallback>
                <p:oleObj name="Equation" r:id="rId4" imgW="2145960" imgH="1536480" progId="Equation.DSMT4">
                  <p:embed/>
                  <p:pic>
                    <p:nvPicPr>
                      <p:cNvPr id="0"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187450" y="1443038"/>
                        <a:ext cx="6759575" cy="48402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 presetClass="entr" presetSubtype="32" fill="hold" nodeType="afterEffect">
                                  <p:stCondLst>
                                    <p:cond delay="0"/>
                                  </p:stCondLst>
                                  <p:childTnLst>
                                    <p:set>
                                      <p:cBhvr>
                                        <p:cTn id="6" dur="1" fill="hold">
                                          <p:stCondLst>
                                            <p:cond delay="0"/>
                                          </p:stCondLst>
                                        </p:cTn>
                                        <p:tgtEl>
                                          <p:spTgt spid="74755"/>
                                        </p:tgtEl>
                                        <p:attrNameLst>
                                          <p:attrName>style.visibility</p:attrName>
                                        </p:attrNameLst>
                                      </p:cBhvr>
                                      <p:to>
                                        <p:strVal val="visible"/>
                                      </p:to>
                                    </p:set>
                                    <p:animEffect transition="in" filter="box(out)">
                                      <p:cBhvr>
                                        <p:cTn id="7" dur="500"/>
                                        <p:tgtEl>
                                          <p:spTgt spid="747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2"/>
          <p:cNvSpPr>
            <a:spLocks noGrp="1" noChangeArrowheads="1"/>
          </p:cNvSpPr>
          <p:nvPr>
            <p:ph type="title"/>
          </p:nvPr>
        </p:nvSpPr>
        <p:spPr/>
        <p:txBody>
          <a:bodyPr/>
          <a:lstStyle/>
          <a:p>
            <a:r>
              <a:rPr lang="de-DE" altLang="de-DE"/>
              <a:t>Binäre phonologische Merkmale</a:t>
            </a:r>
          </a:p>
        </p:txBody>
      </p:sp>
      <p:sp>
        <p:nvSpPr>
          <p:cNvPr id="75779" name="Rectangle 3"/>
          <p:cNvSpPr>
            <a:spLocks noGrp="1" noChangeArrowheads="1"/>
          </p:cNvSpPr>
          <p:nvPr>
            <p:ph type="body" idx="1"/>
          </p:nvPr>
        </p:nvSpPr>
        <p:spPr>
          <a:xfrm>
            <a:off x="939800" y="1955800"/>
            <a:ext cx="7747000" cy="2171700"/>
          </a:xfrm>
        </p:spPr>
        <p:txBody>
          <a:bodyPr/>
          <a:lstStyle/>
          <a:p>
            <a:pPr marL="0" indent="0">
              <a:lnSpc>
                <a:spcPct val="90000"/>
              </a:lnSpc>
              <a:buFont typeface="Wingdings 2" pitchFamily="18" charset="2"/>
              <a:buNone/>
            </a:pPr>
            <a:r>
              <a:rPr lang="de-DE" altLang="de-DE"/>
              <a:t>Ausgehend von der Feststellung, dass viele phonetische Attribute als die An- oder Abwesenheit einer Eigenschaft erscheinen, hat man schon früh versucht phonetische Merkmale als </a:t>
            </a:r>
            <a:r>
              <a:rPr lang="de-DE" altLang="de-DE">
                <a:solidFill>
                  <a:schemeClr val="accent2"/>
                </a:solidFill>
              </a:rPr>
              <a:t>binäre Oppositionen</a:t>
            </a:r>
            <a:r>
              <a:rPr lang="de-DE" altLang="de-DE"/>
              <a:t> zu erfassen, d.h. als positive oder negative Spezifikation eines Attributes. Beispiele:</a:t>
            </a:r>
          </a:p>
        </p:txBody>
      </p:sp>
      <p:sp>
        <p:nvSpPr>
          <p:cNvPr id="75780" name="Text Box 4"/>
          <p:cNvSpPr txBox="1">
            <a:spLocks noChangeArrowheads="1"/>
          </p:cNvSpPr>
          <p:nvPr/>
        </p:nvSpPr>
        <p:spPr bwMode="auto">
          <a:xfrm>
            <a:off x="923925" y="4257675"/>
            <a:ext cx="7848600" cy="1552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381000" indent="-381000" algn="l">
              <a:defRPr>
                <a:solidFill>
                  <a:schemeClr val="tx1"/>
                </a:solidFill>
                <a:latin typeface="Arial" pitchFamily="34" charset="0"/>
                <a:cs typeface="Arial" pitchFamily="34" charset="0"/>
              </a:defRPr>
            </a:lvl1pPr>
            <a:lvl2pPr marL="571500" algn="l">
              <a:defRPr>
                <a:solidFill>
                  <a:schemeClr val="tx1"/>
                </a:solidFill>
                <a:latin typeface="Arial" pitchFamily="34" charset="0"/>
                <a:cs typeface="Arial" pitchFamily="34" charset="0"/>
              </a:defRPr>
            </a:lvl2pPr>
            <a:lvl3pPr algn="l">
              <a:defRPr>
                <a:solidFill>
                  <a:schemeClr val="tx1"/>
                </a:solidFill>
                <a:latin typeface="Arial" pitchFamily="34" charset="0"/>
                <a:cs typeface="Arial" pitchFamily="34" charset="0"/>
              </a:defRPr>
            </a:lvl3pPr>
            <a:lvl4pPr algn="l">
              <a:defRPr>
                <a:solidFill>
                  <a:schemeClr val="tx1"/>
                </a:solidFill>
                <a:latin typeface="Arial" pitchFamily="34" charset="0"/>
                <a:cs typeface="Arial" pitchFamily="34" charset="0"/>
              </a:defRPr>
            </a:lvl4pPr>
            <a:lvl5pPr algn="l">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a:buFont typeface="Wingdings" pitchFamily="2" charset="2"/>
              <a:buChar char="o"/>
            </a:pPr>
            <a:r>
              <a:rPr lang="de-DE" altLang="de-DE">
                <a:effectLst>
                  <a:outerShdw blurRad="38100" dist="38100" dir="2700000" algn="tl">
                    <a:srgbClr val="C0C0C0"/>
                  </a:outerShdw>
                </a:effectLst>
              </a:rPr>
              <a:t>An- und Abwesenheit von nasaler Resonanz</a:t>
            </a:r>
          </a:p>
          <a:p>
            <a:pPr>
              <a:buFont typeface="Wingdings" pitchFamily="2" charset="2"/>
              <a:buChar char="o"/>
            </a:pPr>
            <a:r>
              <a:rPr lang="de-DE" altLang="de-DE">
                <a:effectLst>
                  <a:outerShdw blurRad="38100" dist="38100" dir="2700000" algn="tl">
                    <a:srgbClr val="C0C0C0"/>
                  </a:outerShdw>
                </a:effectLst>
              </a:rPr>
              <a:t>An- und Abwesenheit von Stimmton</a:t>
            </a:r>
          </a:p>
          <a:p>
            <a:pPr>
              <a:buFont typeface="Wingdings" pitchFamily="2" charset="2"/>
              <a:buChar char="o"/>
            </a:pPr>
            <a:r>
              <a:rPr lang="de-DE" altLang="de-DE">
                <a:effectLst>
                  <a:outerShdw blurRad="38100" dist="38100" dir="2700000" algn="tl">
                    <a:srgbClr val="C0C0C0"/>
                  </a:outerShdw>
                </a:effectLst>
              </a:rPr>
              <a:t>Totalverschluss zweier Artikulatoren vs. Engebildung</a:t>
            </a:r>
          </a:p>
          <a:p>
            <a:pPr>
              <a:buFont typeface="Wingdings" pitchFamily="2" charset="2"/>
              <a:buChar char="o"/>
            </a:pPr>
            <a:endParaRPr lang="de-DE" altLang="de-DE">
              <a:effectLst>
                <a:outerShdw blurRad="38100" dist="38100" dir="2700000" algn="tl">
                  <a:srgbClr val="C0C0C0"/>
                </a:outerShdw>
              </a:effectLst>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75780">
                                            <p:txEl>
                                              <p:pRg st="0" end="0"/>
                                            </p:txEl>
                                          </p:spTgt>
                                        </p:tgtEl>
                                        <p:attrNameLst>
                                          <p:attrName>style.visibility</p:attrName>
                                        </p:attrNameLst>
                                      </p:cBhvr>
                                      <p:to>
                                        <p:strVal val="visible"/>
                                      </p:to>
                                    </p:set>
                                    <p:animEffect transition="in" filter="wipe(left)">
                                      <p:cBhvr>
                                        <p:cTn id="7" dur="500"/>
                                        <p:tgtEl>
                                          <p:spTgt spid="75780">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75780">
                                            <p:txEl>
                                              <p:pRg st="1" end="1"/>
                                            </p:txEl>
                                          </p:spTgt>
                                        </p:tgtEl>
                                        <p:attrNameLst>
                                          <p:attrName>style.visibility</p:attrName>
                                        </p:attrNameLst>
                                      </p:cBhvr>
                                      <p:to>
                                        <p:strVal val="visible"/>
                                      </p:to>
                                    </p:set>
                                    <p:animEffect transition="in" filter="wipe(left)">
                                      <p:cBhvr>
                                        <p:cTn id="12" dur="500"/>
                                        <p:tgtEl>
                                          <p:spTgt spid="75780">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75780">
                                            <p:txEl>
                                              <p:pRg st="2" end="2"/>
                                            </p:txEl>
                                          </p:spTgt>
                                        </p:tgtEl>
                                        <p:attrNameLst>
                                          <p:attrName>style.visibility</p:attrName>
                                        </p:attrNameLst>
                                      </p:cBhvr>
                                      <p:to>
                                        <p:strVal val="visible"/>
                                      </p:to>
                                    </p:set>
                                    <p:animEffect transition="in" filter="wipe(left)">
                                      <p:cBhvr>
                                        <p:cTn id="17" dur="500"/>
                                        <p:tgtEl>
                                          <p:spTgt spid="75780">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5780" grpId="0" build="p" autoUpdateAnimBg="0"/>
    </p:bldLst>
  </p:timing>
</p:sld>
</file>

<file path=ppt/slides/slide2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6802" name="Rectangle 2"/>
          <p:cNvSpPr>
            <a:spLocks noGrp="1" noChangeArrowheads="1"/>
          </p:cNvSpPr>
          <p:nvPr>
            <p:ph type="title"/>
          </p:nvPr>
        </p:nvSpPr>
        <p:spPr/>
        <p:txBody>
          <a:bodyPr/>
          <a:lstStyle/>
          <a:p>
            <a:r>
              <a:rPr lang="de-DE" altLang="de-DE"/>
              <a:t>Binäre phonologische Merkmale: Wertebereich</a:t>
            </a:r>
          </a:p>
        </p:txBody>
      </p:sp>
      <p:sp>
        <p:nvSpPr>
          <p:cNvPr id="76803" name="Rectangle 3"/>
          <p:cNvSpPr>
            <a:spLocks noGrp="1" noChangeArrowheads="1"/>
          </p:cNvSpPr>
          <p:nvPr>
            <p:ph type="body" idx="1"/>
          </p:nvPr>
        </p:nvSpPr>
        <p:spPr>
          <a:xfrm>
            <a:off x="838200" y="1981200"/>
            <a:ext cx="7772400" cy="3949700"/>
          </a:xfrm>
        </p:spPr>
        <p:txBody>
          <a:bodyPr/>
          <a:lstStyle/>
          <a:p>
            <a:pPr marL="0" indent="0">
              <a:buFont typeface="Wingdings 2" pitchFamily="18" charset="2"/>
              <a:buNone/>
            </a:pPr>
            <a:r>
              <a:rPr lang="de-DE" altLang="de-DE"/>
              <a:t>Bei diesen binären Merkmalen reduziert sich der Werte-Bereich auf 2 Werte, nämlich </a:t>
            </a:r>
            <a:r>
              <a:rPr lang="de-DE" altLang="de-DE">
                <a:solidFill>
                  <a:schemeClr val="accent2"/>
                </a:solidFill>
              </a:rPr>
              <a:t>ja</a:t>
            </a:r>
            <a:r>
              <a:rPr lang="de-DE" altLang="de-DE"/>
              <a:t> oder </a:t>
            </a:r>
            <a:r>
              <a:rPr lang="de-DE" altLang="de-DE">
                <a:solidFill>
                  <a:schemeClr val="accent2"/>
                </a:solidFill>
              </a:rPr>
              <a:t>nein</a:t>
            </a:r>
            <a:r>
              <a:rPr lang="de-DE" altLang="de-DE"/>
              <a:t>, </a:t>
            </a:r>
            <a:r>
              <a:rPr lang="de-DE" altLang="de-DE">
                <a:solidFill>
                  <a:schemeClr val="accent2"/>
                </a:solidFill>
              </a:rPr>
              <a:t>wahr</a:t>
            </a:r>
            <a:r>
              <a:rPr lang="de-DE" altLang="de-DE"/>
              <a:t> oder </a:t>
            </a:r>
            <a:r>
              <a:rPr lang="de-DE" altLang="de-DE">
                <a:solidFill>
                  <a:schemeClr val="accent2"/>
                </a:solidFill>
              </a:rPr>
              <a:t>falsch</a:t>
            </a:r>
            <a:r>
              <a:rPr lang="de-DE" altLang="de-DE"/>
              <a:t>, oder </a:t>
            </a:r>
            <a:r>
              <a:rPr lang="de-DE" altLang="de-DE">
                <a:solidFill>
                  <a:schemeClr val="accent2"/>
                </a:solidFill>
              </a:rPr>
              <a:t>+</a:t>
            </a:r>
            <a:r>
              <a:rPr lang="de-DE" altLang="de-DE"/>
              <a:t> oder </a:t>
            </a:r>
            <a:r>
              <a:rPr lang="de-DE" altLang="de-DE">
                <a:solidFill>
                  <a:schemeClr val="accent2"/>
                </a:solidFill>
                <a:sym typeface="Symbol" pitchFamily="18" charset="2"/>
              </a:rPr>
              <a:t></a:t>
            </a:r>
          </a:p>
          <a:p>
            <a:pPr marL="0" indent="0">
              <a:buFont typeface="Wingdings 2" pitchFamily="18" charset="2"/>
              <a:buNone/>
            </a:pPr>
            <a:r>
              <a:rPr lang="de-DE" altLang="de-DE">
                <a:sym typeface="Symbol" pitchFamily="18" charset="2"/>
              </a:rPr>
              <a:t>Für solche binären Merkmale gibt es eine eigene Notation, bei der der Wert vor den Attributnamen geschrieben wird:</a:t>
            </a:r>
          </a:p>
          <a:p>
            <a:pPr marL="0" indent="0">
              <a:buFont typeface="Wingdings 2" pitchFamily="18" charset="2"/>
              <a:buNone/>
            </a:pPr>
            <a:r>
              <a:rPr lang="de-DE" altLang="de-DE">
                <a:sym typeface="Symbol" pitchFamily="18" charset="2"/>
              </a:rPr>
              <a:t>statt </a:t>
            </a:r>
            <a:r>
              <a:rPr lang="de-DE" altLang="de-DE">
                <a:solidFill>
                  <a:srgbClr val="009999"/>
                </a:solidFill>
                <a:sym typeface="Symbol" pitchFamily="18" charset="2"/>
              </a:rPr>
              <a:t>[stimmhaft: +]</a:t>
            </a:r>
            <a:r>
              <a:rPr lang="de-DE" altLang="de-DE">
                <a:sym typeface="Symbol" pitchFamily="18" charset="2"/>
              </a:rPr>
              <a:t> schreibt man </a:t>
            </a:r>
            <a:r>
              <a:rPr lang="de-DE" altLang="de-DE">
                <a:solidFill>
                  <a:srgbClr val="009999"/>
                </a:solidFill>
                <a:sym typeface="Symbol" pitchFamily="18" charset="2"/>
              </a:rPr>
              <a:t>[+ stimmhaft]</a:t>
            </a:r>
          </a:p>
          <a:p>
            <a:pPr marL="0" indent="0">
              <a:buFont typeface="Wingdings 2" pitchFamily="18" charset="2"/>
              <a:buNone/>
            </a:pPr>
            <a:r>
              <a:rPr lang="de-DE" altLang="de-DE">
                <a:sym typeface="Symbol" pitchFamily="18" charset="2"/>
              </a:rPr>
              <a:t>statt </a:t>
            </a:r>
            <a:r>
              <a:rPr lang="de-DE" altLang="de-DE">
                <a:solidFill>
                  <a:srgbClr val="009999"/>
                </a:solidFill>
                <a:sym typeface="Symbol" pitchFamily="18" charset="2"/>
              </a:rPr>
              <a:t>[nasal: -]</a:t>
            </a:r>
            <a:r>
              <a:rPr lang="de-DE" altLang="de-DE">
                <a:sym typeface="Symbol" pitchFamily="18" charset="2"/>
              </a:rPr>
              <a:t> schreibt man </a:t>
            </a:r>
            <a:r>
              <a:rPr lang="de-DE" altLang="de-DE">
                <a:solidFill>
                  <a:srgbClr val="009999"/>
                </a:solidFill>
                <a:sym typeface="Symbol" pitchFamily="18" charset="2"/>
              </a:rPr>
              <a:t>[-nasal]</a:t>
            </a:r>
          </a:p>
          <a:p>
            <a:pPr marL="0" indent="0">
              <a:buFont typeface="Wingdings 2" pitchFamily="18" charset="2"/>
              <a:buNone/>
            </a:pPr>
            <a:r>
              <a:rPr lang="de-DE" altLang="de-DE">
                <a:sym typeface="Symbol" pitchFamily="18" charset="2"/>
              </a:rPr>
              <a:t>statt </a:t>
            </a:r>
            <a:r>
              <a:rPr lang="de-DE" altLang="de-DE">
                <a:solidFill>
                  <a:srgbClr val="009999"/>
                </a:solidFill>
                <a:sym typeface="Symbol" pitchFamily="18" charset="2"/>
              </a:rPr>
              <a:t>[okklusiv: +]</a:t>
            </a:r>
            <a:r>
              <a:rPr lang="de-DE" altLang="de-DE">
                <a:sym typeface="Symbol" pitchFamily="18" charset="2"/>
              </a:rPr>
              <a:t> schreibt man </a:t>
            </a:r>
            <a:r>
              <a:rPr lang="de-DE" altLang="de-DE">
                <a:solidFill>
                  <a:srgbClr val="009999"/>
                </a:solidFill>
                <a:sym typeface="Symbol" pitchFamily="18" charset="2"/>
              </a:rPr>
              <a:t>[+ okklusiv]</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76803">
                                            <p:txEl>
                                              <p:pRg st="0" end="0"/>
                                            </p:txEl>
                                          </p:spTgt>
                                        </p:tgtEl>
                                        <p:attrNameLst>
                                          <p:attrName>style.visibility</p:attrName>
                                        </p:attrNameLst>
                                      </p:cBhvr>
                                      <p:to>
                                        <p:strVal val="visible"/>
                                      </p:to>
                                    </p:set>
                                    <p:animEffect transition="in" filter="wipe(left)">
                                      <p:cBhvr>
                                        <p:cTn id="7" dur="500"/>
                                        <p:tgtEl>
                                          <p:spTgt spid="76803">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76803">
                                            <p:txEl>
                                              <p:pRg st="1" end="1"/>
                                            </p:txEl>
                                          </p:spTgt>
                                        </p:tgtEl>
                                        <p:attrNameLst>
                                          <p:attrName>style.visibility</p:attrName>
                                        </p:attrNameLst>
                                      </p:cBhvr>
                                      <p:to>
                                        <p:strVal val="visible"/>
                                      </p:to>
                                    </p:set>
                                    <p:animEffect transition="in" filter="wipe(left)">
                                      <p:cBhvr>
                                        <p:cTn id="12" dur="500"/>
                                        <p:tgtEl>
                                          <p:spTgt spid="76803">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76803">
                                            <p:txEl>
                                              <p:pRg st="2" end="2"/>
                                            </p:txEl>
                                          </p:spTgt>
                                        </p:tgtEl>
                                        <p:attrNameLst>
                                          <p:attrName>style.visibility</p:attrName>
                                        </p:attrNameLst>
                                      </p:cBhvr>
                                      <p:to>
                                        <p:strVal val="visible"/>
                                      </p:to>
                                    </p:set>
                                    <p:animEffect transition="in" filter="wipe(left)">
                                      <p:cBhvr>
                                        <p:cTn id="17" dur="500"/>
                                        <p:tgtEl>
                                          <p:spTgt spid="76803">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76803">
                                            <p:txEl>
                                              <p:pRg st="3" end="3"/>
                                            </p:txEl>
                                          </p:spTgt>
                                        </p:tgtEl>
                                        <p:attrNameLst>
                                          <p:attrName>style.visibility</p:attrName>
                                        </p:attrNameLst>
                                      </p:cBhvr>
                                      <p:to>
                                        <p:strVal val="visible"/>
                                      </p:to>
                                    </p:set>
                                    <p:animEffect transition="in" filter="wipe(left)">
                                      <p:cBhvr>
                                        <p:cTn id="22" dur="500"/>
                                        <p:tgtEl>
                                          <p:spTgt spid="76803">
                                            <p:txEl>
                                              <p:pRg st="3" end="3"/>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76803">
                                            <p:txEl>
                                              <p:pRg st="4" end="4"/>
                                            </p:txEl>
                                          </p:spTgt>
                                        </p:tgtEl>
                                        <p:attrNameLst>
                                          <p:attrName>style.visibility</p:attrName>
                                        </p:attrNameLst>
                                      </p:cBhvr>
                                      <p:to>
                                        <p:strVal val="visible"/>
                                      </p:to>
                                    </p:set>
                                    <p:animEffect transition="in" filter="wipe(left)">
                                      <p:cBhvr>
                                        <p:cTn id="27" dur="500"/>
                                        <p:tgtEl>
                                          <p:spTgt spid="7680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6803" grpId="0" build="p" autoUpdateAnimBg="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2"/>
          <p:cNvSpPr>
            <a:spLocks noChangeArrowheads="1"/>
          </p:cNvSpPr>
          <p:nvPr/>
        </p:nvSpPr>
        <p:spPr bwMode="auto">
          <a:xfrm>
            <a:off x="822325" y="1465263"/>
            <a:ext cx="7308850" cy="4575175"/>
          </a:xfrm>
          <a:prstGeom prst="rect">
            <a:avLst/>
          </a:prstGeom>
          <a:solidFill>
            <a:schemeClr val="accent1"/>
          </a:solidFill>
          <a:ln>
            <a:noFill/>
          </a:ln>
          <a:effectLst/>
          <a:extLs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de-DE" altLang="de-DE">
              <a:effectLst/>
            </a:endParaRPr>
          </a:p>
        </p:txBody>
      </p:sp>
      <p:graphicFrame>
        <p:nvGraphicFramePr>
          <p:cNvPr id="77827" name="Object 3"/>
          <p:cNvGraphicFramePr>
            <a:graphicFrameLocks noChangeAspect="1"/>
          </p:cNvGraphicFramePr>
          <p:nvPr/>
        </p:nvGraphicFramePr>
        <p:xfrm>
          <a:off x="806450" y="1574800"/>
          <a:ext cx="3287713" cy="1384300"/>
        </p:xfrm>
        <a:graphic>
          <a:graphicData uri="http://schemas.openxmlformats.org/presentationml/2006/ole">
            <mc:AlternateContent xmlns:mc="http://schemas.openxmlformats.org/markup-compatibility/2006">
              <mc:Choice xmlns:v="urn:schemas-microsoft-com:vml" Requires="v">
                <p:oleObj spid="_x0000_s77848" name="Equation" r:id="rId4" imgW="901309" imgH="380835" progId="Equation.DSMT4">
                  <p:embed/>
                </p:oleObj>
              </mc:Choice>
              <mc:Fallback>
                <p:oleObj name="Equation" r:id="rId4" imgW="901309" imgH="380835" progId="Equation.DSMT4">
                  <p:embed/>
                  <p:pic>
                    <p:nvPicPr>
                      <p:cNvPr id="0"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06450" y="1574800"/>
                        <a:ext cx="3287713" cy="13843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77828" name="Object 4"/>
          <p:cNvGraphicFramePr>
            <a:graphicFrameLocks noChangeAspect="1"/>
          </p:cNvGraphicFramePr>
          <p:nvPr/>
        </p:nvGraphicFramePr>
        <p:xfrm>
          <a:off x="4819650" y="1574800"/>
          <a:ext cx="3322638" cy="1384300"/>
        </p:xfrm>
        <a:graphic>
          <a:graphicData uri="http://schemas.openxmlformats.org/presentationml/2006/ole">
            <mc:AlternateContent xmlns:mc="http://schemas.openxmlformats.org/markup-compatibility/2006">
              <mc:Choice xmlns:v="urn:schemas-microsoft-com:vml" Requires="v">
                <p:oleObj spid="_x0000_s77849" name="Equation" r:id="rId6" imgW="914400" imgH="381000" progId="Equation.DSMT4">
                  <p:embed/>
                </p:oleObj>
              </mc:Choice>
              <mc:Fallback>
                <p:oleObj name="Equation" r:id="rId6" imgW="914400" imgH="381000" progId="Equation.DSMT4">
                  <p:embed/>
                  <p:pic>
                    <p:nvPicPr>
                      <p:cNvPr id="0" name="Object 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819650" y="1574800"/>
                        <a:ext cx="3322638" cy="13843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77829" name="Object 5"/>
          <p:cNvGraphicFramePr>
            <a:graphicFrameLocks noChangeAspect="1"/>
          </p:cNvGraphicFramePr>
          <p:nvPr/>
        </p:nvGraphicFramePr>
        <p:xfrm>
          <a:off x="806450" y="3748088"/>
          <a:ext cx="3322638" cy="1384300"/>
        </p:xfrm>
        <a:graphic>
          <a:graphicData uri="http://schemas.openxmlformats.org/presentationml/2006/ole">
            <mc:AlternateContent xmlns:mc="http://schemas.openxmlformats.org/markup-compatibility/2006">
              <mc:Choice xmlns:v="urn:schemas-microsoft-com:vml" Requires="v">
                <p:oleObj spid="_x0000_s77850" name="Equation" r:id="rId8" imgW="914400" imgH="381000" progId="Equation.DSMT4">
                  <p:embed/>
                </p:oleObj>
              </mc:Choice>
              <mc:Fallback>
                <p:oleObj name="Equation" r:id="rId8" imgW="914400" imgH="381000" progId="Equation.DSMT4">
                  <p:embed/>
                  <p:pic>
                    <p:nvPicPr>
                      <p:cNvPr id="0" name="Object 5"/>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806450" y="3748088"/>
                        <a:ext cx="3322638" cy="13843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77830" name="Object 6"/>
          <p:cNvGraphicFramePr>
            <a:graphicFrameLocks noChangeAspect="1"/>
          </p:cNvGraphicFramePr>
          <p:nvPr/>
        </p:nvGraphicFramePr>
        <p:xfrm>
          <a:off x="4819650" y="3748088"/>
          <a:ext cx="3322638" cy="1384300"/>
        </p:xfrm>
        <a:graphic>
          <a:graphicData uri="http://schemas.openxmlformats.org/presentationml/2006/ole">
            <mc:AlternateContent xmlns:mc="http://schemas.openxmlformats.org/markup-compatibility/2006">
              <mc:Choice xmlns:v="urn:schemas-microsoft-com:vml" Requires="v">
                <p:oleObj spid="_x0000_s77851" name="Equation" r:id="rId10" imgW="914400" imgH="381000" progId="Equation.DSMT4">
                  <p:embed/>
                </p:oleObj>
              </mc:Choice>
              <mc:Fallback>
                <p:oleObj name="Equation" r:id="rId10" imgW="914400" imgH="381000" progId="Equation.DSMT4">
                  <p:embed/>
                  <p:pic>
                    <p:nvPicPr>
                      <p:cNvPr id="0" name="Object 6"/>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4819650" y="3748088"/>
                        <a:ext cx="3322638" cy="13843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77831" name="Text Box 7"/>
          <p:cNvSpPr txBox="1">
            <a:spLocks noChangeArrowheads="1"/>
          </p:cNvSpPr>
          <p:nvPr/>
        </p:nvSpPr>
        <p:spPr bwMode="auto">
          <a:xfrm>
            <a:off x="5194300" y="5221288"/>
            <a:ext cx="2740025" cy="519112"/>
          </a:xfrm>
          <a:prstGeom prst="rect">
            <a:avLst/>
          </a:prstGeom>
          <a:solidFill>
            <a:srgbClr val="CC3300"/>
          </a:solidFill>
          <a:ln>
            <a:noFill/>
          </a:ln>
          <a:effectLst>
            <a:outerShdw dist="107763" dir="18900000" algn="ctr" rotWithShape="0">
              <a:schemeClr val="bg2"/>
            </a:outerShdw>
          </a:effectLst>
          <a:extLst>
            <a:ext uri="{91240B29-F687-4F45-9708-019B960494DF}">
              <a14:hiddenLine xmlns:a14="http://schemas.microsoft.com/office/drawing/2010/main" w="38100" cap="sq">
                <a:solidFill>
                  <a:schemeClr val="tx1"/>
                </a:solidFill>
                <a:miter lim="800000"/>
                <a:headEnd type="none" w="sm" len="sm"/>
                <a:tailEnd type="none" w="sm" len="sm"/>
              </a14:hiddenLine>
            </a:ext>
          </a:extLst>
        </p:spPr>
        <p:txBody>
          <a:bodyPr wrap="none">
            <a:spAutoFit/>
          </a:bodyPr>
          <a:lstStyle/>
          <a:p>
            <a:r>
              <a:rPr lang="de-DE" altLang="de-DE" sz="2800" b="1">
                <a:solidFill>
                  <a:schemeClr val="bg1"/>
                </a:solidFill>
                <a:effectLst>
                  <a:outerShdw blurRad="38100" dist="38100" dir="2700000" algn="tl">
                    <a:srgbClr val="000000"/>
                  </a:outerShdw>
                </a:effectLst>
              </a:rPr>
              <a:t>oraler Dauerlaut</a:t>
            </a:r>
          </a:p>
        </p:txBody>
      </p:sp>
      <p:sp>
        <p:nvSpPr>
          <p:cNvPr id="77832" name="Text Box 8"/>
          <p:cNvSpPr txBox="1">
            <a:spLocks noChangeArrowheads="1"/>
          </p:cNvSpPr>
          <p:nvPr/>
        </p:nvSpPr>
        <p:spPr bwMode="auto">
          <a:xfrm>
            <a:off x="1347788" y="5191125"/>
            <a:ext cx="2020887" cy="519113"/>
          </a:xfrm>
          <a:prstGeom prst="rect">
            <a:avLst/>
          </a:prstGeom>
          <a:solidFill>
            <a:srgbClr val="CC3300"/>
          </a:solidFill>
          <a:ln>
            <a:noFill/>
          </a:ln>
          <a:effectLst>
            <a:outerShdw dist="107763" dir="18900000" algn="ctr" rotWithShape="0">
              <a:schemeClr val="bg2"/>
            </a:outerShdw>
          </a:effectLst>
          <a:extLst>
            <a:ext uri="{91240B29-F687-4F45-9708-019B960494DF}">
              <a14:hiddenLine xmlns:a14="http://schemas.microsoft.com/office/drawing/2010/main" w="38100" cap="sq">
                <a:solidFill>
                  <a:schemeClr val="tx1"/>
                </a:solidFill>
                <a:miter lim="800000"/>
                <a:headEnd type="none" w="sm" len="sm"/>
                <a:tailEnd type="none" w="sm" len="sm"/>
              </a14:hiddenLine>
            </a:ext>
          </a:extLst>
        </p:spPr>
        <p:txBody>
          <a:bodyPr wrap="none">
            <a:spAutoFit/>
          </a:bodyPr>
          <a:lstStyle/>
          <a:p>
            <a:r>
              <a:rPr lang="de-DE" altLang="de-DE" sz="2800" b="1">
                <a:solidFill>
                  <a:schemeClr val="bg1"/>
                </a:solidFill>
                <a:effectLst>
                  <a:outerShdw blurRad="38100" dist="38100" dir="2700000" algn="tl">
                    <a:srgbClr val="000000"/>
                  </a:outerShdw>
                </a:effectLst>
              </a:rPr>
              <a:t>Nasalierung</a:t>
            </a:r>
          </a:p>
        </p:txBody>
      </p:sp>
      <p:sp>
        <p:nvSpPr>
          <p:cNvPr id="77833" name="Text Box 9"/>
          <p:cNvSpPr txBox="1">
            <a:spLocks noChangeArrowheads="1"/>
          </p:cNvSpPr>
          <p:nvPr/>
        </p:nvSpPr>
        <p:spPr bwMode="auto">
          <a:xfrm>
            <a:off x="2736850" y="1085850"/>
            <a:ext cx="3711575" cy="519113"/>
          </a:xfrm>
          <a:prstGeom prst="rect">
            <a:avLst/>
          </a:prstGeom>
          <a:solidFill>
            <a:srgbClr val="CC3300"/>
          </a:solidFill>
          <a:ln>
            <a:noFill/>
          </a:ln>
          <a:effectLst>
            <a:outerShdw dist="107763" dir="18900000" algn="ctr" rotWithShape="0">
              <a:schemeClr val="bg2"/>
            </a:outerShdw>
          </a:effectLst>
          <a:extLst>
            <a:ext uri="{91240B29-F687-4F45-9708-019B960494DF}">
              <a14:hiddenLine xmlns:a14="http://schemas.microsoft.com/office/drawing/2010/main" w="38100" cap="sq">
                <a:solidFill>
                  <a:schemeClr val="tx1"/>
                </a:solidFill>
                <a:miter lim="800000"/>
                <a:headEnd type="none" w="sm" len="sm"/>
                <a:tailEnd type="none" w="sm" len="sm"/>
              </a14:hiddenLine>
            </a:ext>
          </a:extLst>
        </p:spPr>
        <p:txBody>
          <a:bodyPr wrap="none">
            <a:spAutoFit/>
          </a:bodyPr>
          <a:lstStyle/>
          <a:p>
            <a:r>
              <a:rPr lang="de-DE" altLang="de-DE" sz="2800">
                <a:solidFill>
                  <a:schemeClr val="bg1"/>
                </a:solidFill>
                <a:effectLst>
                  <a:outerShdw blurRad="38100" dist="38100" dir="2700000" algn="tl">
                    <a:srgbClr val="000000"/>
                  </a:outerShdw>
                </a:effectLst>
                <a:sym typeface="Symbol" pitchFamily="18" charset="2"/>
              </a:rPr>
              <a:t>[ verschlossen,  nasal]</a:t>
            </a:r>
          </a:p>
        </p:txBody>
      </p:sp>
      <p:grpSp>
        <p:nvGrpSpPr>
          <p:cNvPr id="77834" name="Group 10"/>
          <p:cNvGrpSpPr>
            <a:grpSpLocks/>
          </p:cNvGrpSpPr>
          <p:nvPr/>
        </p:nvGrpSpPr>
        <p:grpSpPr bwMode="auto">
          <a:xfrm>
            <a:off x="1347788" y="2954341"/>
            <a:ext cx="2290763" cy="557213"/>
            <a:chOff x="1155" y="1880"/>
            <a:chExt cx="1443" cy="351"/>
          </a:xfrm>
        </p:grpSpPr>
        <p:sp>
          <p:nvSpPr>
            <p:cNvPr id="77835" name="Text Box 11"/>
            <p:cNvSpPr txBox="1">
              <a:spLocks noChangeArrowheads="1"/>
            </p:cNvSpPr>
            <p:nvPr/>
          </p:nvSpPr>
          <p:spPr bwMode="auto">
            <a:xfrm>
              <a:off x="1155" y="1880"/>
              <a:ext cx="688" cy="327"/>
            </a:xfrm>
            <a:prstGeom prst="rect">
              <a:avLst/>
            </a:prstGeom>
            <a:solidFill>
              <a:srgbClr val="CC3300"/>
            </a:solidFill>
            <a:ln>
              <a:noFill/>
            </a:ln>
            <a:effectLst>
              <a:outerShdw dist="107763" dir="18900000" algn="ctr" rotWithShape="0">
                <a:schemeClr val="bg2"/>
              </a:outerShdw>
            </a:effectLst>
            <a:extLst>
              <a:ext uri="{91240B29-F687-4F45-9708-019B960494DF}">
                <a14:hiddenLine xmlns:a14="http://schemas.microsoft.com/office/drawing/2010/main" w="38100" cap="sq">
                  <a:solidFill>
                    <a:schemeClr val="tx1"/>
                  </a:solidFill>
                  <a:miter lim="800000"/>
                  <a:headEnd type="none" w="sm" len="sm"/>
                  <a:tailEnd type="none" w="sm" len="sm"/>
                </a14:hiddenLine>
              </a:ext>
            </a:extLst>
          </p:spPr>
          <p:txBody>
            <a:bodyPr wrap="none">
              <a:spAutoFit/>
            </a:bodyPr>
            <a:lstStyle/>
            <a:p>
              <a:r>
                <a:rPr lang="de-DE" altLang="de-DE" sz="2800" b="1">
                  <a:solidFill>
                    <a:schemeClr val="bg1"/>
                  </a:solidFill>
                  <a:effectLst>
                    <a:outerShdw blurRad="38100" dist="38100" dir="2700000" algn="tl">
                      <a:srgbClr val="000000"/>
                    </a:outerShdw>
                  </a:effectLst>
                </a:rPr>
                <a:t>Plosiv</a:t>
              </a:r>
            </a:p>
          </p:txBody>
        </p:sp>
        <p:sp>
          <p:nvSpPr>
            <p:cNvPr id="77836" name="Text Box 12"/>
            <p:cNvSpPr txBox="1">
              <a:spLocks noChangeArrowheads="1"/>
            </p:cNvSpPr>
            <p:nvPr/>
          </p:nvSpPr>
          <p:spPr bwMode="auto">
            <a:xfrm>
              <a:off x="1955" y="1901"/>
              <a:ext cx="643" cy="330"/>
            </a:xfrm>
            <a:prstGeom prst="rect">
              <a:avLst/>
            </a:prstGeom>
            <a:solidFill>
              <a:srgbClr val="CC3300"/>
            </a:solidFill>
            <a:ln>
              <a:noFill/>
            </a:ln>
            <a:effectLst/>
            <a:extLs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de-DE" altLang="de-DE" sz="2800" dirty="0">
                  <a:solidFill>
                    <a:schemeClr val="bg1"/>
                  </a:solidFill>
                  <a:effectLst>
                    <a:outerShdw blurRad="38100" dist="38100" dir="2700000" algn="tl">
                      <a:srgbClr val="000000"/>
                    </a:outerShdw>
                  </a:effectLst>
                  <a:cs typeface="Times New Roman" panose="02020603050405020304" pitchFamily="18" charset="0"/>
                </a:rPr>
                <a:t>/p t k/</a:t>
              </a:r>
            </a:p>
          </p:txBody>
        </p:sp>
      </p:grpSp>
      <p:grpSp>
        <p:nvGrpSpPr>
          <p:cNvPr id="77837" name="Group 13"/>
          <p:cNvGrpSpPr>
            <a:grpSpLocks/>
          </p:cNvGrpSpPr>
          <p:nvPr/>
        </p:nvGrpSpPr>
        <p:grpSpPr bwMode="auto">
          <a:xfrm>
            <a:off x="5194300" y="2976563"/>
            <a:ext cx="2322513" cy="527050"/>
            <a:chOff x="3752" y="1875"/>
            <a:chExt cx="1463" cy="332"/>
          </a:xfrm>
        </p:grpSpPr>
        <p:sp>
          <p:nvSpPr>
            <p:cNvPr id="77838" name="Text Box 14"/>
            <p:cNvSpPr txBox="1">
              <a:spLocks noChangeArrowheads="1"/>
            </p:cNvSpPr>
            <p:nvPr/>
          </p:nvSpPr>
          <p:spPr bwMode="auto">
            <a:xfrm>
              <a:off x="3752" y="1880"/>
              <a:ext cx="651" cy="327"/>
            </a:xfrm>
            <a:prstGeom prst="rect">
              <a:avLst/>
            </a:prstGeom>
            <a:solidFill>
              <a:srgbClr val="CC3300"/>
            </a:solidFill>
            <a:ln>
              <a:noFill/>
            </a:ln>
            <a:effectLst>
              <a:outerShdw dist="107763" dir="18900000" algn="ctr" rotWithShape="0">
                <a:schemeClr val="bg2"/>
              </a:outerShdw>
            </a:effectLst>
            <a:extLst>
              <a:ext uri="{91240B29-F687-4F45-9708-019B960494DF}">
                <a14:hiddenLine xmlns:a14="http://schemas.microsoft.com/office/drawing/2010/main" w="38100" cap="sq">
                  <a:solidFill>
                    <a:schemeClr val="tx1"/>
                  </a:solidFill>
                  <a:miter lim="800000"/>
                  <a:headEnd type="none" w="sm" len="sm"/>
                  <a:tailEnd type="none" w="sm" len="sm"/>
                </a14:hiddenLine>
              </a:ext>
            </a:extLst>
          </p:spPr>
          <p:txBody>
            <a:bodyPr wrap="none">
              <a:spAutoFit/>
            </a:bodyPr>
            <a:lstStyle/>
            <a:p>
              <a:r>
                <a:rPr lang="de-DE" altLang="de-DE" sz="2800" b="1">
                  <a:solidFill>
                    <a:schemeClr val="bg1"/>
                  </a:solidFill>
                  <a:effectLst>
                    <a:outerShdw blurRad="38100" dist="38100" dir="2700000" algn="tl">
                      <a:srgbClr val="000000"/>
                    </a:outerShdw>
                  </a:effectLst>
                </a:rPr>
                <a:t>Nasal</a:t>
              </a:r>
            </a:p>
          </p:txBody>
        </p:sp>
        <p:sp>
          <p:nvSpPr>
            <p:cNvPr id="77839" name="Text Box 15"/>
            <p:cNvSpPr txBox="1">
              <a:spLocks noChangeArrowheads="1"/>
            </p:cNvSpPr>
            <p:nvPr/>
          </p:nvSpPr>
          <p:spPr bwMode="auto">
            <a:xfrm>
              <a:off x="4459" y="1875"/>
              <a:ext cx="756" cy="330"/>
            </a:xfrm>
            <a:prstGeom prst="rect">
              <a:avLst/>
            </a:prstGeom>
            <a:solidFill>
              <a:srgbClr val="CC3300"/>
            </a:solidFill>
            <a:ln>
              <a:noFill/>
            </a:ln>
            <a:effectLst/>
            <a:extLs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de-DE" altLang="de-DE" sz="2800" dirty="0">
                  <a:solidFill>
                    <a:schemeClr val="bg1"/>
                  </a:solidFill>
                  <a:effectLst>
                    <a:outerShdw blurRad="38100" dist="38100" dir="2700000" algn="tl">
                      <a:srgbClr val="000000"/>
                    </a:outerShdw>
                  </a:effectLst>
                  <a:cs typeface="Times New Roman" panose="02020603050405020304" pitchFamily="18" charset="0"/>
                </a:rPr>
                <a:t>/m n </a:t>
              </a:r>
              <a:r>
                <a:rPr lang="de-DE" altLang="de-DE" sz="2800" dirty="0" smtClean="0">
                  <a:solidFill>
                    <a:schemeClr val="bg1"/>
                  </a:solidFill>
                  <a:effectLst>
                    <a:outerShdw blurRad="38100" dist="38100" dir="2700000" algn="tl">
                      <a:srgbClr val="000000"/>
                    </a:outerShdw>
                  </a:effectLst>
                  <a:cs typeface="Times New Roman" panose="02020603050405020304" pitchFamily="18" charset="0"/>
                </a:rPr>
                <a:t>ŋ/</a:t>
              </a:r>
              <a:endParaRPr lang="de-DE" altLang="de-DE" sz="2800" dirty="0">
                <a:solidFill>
                  <a:schemeClr val="bg1"/>
                </a:solidFill>
                <a:effectLst>
                  <a:outerShdw blurRad="38100" dist="38100" dir="2700000" algn="tl">
                    <a:srgbClr val="000000"/>
                  </a:outerShdw>
                </a:effectLst>
                <a:cs typeface="Times New Roman" panose="02020603050405020304" pitchFamily="18" charset="0"/>
              </a:endParaRP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nodeType="clickEffect">
                                  <p:stCondLst>
                                    <p:cond delay="0"/>
                                  </p:stCondLst>
                                  <p:childTnLst>
                                    <p:set>
                                      <p:cBhvr>
                                        <p:cTn id="6" dur="1" fill="hold">
                                          <p:stCondLst>
                                            <p:cond delay="0"/>
                                          </p:stCondLst>
                                        </p:cTn>
                                        <p:tgtEl>
                                          <p:spTgt spid="77827"/>
                                        </p:tgtEl>
                                        <p:attrNameLst>
                                          <p:attrName>style.visibility</p:attrName>
                                        </p:attrNameLst>
                                      </p:cBhvr>
                                      <p:to>
                                        <p:strVal val="visible"/>
                                      </p:to>
                                    </p:set>
                                    <p:animEffect transition="in" filter="box(out)">
                                      <p:cBhvr>
                                        <p:cTn id="7" dur="500"/>
                                        <p:tgtEl>
                                          <p:spTgt spid="77827"/>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 presetClass="entr" presetSubtype="32" fill="hold" nodeType="clickEffect">
                                  <p:stCondLst>
                                    <p:cond delay="0"/>
                                  </p:stCondLst>
                                  <p:childTnLst>
                                    <p:set>
                                      <p:cBhvr>
                                        <p:cTn id="11" dur="1" fill="hold">
                                          <p:stCondLst>
                                            <p:cond delay="0"/>
                                          </p:stCondLst>
                                        </p:cTn>
                                        <p:tgtEl>
                                          <p:spTgt spid="77828"/>
                                        </p:tgtEl>
                                        <p:attrNameLst>
                                          <p:attrName>style.visibility</p:attrName>
                                        </p:attrNameLst>
                                      </p:cBhvr>
                                      <p:to>
                                        <p:strVal val="visible"/>
                                      </p:to>
                                    </p:set>
                                    <p:animEffect transition="in" filter="box(out)">
                                      <p:cBhvr>
                                        <p:cTn id="12" dur="500"/>
                                        <p:tgtEl>
                                          <p:spTgt spid="77828"/>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4" presetClass="entr" presetSubtype="32" fill="hold" nodeType="clickEffect">
                                  <p:stCondLst>
                                    <p:cond delay="0"/>
                                  </p:stCondLst>
                                  <p:childTnLst>
                                    <p:set>
                                      <p:cBhvr>
                                        <p:cTn id="16" dur="1" fill="hold">
                                          <p:stCondLst>
                                            <p:cond delay="0"/>
                                          </p:stCondLst>
                                        </p:cTn>
                                        <p:tgtEl>
                                          <p:spTgt spid="77829"/>
                                        </p:tgtEl>
                                        <p:attrNameLst>
                                          <p:attrName>style.visibility</p:attrName>
                                        </p:attrNameLst>
                                      </p:cBhvr>
                                      <p:to>
                                        <p:strVal val="visible"/>
                                      </p:to>
                                    </p:set>
                                    <p:animEffect transition="in" filter="box(out)">
                                      <p:cBhvr>
                                        <p:cTn id="17" dur="500"/>
                                        <p:tgtEl>
                                          <p:spTgt spid="77829"/>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4" presetClass="entr" presetSubtype="32" fill="hold" nodeType="clickEffect">
                                  <p:stCondLst>
                                    <p:cond delay="0"/>
                                  </p:stCondLst>
                                  <p:childTnLst>
                                    <p:set>
                                      <p:cBhvr>
                                        <p:cTn id="21" dur="1" fill="hold">
                                          <p:stCondLst>
                                            <p:cond delay="0"/>
                                          </p:stCondLst>
                                        </p:cTn>
                                        <p:tgtEl>
                                          <p:spTgt spid="77830"/>
                                        </p:tgtEl>
                                        <p:attrNameLst>
                                          <p:attrName>style.visibility</p:attrName>
                                        </p:attrNameLst>
                                      </p:cBhvr>
                                      <p:to>
                                        <p:strVal val="visible"/>
                                      </p:to>
                                    </p:set>
                                    <p:animEffect transition="in" filter="box(out)">
                                      <p:cBhvr>
                                        <p:cTn id="22" dur="500"/>
                                        <p:tgtEl>
                                          <p:spTgt spid="77830"/>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22" presetClass="entr" presetSubtype="1" fill="hold" nodeType="clickEffect">
                                  <p:stCondLst>
                                    <p:cond delay="0"/>
                                  </p:stCondLst>
                                  <p:childTnLst>
                                    <p:set>
                                      <p:cBhvr>
                                        <p:cTn id="26" dur="1" fill="hold">
                                          <p:stCondLst>
                                            <p:cond delay="0"/>
                                          </p:stCondLst>
                                        </p:cTn>
                                        <p:tgtEl>
                                          <p:spTgt spid="77834"/>
                                        </p:tgtEl>
                                        <p:attrNameLst>
                                          <p:attrName>style.visibility</p:attrName>
                                        </p:attrNameLst>
                                      </p:cBhvr>
                                      <p:to>
                                        <p:strVal val="visible"/>
                                      </p:to>
                                    </p:set>
                                    <p:animEffect transition="in" filter="wipe(up)">
                                      <p:cBhvr>
                                        <p:cTn id="27" dur="500"/>
                                        <p:tgtEl>
                                          <p:spTgt spid="77834"/>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22" presetClass="entr" presetSubtype="1" fill="hold" nodeType="clickEffect">
                                  <p:stCondLst>
                                    <p:cond delay="0"/>
                                  </p:stCondLst>
                                  <p:childTnLst>
                                    <p:set>
                                      <p:cBhvr>
                                        <p:cTn id="31" dur="1" fill="hold">
                                          <p:stCondLst>
                                            <p:cond delay="0"/>
                                          </p:stCondLst>
                                        </p:cTn>
                                        <p:tgtEl>
                                          <p:spTgt spid="77837"/>
                                        </p:tgtEl>
                                        <p:attrNameLst>
                                          <p:attrName>style.visibility</p:attrName>
                                        </p:attrNameLst>
                                      </p:cBhvr>
                                      <p:to>
                                        <p:strVal val="visible"/>
                                      </p:to>
                                    </p:set>
                                    <p:animEffect transition="in" filter="wipe(up)">
                                      <p:cBhvr>
                                        <p:cTn id="32" dur="500"/>
                                        <p:tgtEl>
                                          <p:spTgt spid="77837"/>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22" presetClass="entr" presetSubtype="1" fill="hold" grpId="0" nodeType="clickEffect">
                                  <p:stCondLst>
                                    <p:cond delay="0"/>
                                  </p:stCondLst>
                                  <p:childTnLst>
                                    <p:set>
                                      <p:cBhvr>
                                        <p:cTn id="36" dur="1" fill="hold">
                                          <p:stCondLst>
                                            <p:cond delay="0"/>
                                          </p:stCondLst>
                                        </p:cTn>
                                        <p:tgtEl>
                                          <p:spTgt spid="77832"/>
                                        </p:tgtEl>
                                        <p:attrNameLst>
                                          <p:attrName>style.visibility</p:attrName>
                                        </p:attrNameLst>
                                      </p:cBhvr>
                                      <p:to>
                                        <p:strVal val="visible"/>
                                      </p:to>
                                    </p:set>
                                    <p:animEffect transition="in" filter="wipe(up)">
                                      <p:cBhvr>
                                        <p:cTn id="37" dur="500"/>
                                        <p:tgtEl>
                                          <p:spTgt spid="77832"/>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22" presetClass="entr" presetSubtype="1" fill="hold" grpId="0" nodeType="clickEffect">
                                  <p:stCondLst>
                                    <p:cond delay="0"/>
                                  </p:stCondLst>
                                  <p:childTnLst>
                                    <p:set>
                                      <p:cBhvr>
                                        <p:cTn id="41" dur="1" fill="hold">
                                          <p:stCondLst>
                                            <p:cond delay="0"/>
                                          </p:stCondLst>
                                        </p:cTn>
                                        <p:tgtEl>
                                          <p:spTgt spid="77831"/>
                                        </p:tgtEl>
                                        <p:attrNameLst>
                                          <p:attrName>style.visibility</p:attrName>
                                        </p:attrNameLst>
                                      </p:cBhvr>
                                      <p:to>
                                        <p:strVal val="visible"/>
                                      </p:to>
                                    </p:set>
                                    <p:animEffect transition="in" filter="wipe(up)">
                                      <p:cBhvr>
                                        <p:cTn id="42" dur="500"/>
                                        <p:tgtEl>
                                          <p:spTgt spid="778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7831" grpId="0" animBg="1" autoUpdateAnimBg="0"/>
      <p:bldP spid="77832" grpId="0" animBg="1" autoUpdateAnimBg="0"/>
    </p:bldLst>
  </p:timing>
</p:sld>
</file>

<file path=ppt/slides/slide3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8850" name="Rectangle 2"/>
          <p:cNvSpPr>
            <a:spLocks noGrp="1" noChangeArrowheads="1"/>
          </p:cNvSpPr>
          <p:nvPr>
            <p:ph type="title"/>
          </p:nvPr>
        </p:nvSpPr>
        <p:spPr/>
        <p:txBody>
          <a:bodyPr/>
          <a:lstStyle/>
          <a:p>
            <a:r>
              <a:rPr lang="de-DE" altLang="de-DE"/>
              <a:t>Artikulation</a:t>
            </a:r>
          </a:p>
        </p:txBody>
      </p:sp>
      <p:sp>
        <p:nvSpPr>
          <p:cNvPr id="78851" name="Rectangle 3"/>
          <p:cNvSpPr>
            <a:spLocks noGrp="1" noChangeArrowheads="1"/>
          </p:cNvSpPr>
          <p:nvPr>
            <p:ph type="body" idx="1"/>
          </p:nvPr>
        </p:nvSpPr>
        <p:spPr>
          <a:xfrm>
            <a:off x="617538" y="1831975"/>
            <a:ext cx="8154987" cy="4211638"/>
          </a:xfrm>
        </p:spPr>
        <p:txBody>
          <a:bodyPr/>
          <a:lstStyle/>
          <a:p>
            <a:pPr marL="476250" indent="-476250">
              <a:tabLst>
                <a:tab pos="4568825" algn="l"/>
              </a:tabLst>
            </a:pPr>
            <a:r>
              <a:rPr lang="de-DE" altLang="de-DE" dirty="0">
                <a:cs typeface="Times New Roman" pitchFamily="18" charset="0"/>
              </a:rPr>
              <a:t>Plosivlaute</a:t>
            </a:r>
            <a:r>
              <a:rPr lang="de-DE" altLang="de-DE" sz="2800" dirty="0">
                <a:cs typeface="Times New Roman" pitchFamily="18" charset="0"/>
              </a:rPr>
              <a:t>	</a:t>
            </a:r>
            <a:r>
              <a:rPr lang="de-DE" altLang="de-DE" sz="2800" dirty="0">
                <a:solidFill>
                  <a:schemeClr val="accent2"/>
                </a:solidFill>
                <a:cs typeface="Times New Roman" pitchFamily="18" charset="0"/>
              </a:rPr>
              <a:t>/p b t d k g/</a:t>
            </a:r>
          </a:p>
          <a:p>
            <a:pPr marL="476250" indent="-476250">
              <a:tabLst>
                <a:tab pos="4568825" algn="l"/>
              </a:tabLst>
            </a:pPr>
            <a:r>
              <a:rPr lang="de-DE" altLang="de-DE" dirty="0">
                <a:cs typeface="Times New Roman" pitchFamily="18" charset="0"/>
              </a:rPr>
              <a:t>Affrikaten	</a:t>
            </a:r>
            <a:r>
              <a:rPr lang="de-DE" altLang="de-DE" dirty="0">
                <a:solidFill>
                  <a:schemeClr val="accent2"/>
                </a:solidFill>
                <a:cs typeface="Times New Roman" pitchFamily="18" charset="0"/>
              </a:rPr>
              <a:t>/</a:t>
            </a:r>
            <a:r>
              <a:rPr lang="de-DE" altLang="de-DE" dirty="0" err="1" smtClean="0">
                <a:solidFill>
                  <a:schemeClr val="accent2"/>
                </a:solidFill>
                <a:cs typeface="Times New Roman" pitchFamily="18" charset="0"/>
              </a:rPr>
              <a:t>t͜ʃ</a:t>
            </a:r>
            <a:r>
              <a:rPr lang="de-DE" altLang="de-DE" dirty="0" smtClean="0">
                <a:solidFill>
                  <a:schemeClr val="accent2"/>
                </a:solidFill>
                <a:cs typeface="Times New Roman" pitchFamily="18" charset="0"/>
              </a:rPr>
              <a:t> </a:t>
            </a:r>
            <a:r>
              <a:rPr lang="de-DE" altLang="de-DE" dirty="0" err="1" smtClean="0">
                <a:solidFill>
                  <a:schemeClr val="accent2"/>
                </a:solidFill>
                <a:cs typeface="Times New Roman" pitchFamily="18" charset="0"/>
              </a:rPr>
              <a:t>d͜ʒ</a:t>
            </a:r>
            <a:r>
              <a:rPr lang="de-DE" altLang="de-DE" dirty="0" smtClean="0">
                <a:solidFill>
                  <a:schemeClr val="accent2"/>
                </a:solidFill>
                <a:cs typeface="Times New Roman" pitchFamily="18" charset="0"/>
              </a:rPr>
              <a:t>/</a:t>
            </a:r>
            <a:endParaRPr lang="de-DE" altLang="de-DE" dirty="0">
              <a:solidFill>
                <a:schemeClr val="accent2"/>
              </a:solidFill>
              <a:cs typeface="Times New Roman" pitchFamily="18" charset="0"/>
            </a:endParaRPr>
          </a:p>
          <a:p>
            <a:pPr marL="476250" indent="-476250">
              <a:tabLst>
                <a:tab pos="4568825" algn="l"/>
              </a:tabLst>
            </a:pPr>
            <a:r>
              <a:rPr lang="de-DE" altLang="de-DE" dirty="0">
                <a:cs typeface="Times New Roman" pitchFamily="18" charset="0"/>
              </a:rPr>
              <a:t>Frikative	</a:t>
            </a:r>
            <a:r>
              <a:rPr lang="de-DE" altLang="de-DE" dirty="0">
                <a:solidFill>
                  <a:schemeClr val="accent2"/>
                </a:solidFill>
                <a:cs typeface="Times New Roman" pitchFamily="18" charset="0"/>
              </a:rPr>
              <a:t>/f v </a:t>
            </a:r>
            <a:r>
              <a:rPr lang="de-DE" altLang="de-DE" dirty="0" smtClean="0">
                <a:solidFill>
                  <a:schemeClr val="accent2"/>
                </a:solidFill>
                <a:cs typeface="Times New Roman" pitchFamily="18" charset="0"/>
              </a:rPr>
              <a:t>θ ð </a:t>
            </a:r>
            <a:r>
              <a:rPr lang="de-DE" altLang="de-DE" dirty="0">
                <a:solidFill>
                  <a:schemeClr val="accent2"/>
                </a:solidFill>
                <a:cs typeface="Times New Roman" pitchFamily="18" charset="0"/>
              </a:rPr>
              <a:t>s z </a:t>
            </a:r>
            <a:r>
              <a:rPr lang="de-DE" altLang="de-DE" dirty="0" smtClean="0">
                <a:solidFill>
                  <a:schemeClr val="accent2"/>
                </a:solidFill>
                <a:cs typeface="Times New Roman" pitchFamily="18" charset="0"/>
              </a:rPr>
              <a:t>ʃ ʒ </a:t>
            </a:r>
            <a:r>
              <a:rPr lang="de-DE" altLang="de-DE" dirty="0">
                <a:solidFill>
                  <a:schemeClr val="accent2"/>
                </a:solidFill>
                <a:cs typeface="Times New Roman" pitchFamily="18" charset="0"/>
              </a:rPr>
              <a:t>(h)/</a:t>
            </a:r>
          </a:p>
          <a:p>
            <a:pPr marL="476250" indent="-476250">
              <a:tabLst>
                <a:tab pos="4568825" algn="l"/>
              </a:tabLst>
            </a:pPr>
            <a:r>
              <a:rPr lang="de-DE" altLang="de-DE" dirty="0">
                <a:cs typeface="Times New Roman" pitchFamily="18" charset="0"/>
              </a:rPr>
              <a:t>Nasale	</a:t>
            </a:r>
            <a:r>
              <a:rPr lang="de-DE" altLang="de-DE" dirty="0">
                <a:solidFill>
                  <a:schemeClr val="accent2"/>
                </a:solidFill>
                <a:cs typeface="Times New Roman" pitchFamily="18" charset="0"/>
              </a:rPr>
              <a:t>/m n </a:t>
            </a:r>
            <a:r>
              <a:rPr lang="de-DE" altLang="de-DE" dirty="0" smtClean="0">
                <a:solidFill>
                  <a:schemeClr val="accent2"/>
                </a:solidFill>
                <a:cs typeface="Times New Roman" pitchFamily="18" charset="0"/>
              </a:rPr>
              <a:t>ŋ/</a:t>
            </a:r>
            <a:endParaRPr lang="de-DE" altLang="de-DE" dirty="0">
              <a:solidFill>
                <a:schemeClr val="accent2"/>
              </a:solidFill>
              <a:cs typeface="Times New Roman" pitchFamily="18" charset="0"/>
            </a:endParaRPr>
          </a:p>
          <a:p>
            <a:pPr marL="476250" indent="-476250">
              <a:tabLst>
                <a:tab pos="4568825" algn="l"/>
              </a:tabLst>
            </a:pPr>
            <a:r>
              <a:rPr lang="de-DE" altLang="de-DE" dirty="0">
                <a:cs typeface="Times New Roman" pitchFamily="18" charset="0"/>
              </a:rPr>
              <a:t>Liquide	</a:t>
            </a:r>
            <a:r>
              <a:rPr lang="de-DE" altLang="de-DE" dirty="0">
                <a:solidFill>
                  <a:schemeClr val="accent2"/>
                </a:solidFill>
                <a:cs typeface="Times New Roman" pitchFamily="18" charset="0"/>
              </a:rPr>
              <a:t>/l r/</a:t>
            </a:r>
          </a:p>
          <a:p>
            <a:pPr marL="476250" indent="-476250">
              <a:tabLst>
                <a:tab pos="4568825" algn="l"/>
              </a:tabLst>
            </a:pPr>
            <a:r>
              <a:rPr lang="de-DE" altLang="de-DE" dirty="0">
                <a:cs typeface="Times New Roman" pitchFamily="18" charset="0"/>
              </a:rPr>
              <a:t>Gleitlaute (Halbvokale)	</a:t>
            </a:r>
            <a:r>
              <a:rPr lang="de-DE" altLang="de-DE" dirty="0">
                <a:solidFill>
                  <a:schemeClr val="accent2"/>
                </a:solidFill>
                <a:cs typeface="Times New Roman" pitchFamily="18" charset="0"/>
              </a:rPr>
              <a:t>/j w/</a:t>
            </a:r>
          </a:p>
          <a:p>
            <a:pPr marL="476250" indent="-476250">
              <a:tabLst>
                <a:tab pos="4568825" algn="l"/>
              </a:tabLst>
            </a:pPr>
            <a:r>
              <a:rPr lang="it-IT" altLang="de-DE" dirty="0" err="1">
                <a:cs typeface="Times New Roman" pitchFamily="18" charset="0"/>
              </a:rPr>
              <a:t>Vokale</a:t>
            </a:r>
            <a:r>
              <a:rPr lang="it-IT" altLang="de-DE" dirty="0">
                <a:cs typeface="Times New Roman" pitchFamily="18" charset="0"/>
              </a:rPr>
              <a:t>	</a:t>
            </a:r>
            <a:r>
              <a:rPr lang="it-IT" altLang="de-DE" dirty="0">
                <a:solidFill>
                  <a:schemeClr val="accent2"/>
                </a:solidFill>
                <a:cs typeface="Times New Roman" pitchFamily="18" charset="0"/>
              </a:rPr>
              <a:t>/i e æ</a:t>
            </a:r>
            <a:r>
              <a:rPr lang="it-IT" altLang="de-DE" dirty="0" smtClean="0">
                <a:solidFill>
                  <a:schemeClr val="accent2"/>
                </a:solidFill>
                <a:cs typeface="Times New Roman" pitchFamily="18" charset="0"/>
              </a:rPr>
              <a:t> ɑ ɔ </a:t>
            </a:r>
            <a:r>
              <a:rPr lang="it-IT" altLang="de-DE" dirty="0">
                <a:solidFill>
                  <a:schemeClr val="accent2"/>
                </a:solidFill>
                <a:cs typeface="Times New Roman" pitchFamily="18" charset="0"/>
              </a:rPr>
              <a:t>u/</a:t>
            </a:r>
            <a:endParaRPr lang="de-DE" altLang="de-DE" dirty="0">
              <a:solidFill>
                <a:schemeClr val="accent2"/>
              </a:solidFill>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78851">
                                            <p:txEl>
                                              <p:pRg st="0" end="0"/>
                                            </p:txEl>
                                          </p:spTgt>
                                        </p:tgtEl>
                                        <p:attrNameLst>
                                          <p:attrName>style.visibility</p:attrName>
                                        </p:attrNameLst>
                                      </p:cBhvr>
                                      <p:to>
                                        <p:strVal val="visible"/>
                                      </p:to>
                                    </p:set>
                                    <p:animEffect transition="in" filter="wipe(left)">
                                      <p:cBhvr>
                                        <p:cTn id="7" dur="500"/>
                                        <p:tgtEl>
                                          <p:spTgt spid="78851">
                                            <p:txEl>
                                              <p:pRg st="0" end="0"/>
                                            </p:txEl>
                                          </p:spTgt>
                                        </p:tgtEl>
                                      </p:cBhvr>
                                    </p:animEffect>
                                  </p:childTnLst>
                                </p:cTn>
                              </p:par>
                            </p:childTnLst>
                          </p:cTn>
                        </p:par>
                        <p:par>
                          <p:cTn id="8" fill="hold" nodeType="afterGroup">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78851">
                                            <p:txEl>
                                              <p:pRg st="1" end="1"/>
                                            </p:txEl>
                                          </p:spTgt>
                                        </p:tgtEl>
                                        <p:attrNameLst>
                                          <p:attrName>style.visibility</p:attrName>
                                        </p:attrNameLst>
                                      </p:cBhvr>
                                      <p:to>
                                        <p:strVal val="visible"/>
                                      </p:to>
                                    </p:set>
                                    <p:animEffect transition="in" filter="wipe(left)">
                                      <p:cBhvr>
                                        <p:cTn id="11" dur="500"/>
                                        <p:tgtEl>
                                          <p:spTgt spid="78851">
                                            <p:txEl>
                                              <p:pRg st="1" end="1"/>
                                            </p:txEl>
                                          </p:spTgt>
                                        </p:tgtEl>
                                      </p:cBhvr>
                                    </p:animEffect>
                                  </p:childTnLst>
                                </p:cTn>
                              </p:par>
                            </p:childTnLst>
                          </p:cTn>
                        </p:par>
                        <p:par>
                          <p:cTn id="12" fill="hold" nodeType="afterGroup">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78851">
                                            <p:txEl>
                                              <p:pRg st="2" end="2"/>
                                            </p:txEl>
                                          </p:spTgt>
                                        </p:tgtEl>
                                        <p:attrNameLst>
                                          <p:attrName>style.visibility</p:attrName>
                                        </p:attrNameLst>
                                      </p:cBhvr>
                                      <p:to>
                                        <p:strVal val="visible"/>
                                      </p:to>
                                    </p:set>
                                    <p:animEffect transition="in" filter="wipe(left)">
                                      <p:cBhvr>
                                        <p:cTn id="15" dur="500"/>
                                        <p:tgtEl>
                                          <p:spTgt spid="78851">
                                            <p:txEl>
                                              <p:pRg st="2" end="2"/>
                                            </p:txEl>
                                          </p:spTgt>
                                        </p:tgtEl>
                                      </p:cBhvr>
                                    </p:animEffect>
                                  </p:childTnLst>
                                </p:cTn>
                              </p:par>
                            </p:childTnLst>
                          </p:cTn>
                        </p:par>
                        <p:par>
                          <p:cTn id="16" fill="hold" nodeType="afterGroup">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78851">
                                            <p:txEl>
                                              <p:pRg st="3" end="3"/>
                                            </p:txEl>
                                          </p:spTgt>
                                        </p:tgtEl>
                                        <p:attrNameLst>
                                          <p:attrName>style.visibility</p:attrName>
                                        </p:attrNameLst>
                                      </p:cBhvr>
                                      <p:to>
                                        <p:strVal val="visible"/>
                                      </p:to>
                                    </p:set>
                                    <p:animEffect transition="in" filter="wipe(left)">
                                      <p:cBhvr>
                                        <p:cTn id="19" dur="500"/>
                                        <p:tgtEl>
                                          <p:spTgt spid="78851">
                                            <p:txEl>
                                              <p:pRg st="3" end="3"/>
                                            </p:txEl>
                                          </p:spTgt>
                                        </p:tgtEl>
                                      </p:cBhvr>
                                    </p:animEffect>
                                  </p:childTnLst>
                                </p:cTn>
                              </p:par>
                            </p:childTnLst>
                          </p:cTn>
                        </p:par>
                        <p:par>
                          <p:cTn id="20" fill="hold" nodeType="afterGroup">
                            <p:stCondLst>
                              <p:cond delay="2000"/>
                            </p:stCondLst>
                            <p:childTnLst>
                              <p:par>
                                <p:cTn id="21" presetID="22" presetClass="entr" presetSubtype="8" fill="hold" grpId="0" nodeType="afterEffect">
                                  <p:stCondLst>
                                    <p:cond delay="0"/>
                                  </p:stCondLst>
                                  <p:childTnLst>
                                    <p:set>
                                      <p:cBhvr>
                                        <p:cTn id="22" dur="1" fill="hold">
                                          <p:stCondLst>
                                            <p:cond delay="0"/>
                                          </p:stCondLst>
                                        </p:cTn>
                                        <p:tgtEl>
                                          <p:spTgt spid="78851">
                                            <p:txEl>
                                              <p:pRg st="4" end="4"/>
                                            </p:txEl>
                                          </p:spTgt>
                                        </p:tgtEl>
                                        <p:attrNameLst>
                                          <p:attrName>style.visibility</p:attrName>
                                        </p:attrNameLst>
                                      </p:cBhvr>
                                      <p:to>
                                        <p:strVal val="visible"/>
                                      </p:to>
                                    </p:set>
                                    <p:animEffect transition="in" filter="wipe(left)">
                                      <p:cBhvr>
                                        <p:cTn id="23" dur="500"/>
                                        <p:tgtEl>
                                          <p:spTgt spid="78851">
                                            <p:txEl>
                                              <p:pRg st="4" end="4"/>
                                            </p:txEl>
                                          </p:spTgt>
                                        </p:tgtEl>
                                      </p:cBhvr>
                                    </p:animEffect>
                                  </p:childTnLst>
                                </p:cTn>
                              </p:par>
                            </p:childTnLst>
                          </p:cTn>
                        </p:par>
                        <p:par>
                          <p:cTn id="24" fill="hold" nodeType="afterGroup">
                            <p:stCondLst>
                              <p:cond delay="2500"/>
                            </p:stCondLst>
                            <p:childTnLst>
                              <p:par>
                                <p:cTn id="25" presetID="22" presetClass="entr" presetSubtype="8" fill="hold" grpId="0" nodeType="afterEffect">
                                  <p:stCondLst>
                                    <p:cond delay="0"/>
                                  </p:stCondLst>
                                  <p:childTnLst>
                                    <p:set>
                                      <p:cBhvr>
                                        <p:cTn id="26" dur="1" fill="hold">
                                          <p:stCondLst>
                                            <p:cond delay="0"/>
                                          </p:stCondLst>
                                        </p:cTn>
                                        <p:tgtEl>
                                          <p:spTgt spid="78851">
                                            <p:txEl>
                                              <p:pRg st="5" end="5"/>
                                            </p:txEl>
                                          </p:spTgt>
                                        </p:tgtEl>
                                        <p:attrNameLst>
                                          <p:attrName>style.visibility</p:attrName>
                                        </p:attrNameLst>
                                      </p:cBhvr>
                                      <p:to>
                                        <p:strVal val="visible"/>
                                      </p:to>
                                    </p:set>
                                    <p:animEffect transition="in" filter="wipe(left)">
                                      <p:cBhvr>
                                        <p:cTn id="27" dur="500"/>
                                        <p:tgtEl>
                                          <p:spTgt spid="78851">
                                            <p:txEl>
                                              <p:pRg st="5" end="5"/>
                                            </p:txEl>
                                          </p:spTgt>
                                        </p:tgtEl>
                                      </p:cBhvr>
                                    </p:animEffect>
                                  </p:childTnLst>
                                </p:cTn>
                              </p:par>
                            </p:childTnLst>
                          </p:cTn>
                        </p:par>
                        <p:par>
                          <p:cTn id="28" fill="hold" nodeType="afterGroup">
                            <p:stCondLst>
                              <p:cond delay="3000"/>
                            </p:stCondLst>
                            <p:childTnLst>
                              <p:par>
                                <p:cTn id="29" presetID="22" presetClass="entr" presetSubtype="8" fill="hold" grpId="0" nodeType="afterEffect">
                                  <p:stCondLst>
                                    <p:cond delay="0"/>
                                  </p:stCondLst>
                                  <p:childTnLst>
                                    <p:set>
                                      <p:cBhvr>
                                        <p:cTn id="30" dur="1" fill="hold">
                                          <p:stCondLst>
                                            <p:cond delay="0"/>
                                          </p:stCondLst>
                                        </p:cTn>
                                        <p:tgtEl>
                                          <p:spTgt spid="78851">
                                            <p:txEl>
                                              <p:pRg st="6" end="6"/>
                                            </p:txEl>
                                          </p:spTgt>
                                        </p:tgtEl>
                                        <p:attrNameLst>
                                          <p:attrName>style.visibility</p:attrName>
                                        </p:attrNameLst>
                                      </p:cBhvr>
                                      <p:to>
                                        <p:strVal val="visible"/>
                                      </p:to>
                                    </p:set>
                                    <p:animEffect transition="in" filter="wipe(left)">
                                      <p:cBhvr>
                                        <p:cTn id="31" dur="500"/>
                                        <p:tgtEl>
                                          <p:spTgt spid="78851">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8851" grpId="0" build="p" autoUpdateAnimBg="0" advAuto="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2"/>
          <p:cNvSpPr>
            <a:spLocks noGrp="1" noChangeArrowheads="1"/>
          </p:cNvSpPr>
          <p:nvPr>
            <p:ph type="title"/>
          </p:nvPr>
        </p:nvSpPr>
        <p:spPr>
          <a:xfrm>
            <a:off x="341313" y="609600"/>
            <a:ext cx="8802687" cy="990600"/>
          </a:xfrm>
        </p:spPr>
        <p:txBody>
          <a:bodyPr/>
          <a:lstStyle/>
          <a:p>
            <a:r>
              <a:rPr lang="de-DE" altLang="de-DE" sz="2000"/>
              <a:t>Plosive – Affrikaten – Frikative – </a:t>
            </a:r>
            <a:br>
              <a:rPr lang="de-DE" altLang="de-DE" sz="2000"/>
            </a:br>
            <a:r>
              <a:rPr lang="de-DE" altLang="de-DE" sz="2000"/>
              <a:t>Nasale – Liquide – Halbvokale – Vokale</a:t>
            </a:r>
            <a:r>
              <a:rPr lang="de-DE" altLang="de-DE"/>
              <a:t> </a:t>
            </a:r>
          </a:p>
        </p:txBody>
      </p:sp>
      <p:graphicFrame>
        <p:nvGraphicFramePr>
          <p:cNvPr id="79988" name="Group 116"/>
          <p:cNvGraphicFramePr>
            <a:graphicFrameLocks noGrp="1"/>
          </p:cNvGraphicFramePr>
          <p:nvPr>
            <p:ph type="tbl" idx="1"/>
          </p:nvPr>
        </p:nvGraphicFramePr>
        <p:xfrm>
          <a:off x="206375" y="1697038"/>
          <a:ext cx="8847138" cy="4240215"/>
        </p:xfrm>
        <a:graphic>
          <a:graphicData uri="http://schemas.openxmlformats.org/drawingml/2006/table">
            <a:tbl>
              <a:tblPr/>
              <a:tblGrid>
                <a:gridCol w="1355725"/>
                <a:gridCol w="965200"/>
                <a:gridCol w="1295400"/>
                <a:gridCol w="1708150"/>
                <a:gridCol w="1409700"/>
                <a:gridCol w="914400"/>
                <a:gridCol w="1198563"/>
              </a:tblGrid>
              <a:tr h="566738">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FFFFFF"/>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FFFFFF"/>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FFFFFF"/>
                            </a:outerShdw>
                          </a:effectLst>
                          <a:latin typeface="Tahoma" pitchFamily="34" charset="0"/>
                        </a:defRPr>
                      </a:lvl3pPr>
                      <a:lvl4pPr algn="l">
                        <a:spcBef>
                          <a:spcPct val="20000"/>
                        </a:spcBef>
                        <a:defRPr kumimoji="1" sz="1400">
                          <a:solidFill>
                            <a:schemeClr val="tx1"/>
                          </a:solidFill>
                          <a:effectLst>
                            <a:outerShdw blurRad="38100" dist="38100" dir="2700000" algn="tl">
                              <a:srgbClr val="FFFFFF"/>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endParaRPr kumimoji="1" lang="de-DE" altLang="de-DE" sz="1800" b="0" i="0" u="none" strike="noStrike" cap="none" normalizeH="0" baseline="0" smtClean="0">
                        <a:ln>
                          <a:noFill/>
                        </a:ln>
                        <a:solidFill>
                          <a:srgbClr val="CC3300"/>
                        </a:solidFill>
                        <a:effectLst>
                          <a:outerShdw blurRad="38100" dist="38100" dir="2700000" algn="tl">
                            <a:srgbClr val="000000"/>
                          </a:outerShdw>
                        </a:effectLst>
                        <a:latin typeface="Tahoma" pitchFamily="34" charset="0"/>
                      </a:endParaRPr>
                    </a:p>
                  </a:txBody>
                  <a:tcPr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28575"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blipFill dpi="0" rotWithShape="0">
                      <a:blip r:embed="rId3"/>
                      <a:srcRect/>
                      <a:tile tx="0" ty="0" sx="100000" sy="100000" flip="none" algn="tl"/>
                    </a:blip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FFFFFF"/>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FFFFFF"/>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FFFFFF"/>
                            </a:outerShdw>
                          </a:effectLst>
                          <a:latin typeface="Tahoma" pitchFamily="34" charset="0"/>
                        </a:defRPr>
                      </a:lvl3pPr>
                      <a:lvl4pPr algn="l">
                        <a:spcBef>
                          <a:spcPct val="20000"/>
                        </a:spcBef>
                        <a:defRPr kumimoji="1" sz="1400">
                          <a:solidFill>
                            <a:schemeClr val="tx1"/>
                          </a:solidFill>
                          <a:effectLst>
                            <a:outerShdw blurRad="38100" dist="38100" dir="2700000" algn="tl">
                              <a:srgbClr val="FFFFFF"/>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9pPr>
                    </a:lstStyle>
                    <a:p>
                      <a:pPr marL="0" marR="0" lvl="0" indent="0" algn="ctr"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1800" b="0" i="0" u="none" strike="noStrike" cap="none" normalizeH="0" baseline="0" smtClean="0">
                          <a:ln>
                            <a:noFill/>
                          </a:ln>
                          <a:solidFill>
                            <a:schemeClr val="tx1"/>
                          </a:solidFill>
                          <a:effectLst>
                            <a:outerShdw blurRad="38100" dist="38100" dir="2700000" algn="tl">
                              <a:srgbClr val="FFFFFF"/>
                            </a:outerShdw>
                          </a:effectLst>
                          <a:latin typeface="Tahoma" pitchFamily="34" charset="0"/>
                        </a:rPr>
                        <a:t>silbisch</a:t>
                      </a:r>
                    </a:p>
                  </a:txBody>
                  <a:tcPr anchor="ct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28575"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blipFill dpi="0" rotWithShape="0">
                      <a:blip r:embed="rId3"/>
                      <a:srcRect/>
                      <a:tile tx="0" ty="0" sx="100000" sy="100000" flip="none" algn="tl"/>
                    </a:blip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FFFFFF"/>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FFFFFF"/>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FFFFFF"/>
                            </a:outerShdw>
                          </a:effectLst>
                          <a:latin typeface="Tahoma" pitchFamily="34" charset="0"/>
                        </a:defRPr>
                      </a:lvl3pPr>
                      <a:lvl4pPr algn="l">
                        <a:spcBef>
                          <a:spcPct val="20000"/>
                        </a:spcBef>
                        <a:defRPr kumimoji="1" sz="1400">
                          <a:solidFill>
                            <a:schemeClr val="tx1"/>
                          </a:solidFill>
                          <a:effectLst>
                            <a:outerShdw blurRad="38100" dist="38100" dir="2700000" algn="tl">
                              <a:srgbClr val="FFFFFF"/>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9pPr>
                    </a:lstStyle>
                    <a:p>
                      <a:pPr marL="0" marR="0" lvl="0" indent="0" algn="ctr"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1800" b="0" i="0" u="none" strike="noStrike" cap="none" normalizeH="0" baseline="0" smtClean="0">
                          <a:ln>
                            <a:noFill/>
                          </a:ln>
                          <a:solidFill>
                            <a:schemeClr val="tx1"/>
                          </a:solidFill>
                          <a:effectLst>
                            <a:outerShdw blurRad="38100" dist="38100" dir="2700000" algn="tl">
                              <a:srgbClr val="FFFFFF"/>
                            </a:outerShdw>
                          </a:effectLst>
                          <a:latin typeface="Tahoma" pitchFamily="34" charset="0"/>
                        </a:rPr>
                        <a:t>sonorant</a:t>
                      </a:r>
                    </a:p>
                  </a:txBody>
                  <a:tcPr anchor="ct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28575"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blipFill dpi="0" rotWithShape="0">
                      <a:blip r:embed="rId3"/>
                      <a:srcRect/>
                      <a:tile tx="0" ty="0" sx="100000" sy="100000" flip="none" algn="tl"/>
                    </a:blip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FFFFFF"/>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FFFFFF"/>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FFFFFF"/>
                            </a:outerShdw>
                          </a:effectLst>
                          <a:latin typeface="Tahoma" pitchFamily="34" charset="0"/>
                        </a:defRPr>
                      </a:lvl3pPr>
                      <a:lvl4pPr algn="l">
                        <a:spcBef>
                          <a:spcPct val="20000"/>
                        </a:spcBef>
                        <a:defRPr kumimoji="1" sz="1400">
                          <a:solidFill>
                            <a:schemeClr val="tx1"/>
                          </a:solidFill>
                          <a:effectLst>
                            <a:outerShdw blurRad="38100" dist="38100" dir="2700000" algn="tl">
                              <a:srgbClr val="FFFFFF"/>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9pPr>
                    </a:lstStyle>
                    <a:p>
                      <a:pPr marL="0" marR="0" lvl="0" indent="0" algn="ctr"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1800" b="0" i="0" u="none" strike="noStrike" cap="none" normalizeH="0" baseline="0" smtClean="0">
                          <a:ln>
                            <a:noFill/>
                          </a:ln>
                          <a:solidFill>
                            <a:schemeClr val="tx1"/>
                          </a:solidFill>
                          <a:effectLst>
                            <a:outerShdw blurRad="38100" dist="38100" dir="2700000" algn="tl">
                              <a:srgbClr val="FFFFFF"/>
                            </a:outerShdw>
                          </a:effectLst>
                          <a:latin typeface="Tahoma" pitchFamily="34" charset="0"/>
                        </a:rPr>
                        <a:t>okklusiv</a:t>
                      </a:r>
                    </a:p>
                  </a:txBody>
                  <a:tcPr anchor="ct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28575"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blipFill dpi="0" rotWithShape="0">
                      <a:blip r:embed="rId3"/>
                      <a:srcRect/>
                      <a:tile tx="0" ty="0" sx="100000" sy="100000" flip="none" algn="tl"/>
                    </a:blip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FFFFFF"/>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FFFFFF"/>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FFFFFF"/>
                            </a:outerShdw>
                          </a:effectLst>
                          <a:latin typeface="Tahoma" pitchFamily="34" charset="0"/>
                        </a:defRPr>
                      </a:lvl3pPr>
                      <a:lvl4pPr algn="l">
                        <a:spcBef>
                          <a:spcPct val="20000"/>
                        </a:spcBef>
                        <a:defRPr kumimoji="1" sz="1400">
                          <a:solidFill>
                            <a:schemeClr val="tx1"/>
                          </a:solidFill>
                          <a:effectLst>
                            <a:outerShdw blurRad="38100" dist="38100" dir="2700000" algn="tl">
                              <a:srgbClr val="FFFFFF"/>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1800" b="0" i="0" u="none" strike="noStrike" cap="none" normalizeH="0" baseline="0" smtClean="0">
                          <a:ln>
                            <a:noFill/>
                          </a:ln>
                          <a:solidFill>
                            <a:schemeClr val="tx1"/>
                          </a:solidFill>
                          <a:effectLst>
                            <a:outerShdw blurRad="38100" dist="38100" dir="2700000" algn="tl">
                              <a:srgbClr val="FFFFFF"/>
                            </a:outerShdw>
                          </a:effectLst>
                          <a:latin typeface="Tahoma" pitchFamily="34" charset="0"/>
                        </a:rPr>
                        <a:t>konsonant</a:t>
                      </a:r>
                    </a:p>
                  </a:txBody>
                  <a:tcPr anchor="ct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28575"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blipFill dpi="0" rotWithShape="0">
                      <a:blip r:embed="rId3"/>
                      <a:srcRect/>
                      <a:tile tx="0" ty="0" sx="100000" sy="100000" flip="none" algn="tl"/>
                    </a:blip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FFFFFF"/>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FFFFFF"/>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FFFFFF"/>
                            </a:outerShdw>
                          </a:effectLst>
                          <a:latin typeface="Tahoma" pitchFamily="34" charset="0"/>
                        </a:defRPr>
                      </a:lvl3pPr>
                      <a:lvl4pPr algn="l">
                        <a:spcBef>
                          <a:spcPct val="20000"/>
                        </a:spcBef>
                        <a:defRPr kumimoji="1" sz="1400">
                          <a:solidFill>
                            <a:schemeClr val="tx1"/>
                          </a:solidFill>
                          <a:effectLst>
                            <a:outerShdw blurRad="38100" dist="38100" dir="2700000" algn="tl">
                              <a:srgbClr val="FFFFFF"/>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9pPr>
                    </a:lstStyle>
                    <a:p>
                      <a:pPr marL="0" marR="0" lvl="0" indent="0" algn="ctr"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1800" b="0" i="0" u="none" strike="noStrike" cap="none" normalizeH="0" baseline="0" smtClean="0">
                          <a:ln>
                            <a:noFill/>
                          </a:ln>
                          <a:solidFill>
                            <a:schemeClr val="tx1"/>
                          </a:solidFill>
                          <a:effectLst>
                            <a:outerShdw blurRad="38100" dist="38100" dir="2700000" algn="tl">
                              <a:srgbClr val="FFFFFF"/>
                            </a:outerShdw>
                          </a:effectLst>
                          <a:latin typeface="Tahoma" pitchFamily="34" charset="0"/>
                        </a:rPr>
                        <a:t>nasal</a:t>
                      </a:r>
                    </a:p>
                  </a:txBody>
                  <a:tcPr anchor="ct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28575"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blipFill dpi="0" rotWithShape="0">
                      <a:blip r:embed="rId3"/>
                      <a:srcRect/>
                      <a:tile tx="0" ty="0" sx="100000" sy="100000" flip="none" algn="tl"/>
                    </a:blip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FFFFFF"/>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FFFFFF"/>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FFFFFF"/>
                            </a:outerShdw>
                          </a:effectLst>
                          <a:latin typeface="Tahoma" pitchFamily="34" charset="0"/>
                        </a:defRPr>
                      </a:lvl3pPr>
                      <a:lvl4pPr algn="l">
                        <a:spcBef>
                          <a:spcPct val="20000"/>
                        </a:spcBef>
                        <a:defRPr kumimoji="1" sz="1400">
                          <a:solidFill>
                            <a:schemeClr val="tx1"/>
                          </a:solidFill>
                          <a:effectLst>
                            <a:outerShdw blurRad="38100" dist="38100" dir="2700000" algn="tl">
                              <a:srgbClr val="FFFFFF"/>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9pPr>
                    </a:lstStyle>
                    <a:p>
                      <a:pPr marL="0" marR="0" lvl="0" indent="0" algn="ctr"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1800" b="0" i="0" u="none" strike="noStrike" cap="none" normalizeH="0" baseline="0" smtClean="0">
                          <a:ln>
                            <a:noFill/>
                          </a:ln>
                          <a:solidFill>
                            <a:schemeClr val="tx1"/>
                          </a:solidFill>
                          <a:effectLst>
                            <a:outerShdw blurRad="38100" dist="38100" dir="2700000" algn="tl">
                              <a:srgbClr val="FFFFFF"/>
                            </a:outerShdw>
                          </a:effectLst>
                          <a:latin typeface="Tahoma" pitchFamily="34" charset="0"/>
                        </a:rPr>
                        <a:t>affrikativ</a:t>
                      </a:r>
                    </a:p>
                  </a:txBody>
                  <a:tcPr anchor="ctr"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28575"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blipFill dpi="0" rotWithShape="0">
                      <a:blip r:embed="rId3"/>
                      <a:srcRect/>
                      <a:tile tx="0" ty="0" sx="100000" sy="100000" flip="none" algn="tl"/>
                    </a:blipFill>
                  </a:tcPr>
                </a:tc>
              </a:tr>
              <a:tr h="539750">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FFFFFF"/>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FFFFFF"/>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FFFFFF"/>
                            </a:outerShdw>
                          </a:effectLst>
                          <a:latin typeface="Tahoma" pitchFamily="34" charset="0"/>
                        </a:defRPr>
                      </a:lvl3pPr>
                      <a:lvl4pPr algn="l">
                        <a:spcBef>
                          <a:spcPct val="20000"/>
                        </a:spcBef>
                        <a:defRPr kumimoji="1" sz="1400">
                          <a:solidFill>
                            <a:schemeClr val="tx1"/>
                          </a:solidFill>
                          <a:effectLst>
                            <a:outerShdw blurRad="38100" dist="38100" dir="2700000" algn="tl">
                              <a:srgbClr val="FFFFFF"/>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2400" b="0" i="0" u="none" strike="noStrike" cap="none" normalizeH="0" baseline="0" smtClean="0">
                          <a:ln>
                            <a:noFill/>
                          </a:ln>
                          <a:solidFill>
                            <a:schemeClr val="tx1"/>
                          </a:solidFill>
                          <a:effectLst>
                            <a:outerShdw blurRad="38100" dist="38100" dir="2700000" algn="tl">
                              <a:srgbClr val="FFFFFF"/>
                            </a:outerShdw>
                          </a:effectLst>
                          <a:latin typeface="Tahoma" pitchFamily="34" charset="0"/>
                        </a:rPr>
                        <a:t>Plosiv</a:t>
                      </a:r>
                    </a:p>
                  </a:txBody>
                  <a:tcPr anchor="ctr"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blipFill dpi="0" rotWithShape="0">
                      <a:blip r:embed="rId3"/>
                      <a:srcRect/>
                      <a:tile tx="0" ty="0" sx="100000" sy="100000" flip="none" algn="tl"/>
                    </a:blip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ctr"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endParaRPr kumimoji="1" lang="de-DE" altLang="de-DE" sz="2000" b="0" i="0" u="none" strike="noStrike" cap="none" normalizeH="0" baseline="0" smtClean="0">
                        <a:ln>
                          <a:noFill/>
                        </a:ln>
                        <a:solidFill>
                          <a:srgbClr val="CC3300"/>
                        </a:solidFill>
                        <a:effectLst>
                          <a:outerShdw blurRad="38100" dist="38100" dir="2700000" algn="tl">
                            <a:srgbClr val="C0C0C0"/>
                          </a:outerShdw>
                        </a:effectLst>
                        <a:latin typeface="Tahoma" pitchFamily="34" charset="0"/>
                      </a:endParaRP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ctr"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endParaRPr kumimoji="1" lang="de-DE" altLang="de-DE" sz="2000" b="0" i="0" u="none" strike="noStrike" cap="none" normalizeH="0" baseline="0" smtClean="0">
                        <a:ln>
                          <a:noFill/>
                        </a:ln>
                        <a:solidFill>
                          <a:srgbClr val="CC3300"/>
                        </a:solidFill>
                        <a:effectLst>
                          <a:outerShdw blurRad="38100" dist="38100" dir="2700000" algn="tl">
                            <a:srgbClr val="C0C0C0"/>
                          </a:outerShdw>
                        </a:effectLst>
                        <a:latin typeface="Tahoma" pitchFamily="34" charset="0"/>
                      </a:endParaRP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endParaRPr kumimoji="1" lang="de-DE" altLang="de-DE" sz="2000" b="0" i="0" u="none" strike="noStrike" cap="none" normalizeH="0" baseline="0" smtClean="0">
                        <a:ln>
                          <a:noFill/>
                        </a:ln>
                        <a:solidFill>
                          <a:srgbClr val="CC3300"/>
                        </a:solidFill>
                        <a:effectLst>
                          <a:outerShdw blurRad="38100" dist="38100" dir="2700000" algn="tl">
                            <a:srgbClr val="C0C0C0"/>
                          </a:outerShdw>
                        </a:effectLst>
                        <a:latin typeface="Tahoma" pitchFamily="34" charset="0"/>
                      </a:endParaRP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endParaRPr kumimoji="1" lang="de-DE" altLang="de-DE" sz="2000" b="0" i="0" u="none" strike="noStrike" cap="none" normalizeH="0" baseline="0" smtClean="0">
                        <a:ln>
                          <a:noFill/>
                        </a:ln>
                        <a:solidFill>
                          <a:srgbClr val="CC3300"/>
                        </a:solidFill>
                        <a:effectLst>
                          <a:outerShdw blurRad="38100" dist="38100" dir="2700000" algn="tl">
                            <a:srgbClr val="C0C0C0"/>
                          </a:outerShdw>
                        </a:effectLst>
                        <a:latin typeface="Tahoma" pitchFamily="34" charset="0"/>
                      </a:endParaRP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endParaRPr kumimoji="1" lang="de-DE" altLang="de-DE" sz="2000" b="0" i="0" u="none" strike="noStrike" cap="none" normalizeH="0" baseline="0" smtClean="0">
                        <a:ln>
                          <a:noFill/>
                        </a:ln>
                        <a:solidFill>
                          <a:srgbClr val="CC3300"/>
                        </a:solidFill>
                        <a:effectLst>
                          <a:outerShdw blurRad="38100" dist="38100" dir="2700000" algn="tl">
                            <a:srgbClr val="C0C0C0"/>
                          </a:outerShdw>
                        </a:effectLst>
                        <a:latin typeface="Tahoma" pitchFamily="34" charset="0"/>
                      </a:endParaRP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endParaRPr kumimoji="1" lang="de-DE" altLang="de-DE" sz="2000" b="0" i="0" u="none" strike="noStrike" cap="none" normalizeH="0" baseline="0" smtClean="0">
                        <a:ln>
                          <a:noFill/>
                        </a:ln>
                        <a:solidFill>
                          <a:srgbClr val="CC3300"/>
                        </a:solidFill>
                        <a:effectLst>
                          <a:outerShdw blurRad="38100" dist="38100" dir="2700000" algn="tl">
                            <a:srgbClr val="C0C0C0"/>
                          </a:outerShdw>
                        </a:effectLst>
                        <a:latin typeface="Tahoma" pitchFamily="34" charset="0"/>
                      </a:endParaRPr>
                    </a:p>
                  </a:txBody>
                  <a:tcPr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r>
              <a:tr h="493713">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FFFFFF"/>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FFFFFF"/>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FFFFFF"/>
                            </a:outerShdw>
                          </a:effectLst>
                          <a:latin typeface="Tahoma" pitchFamily="34" charset="0"/>
                        </a:defRPr>
                      </a:lvl3pPr>
                      <a:lvl4pPr algn="l">
                        <a:spcBef>
                          <a:spcPct val="20000"/>
                        </a:spcBef>
                        <a:defRPr kumimoji="1" sz="1400">
                          <a:solidFill>
                            <a:schemeClr val="tx1"/>
                          </a:solidFill>
                          <a:effectLst>
                            <a:outerShdw blurRad="38100" dist="38100" dir="2700000" algn="tl">
                              <a:srgbClr val="FFFFFF"/>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2400" b="0" i="0" u="none" strike="noStrike" cap="none" normalizeH="0" baseline="0" smtClean="0">
                          <a:ln>
                            <a:noFill/>
                          </a:ln>
                          <a:solidFill>
                            <a:schemeClr val="tx1"/>
                          </a:solidFill>
                          <a:effectLst>
                            <a:outerShdw blurRad="38100" dist="38100" dir="2700000" algn="tl">
                              <a:srgbClr val="FFFFFF"/>
                            </a:outerShdw>
                          </a:effectLst>
                          <a:latin typeface="Tahoma" pitchFamily="34" charset="0"/>
                        </a:rPr>
                        <a:t>Affrikate</a:t>
                      </a:r>
                    </a:p>
                  </a:txBody>
                  <a:tcPr anchor="ctr"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blipFill dpi="0" rotWithShape="0">
                      <a:blip r:embed="rId3"/>
                      <a:srcRect/>
                      <a:tile tx="0" ty="0" sx="100000" sy="100000" flip="none" algn="tl"/>
                    </a:blip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ctr"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endParaRPr kumimoji="1" lang="de-DE" altLang="de-DE" sz="2000" b="0" i="0" u="none" strike="noStrike" cap="none" normalizeH="0" baseline="0" smtClean="0">
                        <a:ln>
                          <a:noFill/>
                        </a:ln>
                        <a:solidFill>
                          <a:srgbClr val="CC3300"/>
                        </a:solidFill>
                        <a:effectLst>
                          <a:outerShdw blurRad="38100" dist="38100" dir="2700000" algn="tl">
                            <a:srgbClr val="C0C0C0"/>
                          </a:outerShdw>
                        </a:effectLst>
                        <a:latin typeface="Tahoma" pitchFamily="34" charset="0"/>
                      </a:endParaRP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ctr"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endParaRPr kumimoji="1" lang="de-DE" altLang="de-DE" sz="2000" b="0" i="0" u="none" strike="noStrike" cap="none" normalizeH="0" baseline="0" smtClean="0">
                        <a:ln>
                          <a:noFill/>
                        </a:ln>
                        <a:solidFill>
                          <a:srgbClr val="CC3300"/>
                        </a:solidFill>
                        <a:effectLst>
                          <a:outerShdw blurRad="38100" dist="38100" dir="2700000" algn="tl">
                            <a:srgbClr val="C0C0C0"/>
                          </a:outerShdw>
                        </a:effectLst>
                        <a:latin typeface="Tahoma" pitchFamily="34" charset="0"/>
                      </a:endParaRP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endParaRPr kumimoji="1" lang="de-DE" altLang="de-DE" sz="2000" b="0" i="0" u="none" strike="noStrike" cap="none" normalizeH="0" baseline="0" smtClean="0">
                        <a:ln>
                          <a:noFill/>
                        </a:ln>
                        <a:solidFill>
                          <a:srgbClr val="CC3300"/>
                        </a:solidFill>
                        <a:effectLst>
                          <a:outerShdw blurRad="38100" dist="38100" dir="2700000" algn="tl">
                            <a:srgbClr val="C0C0C0"/>
                          </a:outerShdw>
                        </a:effectLst>
                        <a:latin typeface="Tahoma" pitchFamily="34" charset="0"/>
                      </a:endParaRP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endParaRPr kumimoji="1" lang="de-DE" altLang="de-DE" sz="2000" b="0" i="0" u="none" strike="noStrike" cap="none" normalizeH="0" baseline="0" smtClean="0">
                        <a:ln>
                          <a:noFill/>
                        </a:ln>
                        <a:solidFill>
                          <a:srgbClr val="CC3300"/>
                        </a:solidFill>
                        <a:effectLst>
                          <a:outerShdw blurRad="38100" dist="38100" dir="2700000" algn="tl">
                            <a:srgbClr val="C0C0C0"/>
                          </a:outerShdw>
                        </a:effectLst>
                        <a:latin typeface="Tahoma" pitchFamily="34" charset="0"/>
                      </a:endParaRP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endParaRPr kumimoji="1" lang="de-DE" altLang="de-DE" sz="2000" b="0" i="0" u="none" strike="noStrike" cap="none" normalizeH="0" baseline="0" smtClean="0">
                        <a:ln>
                          <a:noFill/>
                        </a:ln>
                        <a:solidFill>
                          <a:srgbClr val="CC3300"/>
                        </a:solidFill>
                        <a:effectLst>
                          <a:outerShdw blurRad="38100" dist="38100" dir="2700000" algn="tl">
                            <a:srgbClr val="C0C0C0"/>
                          </a:outerShdw>
                        </a:effectLst>
                        <a:latin typeface="Tahoma" pitchFamily="34" charset="0"/>
                      </a:endParaRP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endParaRPr kumimoji="1" lang="de-DE" altLang="de-DE" sz="2000" b="0" i="0" u="none" strike="noStrike" cap="none" normalizeH="0" baseline="0" smtClean="0">
                        <a:ln>
                          <a:noFill/>
                        </a:ln>
                        <a:solidFill>
                          <a:srgbClr val="CC3300"/>
                        </a:solidFill>
                        <a:effectLst>
                          <a:outerShdw blurRad="38100" dist="38100" dir="2700000" algn="tl">
                            <a:srgbClr val="C0C0C0"/>
                          </a:outerShdw>
                        </a:effectLst>
                        <a:latin typeface="Tahoma" pitchFamily="34" charset="0"/>
                      </a:endParaRPr>
                    </a:p>
                  </a:txBody>
                  <a:tcPr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r>
              <a:tr h="509588">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FFFFFF"/>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FFFFFF"/>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FFFFFF"/>
                            </a:outerShdw>
                          </a:effectLst>
                          <a:latin typeface="Tahoma" pitchFamily="34" charset="0"/>
                        </a:defRPr>
                      </a:lvl3pPr>
                      <a:lvl4pPr algn="l">
                        <a:spcBef>
                          <a:spcPct val="20000"/>
                        </a:spcBef>
                        <a:defRPr kumimoji="1" sz="1400">
                          <a:solidFill>
                            <a:schemeClr val="tx1"/>
                          </a:solidFill>
                          <a:effectLst>
                            <a:outerShdw blurRad="38100" dist="38100" dir="2700000" algn="tl">
                              <a:srgbClr val="FFFFFF"/>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2400" b="0" i="0" u="none" strike="noStrike" cap="none" normalizeH="0" baseline="0" smtClean="0">
                          <a:ln>
                            <a:noFill/>
                          </a:ln>
                          <a:solidFill>
                            <a:schemeClr val="tx1"/>
                          </a:solidFill>
                          <a:effectLst>
                            <a:outerShdw blurRad="38100" dist="38100" dir="2700000" algn="tl">
                              <a:srgbClr val="FFFFFF"/>
                            </a:outerShdw>
                          </a:effectLst>
                          <a:latin typeface="Tahoma" pitchFamily="34" charset="0"/>
                        </a:rPr>
                        <a:t>Frikativ</a:t>
                      </a:r>
                    </a:p>
                  </a:txBody>
                  <a:tcPr anchor="ctr"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blipFill dpi="0" rotWithShape="0">
                      <a:blip r:embed="rId3"/>
                      <a:srcRect/>
                      <a:tile tx="0" ty="0" sx="100000" sy="100000" flip="none" algn="tl"/>
                    </a:blip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ctr"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endParaRPr kumimoji="1" lang="de-DE" altLang="de-DE" sz="2000" b="0" i="0" u="none" strike="noStrike" cap="none" normalizeH="0" baseline="0" smtClean="0">
                        <a:ln>
                          <a:noFill/>
                        </a:ln>
                        <a:solidFill>
                          <a:srgbClr val="CC3300"/>
                        </a:solidFill>
                        <a:effectLst>
                          <a:outerShdw blurRad="38100" dist="38100" dir="2700000" algn="tl">
                            <a:srgbClr val="C0C0C0"/>
                          </a:outerShdw>
                        </a:effectLst>
                        <a:latin typeface="Tahoma" pitchFamily="34" charset="0"/>
                      </a:endParaRP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ctr"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endParaRPr kumimoji="1" lang="de-DE" altLang="de-DE" sz="2000" b="0" i="0" u="none" strike="noStrike" cap="none" normalizeH="0" baseline="0" smtClean="0">
                        <a:ln>
                          <a:noFill/>
                        </a:ln>
                        <a:solidFill>
                          <a:srgbClr val="CC3300"/>
                        </a:solidFill>
                        <a:effectLst>
                          <a:outerShdw blurRad="38100" dist="38100" dir="2700000" algn="tl">
                            <a:srgbClr val="C0C0C0"/>
                          </a:outerShdw>
                        </a:effectLst>
                        <a:latin typeface="Tahoma" pitchFamily="34" charset="0"/>
                      </a:endParaRP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endParaRPr kumimoji="1" lang="de-DE" altLang="de-DE" sz="2000" b="0" i="0" u="none" strike="noStrike" cap="none" normalizeH="0" baseline="0" smtClean="0">
                        <a:ln>
                          <a:noFill/>
                        </a:ln>
                        <a:solidFill>
                          <a:srgbClr val="CC3300"/>
                        </a:solidFill>
                        <a:effectLst>
                          <a:outerShdw blurRad="38100" dist="38100" dir="2700000" algn="tl">
                            <a:srgbClr val="C0C0C0"/>
                          </a:outerShdw>
                        </a:effectLst>
                        <a:latin typeface="Tahoma" pitchFamily="34" charset="0"/>
                      </a:endParaRP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endParaRPr kumimoji="1" lang="de-DE" altLang="de-DE" sz="2000" b="0" i="0" u="none" strike="noStrike" cap="none" normalizeH="0" baseline="0" smtClean="0">
                        <a:ln>
                          <a:noFill/>
                        </a:ln>
                        <a:solidFill>
                          <a:srgbClr val="CC3300"/>
                        </a:solidFill>
                        <a:effectLst>
                          <a:outerShdw blurRad="38100" dist="38100" dir="2700000" algn="tl">
                            <a:srgbClr val="C0C0C0"/>
                          </a:outerShdw>
                        </a:effectLst>
                        <a:latin typeface="Tahoma" pitchFamily="34" charset="0"/>
                      </a:endParaRP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endParaRPr kumimoji="1" lang="de-DE" altLang="de-DE" sz="2000" b="0" i="0" u="none" strike="noStrike" cap="none" normalizeH="0" baseline="0" smtClean="0">
                        <a:ln>
                          <a:noFill/>
                        </a:ln>
                        <a:solidFill>
                          <a:srgbClr val="CC3300"/>
                        </a:solidFill>
                        <a:effectLst>
                          <a:outerShdw blurRad="38100" dist="38100" dir="2700000" algn="tl">
                            <a:srgbClr val="C0C0C0"/>
                          </a:outerShdw>
                        </a:effectLst>
                        <a:latin typeface="Tahoma" pitchFamily="34" charset="0"/>
                      </a:endParaRP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endParaRPr kumimoji="1" lang="de-DE" altLang="de-DE" sz="2000" b="0" i="0" u="none" strike="noStrike" cap="none" normalizeH="0" baseline="0" smtClean="0">
                        <a:ln>
                          <a:noFill/>
                        </a:ln>
                        <a:solidFill>
                          <a:srgbClr val="CC3300"/>
                        </a:solidFill>
                        <a:effectLst>
                          <a:outerShdw blurRad="38100" dist="38100" dir="2700000" algn="tl">
                            <a:srgbClr val="C0C0C0"/>
                          </a:outerShdw>
                        </a:effectLst>
                        <a:latin typeface="Tahoma" pitchFamily="34" charset="0"/>
                      </a:endParaRPr>
                    </a:p>
                  </a:txBody>
                  <a:tcPr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r>
              <a:tr h="495300">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FFFFFF"/>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FFFFFF"/>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FFFFFF"/>
                            </a:outerShdw>
                          </a:effectLst>
                          <a:latin typeface="Tahoma" pitchFamily="34" charset="0"/>
                        </a:defRPr>
                      </a:lvl3pPr>
                      <a:lvl4pPr algn="l">
                        <a:spcBef>
                          <a:spcPct val="20000"/>
                        </a:spcBef>
                        <a:defRPr kumimoji="1" sz="1400">
                          <a:solidFill>
                            <a:schemeClr val="tx1"/>
                          </a:solidFill>
                          <a:effectLst>
                            <a:outerShdw blurRad="38100" dist="38100" dir="2700000" algn="tl">
                              <a:srgbClr val="FFFFFF"/>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2400" b="0" i="0" u="none" strike="noStrike" cap="none" normalizeH="0" baseline="0" smtClean="0">
                          <a:ln>
                            <a:noFill/>
                          </a:ln>
                          <a:solidFill>
                            <a:schemeClr val="tx1"/>
                          </a:solidFill>
                          <a:effectLst>
                            <a:outerShdw blurRad="38100" dist="38100" dir="2700000" algn="tl">
                              <a:srgbClr val="FFFFFF"/>
                            </a:outerShdw>
                          </a:effectLst>
                          <a:latin typeface="Tahoma" pitchFamily="34" charset="0"/>
                        </a:rPr>
                        <a:t>Nasal</a:t>
                      </a:r>
                    </a:p>
                  </a:txBody>
                  <a:tcPr anchor="ctr"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blipFill dpi="0" rotWithShape="0">
                      <a:blip r:embed="rId3"/>
                      <a:srcRect/>
                      <a:tile tx="0" ty="0" sx="100000" sy="100000" flip="none" algn="tl"/>
                    </a:blip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ctr"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endParaRPr kumimoji="1" lang="de-DE" altLang="de-DE" sz="2000" b="0" i="0" u="none" strike="noStrike" cap="none" normalizeH="0" baseline="0" smtClean="0">
                        <a:ln>
                          <a:noFill/>
                        </a:ln>
                        <a:solidFill>
                          <a:srgbClr val="CC3300"/>
                        </a:solidFill>
                        <a:effectLst>
                          <a:outerShdw blurRad="38100" dist="38100" dir="2700000" algn="tl">
                            <a:srgbClr val="C0C0C0"/>
                          </a:outerShdw>
                        </a:effectLst>
                        <a:latin typeface="Tahoma" pitchFamily="34" charset="0"/>
                      </a:endParaRP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ctr"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endParaRPr kumimoji="1" lang="de-DE" altLang="de-DE" sz="2000" b="0" i="0" u="none" strike="noStrike" cap="none" normalizeH="0" baseline="0" smtClean="0">
                        <a:ln>
                          <a:noFill/>
                        </a:ln>
                        <a:solidFill>
                          <a:srgbClr val="CC3300"/>
                        </a:solidFill>
                        <a:effectLst>
                          <a:outerShdw blurRad="38100" dist="38100" dir="2700000" algn="tl">
                            <a:srgbClr val="C0C0C0"/>
                          </a:outerShdw>
                        </a:effectLst>
                        <a:latin typeface="Tahoma" pitchFamily="34" charset="0"/>
                      </a:endParaRP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endParaRPr kumimoji="1" lang="de-DE" altLang="de-DE" sz="2000" b="0" i="0" u="none" strike="noStrike" cap="none" normalizeH="0" baseline="0" smtClean="0">
                        <a:ln>
                          <a:noFill/>
                        </a:ln>
                        <a:solidFill>
                          <a:srgbClr val="CC3300"/>
                        </a:solidFill>
                        <a:effectLst>
                          <a:outerShdw blurRad="38100" dist="38100" dir="2700000" algn="tl">
                            <a:srgbClr val="C0C0C0"/>
                          </a:outerShdw>
                        </a:effectLst>
                        <a:latin typeface="Tahoma" pitchFamily="34" charset="0"/>
                      </a:endParaRP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endParaRPr kumimoji="1" lang="de-DE" altLang="de-DE" sz="2000" b="0" i="0" u="none" strike="noStrike" cap="none" normalizeH="0" baseline="0" smtClean="0">
                        <a:ln>
                          <a:noFill/>
                        </a:ln>
                        <a:solidFill>
                          <a:srgbClr val="CC3300"/>
                        </a:solidFill>
                        <a:effectLst>
                          <a:outerShdw blurRad="38100" dist="38100" dir="2700000" algn="tl">
                            <a:srgbClr val="C0C0C0"/>
                          </a:outerShdw>
                        </a:effectLst>
                        <a:latin typeface="Tahoma" pitchFamily="34" charset="0"/>
                      </a:endParaRP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endParaRPr kumimoji="1" lang="de-DE" altLang="de-DE" sz="2000" b="0" i="0" u="none" strike="noStrike" cap="none" normalizeH="0" baseline="0" smtClean="0">
                        <a:ln>
                          <a:noFill/>
                        </a:ln>
                        <a:solidFill>
                          <a:srgbClr val="CC3300"/>
                        </a:solidFill>
                        <a:effectLst>
                          <a:outerShdw blurRad="38100" dist="38100" dir="2700000" algn="tl">
                            <a:srgbClr val="C0C0C0"/>
                          </a:outerShdw>
                        </a:effectLst>
                        <a:latin typeface="Tahoma" pitchFamily="34" charset="0"/>
                      </a:endParaRP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endParaRPr kumimoji="1" lang="de-DE" altLang="de-DE" sz="2000" b="0" i="0" u="none" strike="noStrike" cap="none" normalizeH="0" baseline="0" smtClean="0">
                        <a:ln>
                          <a:noFill/>
                        </a:ln>
                        <a:solidFill>
                          <a:srgbClr val="CC3300"/>
                        </a:solidFill>
                        <a:effectLst>
                          <a:outerShdw blurRad="38100" dist="38100" dir="2700000" algn="tl">
                            <a:srgbClr val="C0C0C0"/>
                          </a:outerShdw>
                        </a:effectLst>
                        <a:latin typeface="Tahoma" pitchFamily="34" charset="0"/>
                      </a:endParaRPr>
                    </a:p>
                  </a:txBody>
                  <a:tcPr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r>
              <a:tr h="509588">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FFFFFF"/>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FFFFFF"/>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FFFFFF"/>
                            </a:outerShdw>
                          </a:effectLst>
                          <a:latin typeface="Tahoma" pitchFamily="34" charset="0"/>
                        </a:defRPr>
                      </a:lvl3pPr>
                      <a:lvl4pPr algn="l">
                        <a:spcBef>
                          <a:spcPct val="20000"/>
                        </a:spcBef>
                        <a:defRPr kumimoji="1" sz="1400">
                          <a:solidFill>
                            <a:schemeClr val="tx1"/>
                          </a:solidFill>
                          <a:effectLst>
                            <a:outerShdw blurRad="38100" dist="38100" dir="2700000" algn="tl">
                              <a:srgbClr val="FFFFFF"/>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2400" b="0" i="0" u="none" strike="noStrike" cap="none" normalizeH="0" baseline="0" smtClean="0">
                          <a:ln>
                            <a:noFill/>
                          </a:ln>
                          <a:solidFill>
                            <a:schemeClr val="tx1"/>
                          </a:solidFill>
                          <a:effectLst>
                            <a:outerShdw blurRad="38100" dist="38100" dir="2700000" algn="tl">
                              <a:srgbClr val="FFFFFF"/>
                            </a:outerShdw>
                          </a:effectLst>
                          <a:latin typeface="Tahoma" pitchFamily="34" charset="0"/>
                        </a:rPr>
                        <a:t>Liquide</a:t>
                      </a:r>
                    </a:p>
                  </a:txBody>
                  <a:tcPr anchor="ctr"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blipFill dpi="0" rotWithShape="0">
                      <a:blip r:embed="rId3"/>
                      <a:srcRect/>
                      <a:tile tx="0" ty="0" sx="100000" sy="100000" flip="none" algn="tl"/>
                    </a:blip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ctr"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endParaRPr kumimoji="1" lang="de-DE" altLang="de-DE" sz="2000" b="0" i="0" u="none" strike="noStrike" cap="none" normalizeH="0" baseline="0" smtClean="0">
                        <a:ln>
                          <a:noFill/>
                        </a:ln>
                        <a:solidFill>
                          <a:srgbClr val="CC3300"/>
                        </a:solidFill>
                        <a:effectLst>
                          <a:outerShdw blurRad="38100" dist="38100" dir="2700000" algn="tl">
                            <a:srgbClr val="C0C0C0"/>
                          </a:outerShdw>
                        </a:effectLst>
                        <a:latin typeface="Tahoma" pitchFamily="34" charset="0"/>
                      </a:endParaRP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ctr"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endParaRPr kumimoji="1" lang="de-DE" altLang="de-DE" sz="2000" b="0" i="0" u="none" strike="noStrike" cap="none" normalizeH="0" baseline="0" smtClean="0">
                        <a:ln>
                          <a:noFill/>
                        </a:ln>
                        <a:solidFill>
                          <a:srgbClr val="CC3300"/>
                        </a:solidFill>
                        <a:effectLst>
                          <a:outerShdw blurRad="38100" dist="38100" dir="2700000" algn="tl">
                            <a:srgbClr val="C0C0C0"/>
                          </a:outerShdw>
                        </a:effectLst>
                        <a:latin typeface="Tahoma" pitchFamily="34" charset="0"/>
                      </a:endParaRP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endParaRPr kumimoji="1" lang="de-DE" altLang="de-DE" sz="2000" b="0" i="0" u="none" strike="noStrike" cap="none" normalizeH="0" baseline="0" smtClean="0">
                        <a:ln>
                          <a:noFill/>
                        </a:ln>
                        <a:solidFill>
                          <a:srgbClr val="CC3300"/>
                        </a:solidFill>
                        <a:effectLst>
                          <a:outerShdw blurRad="38100" dist="38100" dir="2700000" algn="tl">
                            <a:srgbClr val="C0C0C0"/>
                          </a:outerShdw>
                        </a:effectLst>
                        <a:latin typeface="Tahoma" pitchFamily="34" charset="0"/>
                      </a:endParaRP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endParaRPr kumimoji="1" lang="de-DE" altLang="de-DE" sz="2000" b="0" i="0" u="none" strike="noStrike" cap="none" normalizeH="0" baseline="0" smtClean="0">
                        <a:ln>
                          <a:noFill/>
                        </a:ln>
                        <a:solidFill>
                          <a:srgbClr val="CC3300"/>
                        </a:solidFill>
                        <a:effectLst>
                          <a:outerShdw blurRad="38100" dist="38100" dir="2700000" algn="tl">
                            <a:srgbClr val="C0C0C0"/>
                          </a:outerShdw>
                        </a:effectLst>
                        <a:latin typeface="Tahoma" pitchFamily="34" charset="0"/>
                      </a:endParaRP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endParaRPr kumimoji="1" lang="de-DE" altLang="de-DE" sz="2000" b="0" i="0" u="none" strike="noStrike" cap="none" normalizeH="0" baseline="0" smtClean="0">
                        <a:ln>
                          <a:noFill/>
                        </a:ln>
                        <a:solidFill>
                          <a:srgbClr val="CC3300"/>
                        </a:solidFill>
                        <a:effectLst>
                          <a:outerShdw blurRad="38100" dist="38100" dir="2700000" algn="tl">
                            <a:srgbClr val="C0C0C0"/>
                          </a:outerShdw>
                        </a:effectLst>
                        <a:latin typeface="Tahoma" pitchFamily="34" charset="0"/>
                      </a:endParaRP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endParaRPr kumimoji="1" lang="de-DE" altLang="de-DE" sz="2000" b="0" i="0" u="none" strike="noStrike" cap="none" normalizeH="0" baseline="0" smtClean="0">
                        <a:ln>
                          <a:noFill/>
                        </a:ln>
                        <a:solidFill>
                          <a:srgbClr val="CC3300"/>
                        </a:solidFill>
                        <a:effectLst>
                          <a:outerShdw blurRad="38100" dist="38100" dir="2700000" algn="tl">
                            <a:srgbClr val="C0C0C0"/>
                          </a:outerShdw>
                        </a:effectLst>
                        <a:latin typeface="Tahoma" pitchFamily="34" charset="0"/>
                      </a:endParaRPr>
                    </a:p>
                  </a:txBody>
                  <a:tcPr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r>
              <a:tr h="525463">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FFFFFF"/>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FFFFFF"/>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FFFFFF"/>
                            </a:outerShdw>
                          </a:effectLst>
                          <a:latin typeface="Tahoma" pitchFamily="34" charset="0"/>
                        </a:defRPr>
                      </a:lvl3pPr>
                      <a:lvl4pPr algn="l">
                        <a:spcBef>
                          <a:spcPct val="20000"/>
                        </a:spcBef>
                        <a:defRPr kumimoji="1" sz="1400">
                          <a:solidFill>
                            <a:schemeClr val="tx1"/>
                          </a:solidFill>
                          <a:effectLst>
                            <a:outerShdw blurRad="38100" dist="38100" dir="2700000" algn="tl">
                              <a:srgbClr val="FFFFFF"/>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2400" b="0" i="0" u="none" strike="noStrike" cap="none" normalizeH="0" baseline="0" smtClean="0">
                          <a:ln>
                            <a:noFill/>
                          </a:ln>
                          <a:solidFill>
                            <a:schemeClr val="tx1"/>
                          </a:solidFill>
                          <a:effectLst>
                            <a:outerShdw blurRad="38100" dist="38100" dir="2700000" algn="tl">
                              <a:srgbClr val="FFFFFF"/>
                            </a:outerShdw>
                          </a:effectLst>
                          <a:latin typeface="Tahoma" pitchFamily="34" charset="0"/>
                        </a:rPr>
                        <a:t>Glides</a:t>
                      </a:r>
                    </a:p>
                  </a:txBody>
                  <a:tcPr anchor="ctr"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blipFill dpi="0" rotWithShape="0">
                      <a:blip r:embed="rId3"/>
                      <a:srcRect/>
                      <a:tile tx="0" ty="0" sx="100000" sy="100000" flip="none" algn="tl"/>
                    </a:blip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ctr"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endParaRPr kumimoji="1" lang="de-DE" altLang="de-DE" sz="2000" b="0" i="0" u="none" strike="noStrike" cap="none" normalizeH="0" baseline="0" smtClean="0">
                        <a:ln>
                          <a:noFill/>
                        </a:ln>
                        <a:solidFill>
                          <a:srgbClr val="CC3300"/>
                        </a:solidFill>
                        <a:effectLst>
                          <a:outerShdw blurRad="38100" dist="38100" dir="2700000" algn="tl">
                            <a:srgbClr val="C0C0C0"/>
                          </a:outerShdw>
                        </a:effectLst>
                        <a:latin typeface="Tahoma" pitchFamily="34" charset="0"/>
                      </a:endParaRP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ctr"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endParaRPr kumimoji="1" lang="de-DE" altLang="de-DE" sz="2000" b="0" i="0" u="none" strike="noStrike" cap="none" normalizeH="0" baseline="0" smtClean="0">
                        <a:ln>
                          <a:noFill/>
                        </a:ln>
                        <a:solidFill>
                          <a:srgbClr val="CC3300"/>
                        </a:solidFill>
                        <a:effectLst>
                          <a:outerShdw blurRad="38100" dist="38100" dir="2700000" algn="tl">
                            <a:srgbClr val="C0C0C0"/>
                          </a:outerShdw>
                        </a:effectLst>
                        <a:latin typeface="Tahoma" pitchFamily="34" charset="0"/>
                      </a:endParaRP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endParaRPr kumimoji="1" lang="de-DE" altLang="de-DE" sz="2000" b="0" i="0" u="none" strike="noStrike" cap="none" normalizeH="0" baseline="0" smtClean="0">
                        <a:ln>
                          <a:noFill/>
                        </a:ln>
                        <a:solidFill>
                          <a:srgbClr val="CC3300"/>
                        </a:solidFill>
                        <a:effectLst>
                          <a:outerShdw blurRad="38100" dist="38100" dir="2700000" algn="tl">
                            <a:srgbClr val="C0C0C0"/>
                          </a:outerShdw>
                        </a:effectLst>
                        <a:latin typeface="Tahoma" pitchFamily="34" charset="0"/>
                      </a:endParaRP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endParaRPr kumimoji="1" lang="de-DE" altLang="de-DE" sz="2000" b="0" i="0" u="none" strike="noStrike" cap="none" normalizeH="0" baseline="0" smtClean="0">
                        <a:ln>
                          <a:noFill/>
                        </a:ln>
                        <a:solidFill>
                          <a:srgbClr val="CC3300"/>
                        </a:solidFill>
                        <a:effectLst>
                          <a:outerShdw blurRad="38100" dist="38100" dir="2700000" algn="tl">
                            <a:srgbClr val="C0C0C0"/>
                          </a:outerShdw>
                        </a:effectLst>
                        <a:latin typeface="Tahoma" pitchFamily="34" charset="0"/>
                      </a:endParaRP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endParaRPr kumimoji="1" lang="de-DE" altLang="de-DE" sz="2000" b="0" i="0" u="none" strike="noStrike" cap="none" normalizeH="0" baseline="0" smtClean="0">
                        <a:ln>
                          <a:noFill/>
                        </a:ln>
                        <a:solidFill>
                          <a:srgbClr val="CC3300"/>
                        </a:solidFill>
                        <a:effectLst>
                          <a:outerShdw blurRad="38100" dist="38100" dir="2700000" algn="tl">
                            <a:srgbClr val="C0C0C0"/>
                          </a:outerShdw>
                        </a:effectLst>
                        <a:latin typeface="Tahoma" pitchFamily="34" charset="0"/>
                      </a:endParaRP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endParaRPr kumimoji="1" lang="de-DE" altLang="de-DE" sz="2000" b="0" i="0" u="none" strike="noStrike" cap="none" normalizeH="0" baseline="0" smtClean="0">
                        <a:ln>
                          <a:noFill/>
                        </a:ln>
                        <a:solidFill>
                          <a:srgbClr val="CC3300"/>
                        </a:solidFill>
                        <a:effectLst>
                          <a:outerShdw blurRad="38100" dist="38100" dir="2700000" algn="tl">
                            <a:srgbClr val="C0C0C0"/>
                          </a:outerShdw>
                        </a:effectLst>
                        <a:latin typeface="Tahoma" pitchFamily="34" charset="0"/>
                      </a:endParaRPr>
                    </a:p>
                  </a:txBody>
                  <a:tcPr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r>
              <a:tr h="600075">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FFFFFF"/>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FFFFFF"/>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FFFFFF"/>
                            </a:outerShdw>
                          </a:effectLst>
                          <a:latin typeface="Tahoma" pitchFamily="34" charset="0"/>
                        </a:defRPr>
                      </a:lvl3pPr>
                      <a:lvl4pPr algn="l">
                        <a:spcBef>
                          <a:spcPct val="20000"/>
                        </a:spcBef>
                        <a:defRPr kumimoji="1" sz="1400">
                          <a:solidFill>
                            <a:schemeClr val="tx1"/>
                          </a:solidFill>
                          <a:effectLst>
                            <a:outerShdw blurRad="38100" dist="38100" dir="2700000" algn="tl">
                              <a:srgbClr val="FFFFFF"/>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2400" b="0" i="0" u="none" strike="noStrike" cap="none" normalizeH="0" baseline="0" smtClean="0">
                          <a:ln>
                            <a:noFill/>
                          </a:ln>
                          <a:solidFill>
                            <a:schemeClr val="tx1"/>
                          </a:solidFill>
                          <a:effectLst>
                            <a:outerShdw blurRad="38100" dist="38100" dir="2700000" algn="tl">
                              <a:srgbClr val="FFFFFF"/>
                            </a:outerShdw>
                          </a:effectLst>
                          <a:latin typeface="Tahoma" pitchFamily="34" charset="0"/>
                        </a:rPr>
                        <a:t>Vokal</a:t>
                      </a:r>
                    </a:p>
                  </a:txBody>
                  <a:tcPr anchor="ctr"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blipFill dpi="0" rotWithShape="0">
                      <a:blip r:embed="rId3"/>
                      <a:srcRect/>
                      <a:tile tx="0" ty="0" sx="100000" sy="100000" flip="none" algn="tl"/>
                    </a:blip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ctr"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endParaRPr kumimoji="1" lang="de-DE" altLang="de-DE" sz="2000" b="0" i="0" u="none" strike="noStrike" cap="none" normalizeH="0" baseline="0" smtClean="0">
                        <a:ln>
                          <a:noFill/>
                        </a:ln>
                        <a:solidFill>
                          <a:srgbClr val="CC3300"/>
                        </a:solidFill>
                        <a:effectLst>
                          <a:outerShdw blurRad="38100" dist="38100" dir="2700000" algn="tl">
                            <a:srgbClr val="C0C0C0"/>
                          </a:outerShdw>
                        </a:effectLst>
                        <a:latin typeface="Tahoma" pitchFamily="34" charset="0"/>
                      </a:endParaRP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no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ctr"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endParaRPr kumimoji="1" lang="de-DE" altLang="de-DE" sz="2000" b="0" i="0" u="none" strike="noStrike" cap="none" normalizeH="0" baseline="0" smtClean="0">
                        <a:ln>
                          <a:noFill/>
                        </a:ln>
                        <a:solidFill>
                          <a:srgbClr val="CC3300"/>
                        </a:solidFill>
                        <a:effectLst>
                          <a:outerShdw blurRad="38100" dist="38100" dir="2700000" algn="tl">
                            <a:srgbClr val="C0C0C0"/>
                          </a:outerShdw>
                        </a:effectLst>
                        <a:latin typeface="Tahoma" pitchFamily="34" charset="0"/>
                      </a:endParaRP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no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endParaRPr kumimoji="1" lang="de-DE" altLang="de-DE" sz="2000" b="0" i="0" u="none" strike="noStrike" cap="none" normalizeH="0" baseline="0" smtClean="0">
                        <a:ln>
                          <a:noFill/>
                        </a:ln>
                        <a:solidFill>
                          <a:srgbClr val="CC3300"/>
                        </a:solidFill>
                        <a:effectLst>
                          <a:outerShdw blurRad="38100" dist="38100" dir="2700000" algn="tl">
                            <a:srgbClr val="C0C0C0"/>
                          </a:outerShdw>
                        </a:effectLst>
                        <a:latin typeface="Tahoma" pitchFamily="34" charset="0"/>
                      </a:endParaRP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no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endParaRPr kumimoji="1" lang="de-DE" altLang="de-DE" sz="2000" b="0" i="0" u="none" strike="noStrike" cap="none" normalizeH="0" baseline="0" smtClean="0">
                        <a:ln>
                          <a:noFill/>
                        </a:ln>
                        <a:solidFill>
                          <a:srgbClr val="CC3300"/>
                        </a:solidFill>
                        <a:effectLst>
                          <a:outerShdw blurRad="38100" dist="38100" dir="2700000" algn="tl">
                            <a:srgbClr val="C0C0C0"/>
                          </a:outerShdw>
                        </a:effectLst>
                        <a:latin typeface="Tahoma" pitchFamily="34" charset="0"/>
                      </a:endParaRP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no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endParaRPr kumimoji="1" lang="de-DE" altLang="de-DE" sz="2000" b="0" i="0" u="none" strike="noStrike" cap="none" normalizeH="0" baseline="0" smtClean="0">
                        <a:ln>
                          <a:noFill/>
                        </a:ln>
                        <a:solidFill>
                          <a:srgbClr val="CC3300"/>
                        </a:solidFill>
                        <a:effectLst>
                          <a:outerShdw blurRad="38100" dist="38100" dir="2700000" algn="tl">
                            <a:srgbClr val="C0C0C0"/>
                          </a:outerShdw>
                        </a:effectLst>
                        <a:latin typeface="Tahoma" pitchFamily="34" charset="0"/>
                      </a:endParaRP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no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endParaRPr kumimoji="1" lang="de-DE" altLang="de-DE" sz="2000" b="0" i="0" u="none" strike="noStrike" cap="none" normalizeH="0" baseline="0" smtClean="0">
                        <a:ln>
                          <a:noFill/>
                        </a:ln>
                        <a:solidFill>
                          <a:srgbClr val="CC3300"/>
                        </a:solidFill>
                        <a:effectLst>
                          <a:outerShdw blurRad="38100" dist="38100" dir="2700000" algn="tl">
                            <a:srgbClr val="C0C0C0"/>
                          </a:outerShdw>
                        </a:effectLst>
                        <a:latin typeface="Tahoma" pitchFamily="34" charset="0"/>
                      </a:endParaRPr>
                    </a:p>
                  </a:txBody>
                  <a:tcPr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noFill/>
                  </a:tcPr>
                </a:tc>
              </a:tr>
            </a:tbl>
          </a:graphicData>
        </a:graphic>
      </p:graphicFrame>
      <p:sp>
        <p:nvSpPr>
          <p:cNvPr id="79949" name="Text Box 77"/>
          <p:cNvSpPr txBox="1">
            <a:spLocks noChangeArrowheads="1"/>
          </p:cNvSpPr>
          <p:nvPr/>
        </p:nvSpPr>
        <p:spPr bwMode="auto">
          <a:xfrm>
            <a:off x="6118225" y="3194050"/>
            <a:ext cx="407988"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de-DE" altLang="de-DE" sz="3200">
                <a:effectLst/>
                <a:latin typeface="Tahoma" pitchFamily="34" charset="0"/>
                <a:sym typeface="Symbol" pitchFamily="18" charset="2"/>
              </a:rPr>
              <a:t></a:t>
            </a:r>
            <a:endParaRPr lang="de-DE" altLang="de-DE" sz="3200">
              <a:effectLst/>
              <a:latin typeface="Tahoma" pitchFamily="34" charset="0"/>
            </a:endParaRPr>
          </a:p>
        </p:txBody>
      </p:sp>
      <p:sp>
        <p:nvSpPr>
          <p:cNvPr id="79950" name="Text Box 78"/>
          <p:cNvSpPr txBox="1">
            <a:spLocks noChangeArrowheads="1"/>
          </p:cNvSpPr>
          <p:nvPr/>
        </p:nvSpPr>
        <p:spPr bwMode="auto">
          <a:xfrm>
            <a:off x="1736725" y="5335588"/>
            <a:ext cx="407988" cy="5794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de-DE" altLang="de-DE" sz="3200">
                <a:effectLst/>
                <a:latin typeface="Tahoma" pitchFamily="34" charset="0"/>
                <a:sym typeface="Symbol" pitchFamily="18" charset="2"/>
              </a:rPr>
              <a:t></a:t>
            </a:r>
            <a:endParaRPr lang="de-DE" altLang="de-DE" sz="3200">
              <a:effectLst/>
              <a:latin typeface="Tahoma" pitchFamily="34" charset="0"/>
            </a:endParaRPr>
          </a:p>
        </p:txBody>
      </p:sp>
      <p:sp>
        <p:nvSpPr>
          <p:cNvPr id="79951" name="Text Box 79"/>
          <p:cNvSpPr txBox="1">
            <a:spLocks noChangeArrowheads="1"/>
          </p:cNvSpPr>
          <p:nvPr/>
        </p:nvSpPr>
        <p:spPr bwMode="auto">
          <a:xfrm>
            <a:off x="2982913" y="5335588"/>
            <a:ext cx="407987" cy="5794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de-DE" altLang="de-DE" sz="3200">
                <a:effectLst/>
                <a:latin typeface="Tahoma" pitchFamily="34" charset="0"/>
                <a:sym typeface="Symbol" pitchFamily="18" charset="2"/>
              </a:rPr>
              <a:t></a:t>
            </a:r>
            <a:endParaRPr lang="de-DE" altLang="de-DE" sz="3200">
              <a:effectLst/>
              <a:latin typeface="Tahoma" pitchFamily="34" charset="0"/>
            </a:endParaRPr>
          </a:p>
        </p:txBody>
      </p:sp>
      <p:sp>
        <p:nvSpPr>
          <p:cNvPr id="79952" name="Text Box 80"/>
          <p:cNvSpPr txBox="1">
            <a:spLocks noChangeArrowheads="1"/>
          </p:cNvSpPr>
          <p:nvPr/>
        </p:nvSpPr>
        <p:spPr bwMode="auto">
          <a:xfrm>
            <a:off x="4522788" y="5326063"/>
            <a:ext cx="406400" cy="5794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de-DE" altLang="de-DE" sz="3200">
                <a:effectLst/>
                <a:latin typeface="Tahoma" pitchFamily="34" charset="0"/>
              </a:rPr>
              <a:t>–</a:t>
            </a:r>
          </a:p>
        </p:txBody>
      </p:sp>
      <p:sp>
        <p:nvSpPr>
          <p:cNvPr id="79953" name="Text Box 81"/>
          <p:cNvSpPr txBox="1">
            <a:spLocks noChangeArrowheads="1"/>
          </p:cNvSpPr>
          <p:nvPr/>
        </p:nvSpPr>
        <p:spPr bwMode="auto">
          <a:xfrm>
            <a:off x="6119813" y="5311775"/>
            <a:ext cx="406400"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de-DE" altLang="de-DE" sz="3200">
                <a:effectLst/>
                <a:latin typeface="Tahoma" pitchFamily="34" charset="0"/>
              </a:rPr>
              <a:t>–</a:t>
            </a:r>
          </a:p>
        </p:txBody>
      </p:sp>
      <p:sp>
        <p:nvSpPr>
          <p:cNvPr id="79954" name="Text Box 82"/>
          <p:cNvSpPr txBox="1">
            <a:spLocks noChangeArrowheads="1"/>
          </p:cNvSpPr>
          <p:nvPr/>
        </p:nvSpPr>
        <p:spPr bwMode="auto">
          <a:xfrm>
            <a:off x="7239000" y="5307013"/>
            <a:ext cx="407988" cy="5794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de-DE" altLang="de-DE" sz="3200">
                <a:effectLst/>
                <a:latin typeface="Tahoma" pitchFamily="34" charset="0"/>
                <a:sym typeface="Symbol" pitchFamily="18" charset="2"/>
              </a:rPr>
              <a:t></a:t>
            </a:r>
            <a:endParaRPr lang="de-DE" altLang="de-DE" sz="3200">
              <a:effectLst/>
              <a:latin typeface="Tahoma" pitchFamily="34" charset="0"/>
            </a:endParaRPr>
          </a:p>
        </p:txBody>
      </p:sp>
      <p:sp>
        <p:nvSpPr>
          <p:cNvPr id="79955" name="Text Box 83"/>
          <p:cNvSpPr txBox="1">
            <a:spLocks noChangeArrowheads="1"/>
          </p:cNvSpPr>
          <p:nvPr/>
        </p:nvSpPr>
        <p:spPr bwMode="auto">
          <a:xfrm>
            <a:off x="1746250" y="2197100"/>
            <a:ext cx="387350"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de-DE" altLang="de-DE" sz="3200">
                <a:effectLst/>
                <a:latin typeface="Tahoma" pitchFamily="34" charset="0"/>
              </a:rPr>
              <a:t>–</a:t>
            </a:r>
          </a:p>
        </p:txBody>
      </p:sp>
      <p:sp>
        <p:nvSpPr>
          <p:cNvPr id="79956" name="Text Box 84"/>
          <p:cNvSpPr txBox="1">
            <a:spLocks noChangeArrowheads="1"/>
          </p:cNvSpPr>
          <p:nvPr/>
        </p:nvSpPr>
        <p:spPr bwMode="auto">
          <a:xfrm>
            <a:off x="2992438" y="2197100"/>
            <a:ext cx="387350"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de-DE" altLang="de-DE" sz="3200">
                <a:effectLst/>
                <a:latin typeface="Tahoma" pitchFamily="34" charset="0"/>
              </a:rPr>
              <a:t>–</a:t>
            </a:r>
          </a:p>
        </p:txBody>
      </p:sp>
      <p:sp>
        <p:nvSpPr>
          <p:cNvPr id="79957" name="Text Box 85"/>
          <p:cNvSpPr txBox="1">
            <a:spLocks noChangeArrowheads="1"/>
          </p:cNvSpPr>
          <p:nvPr/>
        </p:nvSpPr>
        <p:spPr bwMode="auto">
          <a:xfrm>
            <a:off x="4521200" y="2195513"/>
            <a:ext cx="407988" cy="5794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de-DE" altLang="de-DE" sz="3200">
                <a:effectLst/>
                <a:latin typeface="Tahoma" pitchFamily="34" charset="0"/>
                <a:sym typeface="Symbol" pitchFamily="18" charset="2"/>
              </a:rPr>
              <a:t></a:t>
            </a:r>
            <a:endParaRPr lang="de-DE" altLang="de-DE" sz="3200">
              <a:effectLst/>
              <a:latin typeface="Tahoma" pitchFamily="34" charset="0"/>
            </a:endParaRPr>
          </a:p>
        </p:txBody>
      </p:sp>
      <p:sp>
        <p:nvSpPr>
          <p:cNvPr id="79958" name="Text Box 86"/>
          <p:cNvSpPr txBox="1">
            <a:spLocks noChangeArrowheads="1"/>
          </p:cNvSpPr>
          <p:nvPr/>
        </p:nvSpPr>
        <p:spPr bwMode="auto">
          <a:xfrm>
            <a:off x="6118225" y="2182813"/>
            <a:ext cx="407988" cy="5794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de-DE" altLang="de-DE" sz="3200">
                <a:effectLst/>
                <a:latin typeface="Tahoma" pitchFamily="34" charset="0"/>
                <a:sym typeface="Symbol" pitchFamily="18" charset="2"/>
              </a:rPr>
              <a:t></a:t>
            </a:r>
            <a:endParaRPr lang="de-DE" altLang="de-DE" sz="3200">
              <a:effectLst/>
              <a:latin typeface="Tahoma" pitchFamily="34" charset="0"/>
            </a:endParaRPr>
          </a:p>
        </p:txBody>
      </p:sp>
      <p:sp>
        <p:nvSpPr>
          <p:cNvPr id="79959" name="Text Box 87"/>
          <p:cNvSpPr txBox="1">
            <a:spLocks noChangeArrowheads="1"/>
          </p:cNvSpPr>
          <p:nvPr/>
        </p:nvSpPr>
        <p:spPr bwMode="auto">
          <a:xfrm>
            <a:off x="7250113" y="2165350"/>
            <a:ext cx="387350"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de-DE" altLang="de-DE" sz="3200">
                <a:effectLst/>
                <a:latin typeface="Tahoma" pitchFamily="34" charset="0"/>
              </a:rPr>
              <a:t>–</a:t>
            </a:r>
          </a:p>
        </p:txBody>
      </p:sp>
      <p:sp>
        <p:nvSpPr>
          <p:cNvPr id="79960" name="Text Box 88"/>
          <p:cNvSpPr txBox="1">
            <a:spLocks noChangeArrowheads="1"/>
          </p:cNvSpPr>
          <p:nvPr/>
        </p:nvSpPr>
        <p:spPr bwMode="auto">
          <a:xfrm>
            <a:off x="1736725" y="3706813"/>
            <a:ext cx="407988" cy="5794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de-DE" altLang="de-DE" sz="3200">
                <a:effectLst/>
                <a:latin typeface="Tahoma" pitchFamily="34" charset="0"/>
                <a:sym typeface="Symbol" pitchFamily="18" charset="2"/>
              </a:rPr>
              <a:t></a:t>
            </a:r>
            <a:endParaRPr lang="de-DE" altLang="de-DE" sz="3200">
              <a:effectLst/>
              <a:latin typeface="Tahoma" pitchFamily="34" charset="0"/>
            </a:endParaRPr>
          </a:p>
        </p:txBody>
      </p:sp>
      <p:sp>
        <p:nvSpPr>
          <p:cNvPr id="79961" name="Text Box 89"/>
          <p:cNvSpPr txBox="1">
            <a:spLocks noChangeArrowheads="1"/>
          </p:cNvSpPr>
          <p:nvPr/>
        </p:nvSpPr>
        <p:spPr bwMode="auto">
          <a:xfrm>
            <a:off x="2981325" y="3706813"/>
            <a:ext cx="407988" cy="5794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de-DE" altLang="de-DE" sz="3200">
                <a:effectLst/>
                <a:latin typeface="Tahoma" pitchFamily="34" charset="0"/>
                <a:sym typeface="Symbol" pitchFamily="18" charset="2"/>
              </a:rPr>
              <a:t></a:t>
            </a:r>
            <a:endParaRPr lang="de-DE" altLang="de-DE" sz="3200">
              <a:effectLst/>
              <a:latin typeface="Tahoma" pitchFamily="34" charset="0"/>
            </a:endParaRPr>
          </a:p>
        </p:txBody>
      </p:sp>
      <p:sp>
        <p:nvSpPr>
          <p:cNvPr id="79962" name="Text Box 90"/>
          <p:cNvSpPr txBox="1">
            <a:spLocks noChangeArrowheads="1"/>
          </p:cNvSpPr>
          <p:nvPr/>
        </p:nvSpPr>
        <p:spPr bwMode="auto">
          <a:xfrm>
            <a:off x="4521200" y="3706813"/>
            <a:ext cx="407988" cy="5794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de-DE" altLang="de-DE" sz="3200">
                <a:effectLst/>
                <a:latin typeface="Tahoma" pitchFamily="34" charset="0"/>
                <a:sym typeface="Symbol" pitchFamily="18" charset="2"/>
              </a:rPr>
              <a:t></a:t>
            </a:r>
            <a:endParaRPr lang="de-DE" altLang="de-DE" sz="3200">
              <a:effectLst/>
              <a:latin typeface="Tahoma" pitchFamily="34" charset="0"/>
            </a:endParaRPr>
          </a:p>
        </p:txBody>
      </p:sp>
      <p:sp>
        <p:nvSpPr>
          <p:cNvPr id="79963" name="Text Box 91"/>
          <p:cNvSpPr txBox="1">
            <a:spLocks noChangeArrowheads="1"/>
          </p:cNvSpPr>
          <p:nvPr/>
        </p:nvSpPr>
        <p:spPr bwMode="auto">
          <a:xfrm>
            <a:off x="6118225" y="3692525"/>
            <a:ext cx="407988"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de-DE" altLang="de-DE" sz="3200">
                <a:effectLst/>
                <a:latin typeface="Tahoma" pitchFamily="34" charset="0"/>
                <a:sym typeface="Symbol" pitchFamily="18" charset="2"/>
              </a:rPr>
              <a:t></a:t>
            </a:r>
            <a:endParaRPr lang="de-DE" altLang="de-DE" sz="3200">
              <a:effectLst/>
              <a:latin typeface="Tahoma" pitchFamily="34" charset="0"/>
            </a:endParaRPr>
          </a:p>
        </p:txBody>
      </p:sp>
      <p:sp>
        <p:nvSpPr>
          <p:cNvPr id="79964" name="Text Box 92"/>
          <p:cNvSpPr txBox="1">
            <a:spLocks noChangeArrowheads="1"/>
          </p:cNvSpPr>
          <p:nvPr/>
        </p:nvSpPr>
        <p:spPr bwMode="auto">
          <a:xfrm>
            <a:off x="7239000" y="3689350"/>
            <a:ext cx="407988"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de-DE" altLang="de-DE" sz="3200">
                <a:effectLst/>
                <a:latin typeface="Tahoma" pitchFamily="34" charset="0"/>
                <a:sym typeface="Symbol" pitchFamily="18" charset="2"/>
              </a:rPr>
              <a:t></a:t>
            </a:r>
            <a:endParaRPr lang="de-DE" altLang="de-DE" sz="3200">
              <a:effectLst/>
              <a:latin typeface="Tahoma" pitchFamily="34" charset="0"/>
            </a:endParaRPr>
          </a:p>
        </p:txBody>
      </p:sp>
      <p:sp>
        <p:nvSpPr>
          <p:cNvPr id="79965" name="Text Box 93"/>
          <p:cNvSpPr txBox="1">
            <a:spLocks noChangeArrowheads="1"/>
          </p:cNvSpPr>
          <p:nvPr/>
        </p:nvSpPr>
        <p:spPr bwMode="auto">
          <a:xfrm>
            <a:off x="1736725" y="3197225"/>
            <a:ext cx="406400"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de-DE" altLang="de-DE" sz="3200">
                <a:effectLst/>
                <a:latin typeface="Tahoma" pitchFamily="34" charset="0"/>
              </a:rPr>
              <a:t>–</a:t>
            </a:r>
          </a:p>
        </p:txBody>
      </p:sp>
      <p:sp>
        <p:nvSpPr>
          <p:cNvPr id="79966" name="Text Box 94"/>
          <p:cNvSpPr txBox="1">
            <a:spLocks noChangeArrowheads="1"/>
          </p:cNvSpPr>
          <p:nvPr/>
        </p:nvSpPr>
        <p:spPr bwMode="auto">
          <a:xfrm>
            <a:off x="2982913" y="3197225"/>
            <a:ext cx="406400"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de-DE" altLang="de-DE" sz="3200">
                <a:effectLst/>
                <a:latin typeface="Tahoma" pitchFamily="34" charset="0"/>
              </a:rPr>
              <a:t>–</a:t>
            </a:r>
          </a:p>
        </p:txBody>
      </p:sp>
      <p:sp>
        <p:nvSpPr>
          <p:cNvPr id="79967" name="Text Box 95"/>
          <p:cNvSpPr txBox="1">
            <a:spLocks noChangeArrowheads="1"/>
          </p:cNvSpPr>
          <p:nvPr/>
        </p:nvSpPr>
        <p:spPr bwMode="auto">
          <a:xfrm>
            <a:off x="4522788" y="3197225"/>
            <a:ext cx="406400"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de-DE" altLang="de-DE" sz="3200">
                <a:effectLst/>
                <a:latin typeface="Tahoma" pitchFamily="34" charset="0"/>
              </a:rPr>
              <a:t>–</a:t>
            </a:r>
          </a:p>
        </p:txBody>
      </p:sp>
      <p:sp>
        <p:nvSpPr>
          <p:cNvPr id="79968" name="Text Box 96"/>
          <p:cNvSpPr txBox="1">
            <a:spLocks noChangeArrowheads="1"/>
          </p:cNvSpPr>
          <p:nvPr/>
        </p:nvSpPr>
        <p:spPr bwMode="auto">
          <a:xfrm>
            <a:off x="7240588" y="3181350"/>
            <a:ext cx="406400"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de-DE" altLang="de-DE" sz="3200">
                <a:effectLst/>
                <a:latin typeface="Tahoma" pitchFamily="34" charset="0"/>
              </a:rPr>
              <a:t>–</a:t>
            </a:r>
          </a:p>
        </p:txBody>
      </p:sp>
      <p:sp>
        <p:nvSpPr>
          <p:cNvPr id="79969" name="Text Box 97"/>
          <p:cNvSpPr txBox="1">
            <a:spLocks noChangeArrowheads="1"/>
          </p:cNvSpPr>
          <p:nvPr/>
        </p:nvSpPr>
        <p:spPr bwMode="auto">
          <a:xfrm>
            <a:off x="1747838" y="2727325"/>
            <a:ext cx="387350"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de-DE" altLang="de-DE" sz="3200">
                <a:effectLst/>
                <a:latin typeface="Tahoma" pitchFamily="34" charset="0"/>
              </a:rPr>
              <a:t>–</a:t>
            </a:r>
          </a:p>
        </p:txBody>
      </p:sp>
      <p:sp>
        <p:nvSpPr>
          <p:cNvPr id="79970" name="Text Box 98"/>
          <p:cNvSpPr txBox="1">
            <a:spLocks noChangeArrowheads="1"/>
          </p:cNvSpPr>
          <p:nvPr/>
        </p:nvSpPr>
        <p:spPr bwMode="auto">
          <a:xfrm>
            <a:off x="2992438" y="2727325"/>
            <a:ext cx="387350"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de-DE" altLang="de-DE" sz="3200">
                <a:effectLst/>
                <a:latin typeface="Tahoma" pitchFamily="34" charset="0"/>
              </a:rPr>
              <a:t>–</a:t>
            </a:r>
          </a:p>
        </p:txBody>
      </p:sp>
      <p:sp>
        <p:nvSpPr>
          <p:cNvPr id="79971" name="Text Box 99"/>
          <p:cNvSpPr txBox="1">
            <a:spLocks noChangeArrowheads="1"/>
          </p:cNvSpPr>
          <p:nvPr/>
        </p:nvSpPr>
        <p:spPr bwMode="auto">
          <a:xfrm>
            <a:off x="4522788" y="2727325"/>
            <a:ext cx="407987"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de-DE" altLang="de-DE" sz="3200">
                <a:effectLst/>
                <a:latin typeface="Tahoma" pitchFamily="34" charset="0"/>
                <a:sym typeface="Symbol" pitchFamily="18" charset="2"/>
              </a:rPr>
              <a:t></a:t>
            </a:r>
            <a:endParaRPr lang="de-DE" altLang="de-DE" sz="3200">
              <a:effectLst/>
              <a:latin typeface="Tahoma" pitchFamily="34" charset="0"/>
            </a:endParaRPr>
          </a:p>
        </p:txBody>
      </p:sp>
      <p:sp>
        <p:nvSpPr>
          <p:cNvPr id="79972" name="Text Box 100"/>
          <p:cNvSpPr txBox="1">
            <a:spLocks noChangeArrowheads="1"/>
          </p:cNvSpPr>
          <p:nvPr/>
        </p:nvSpPr>
        <p:spPr bwMode="auto">
          <a:xfrm>
            <a:off x="6118225" y="2713038"/>
            <a:ext cx="407988" cy="5794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de-DE" altLang="de-DE" sz="3200">
                <a:effectLst/>
                <a:latin typeface="Tahoma" pitchFamily="34" charset="0"/>
                <a:sym typeface="Symbol" pitchFamily="18" charset="2"/>
              </a:rPr>
              <a:t></a:t>
            </a:r>
            <a:endParaRPr lang="de-DE" altLang="de-DE" sz="3200">
              <a:effectLst/>
              <a:latin typeface="Tahoma" pitchFamily="34" charset="0"/>
            </a:endParaRPr>
          </a:p>
        </p:txBody>
      </p:sp>
      <p:sp>
        <p:nvSpPr>
          <p:cNvPr id="79973" name="Text Box 101"/>
          <p:cNvSpPr txBox="1">
            <a:spLocks noChangeArrowheads="1"/>
          </p:cNvSpPr>
          <p:nvPr/>
        </p:nvSpPr>
        <p:spPr bwMode="auto">
          <a:xfrm>
            <a:off x="7240588" y="2700338"/>
            <a:ext cx="406400" cy="5794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de-DE" altLang="de-DE" sz="3200">
                <a:effectLst/>
                <a:latin typeface="Tahoma" pitchFamily="34" charset="0"/>
              </a:rPr>
              <a:t>–</a:t>
            </a:r>
          </a:p>
        </p:txBody>
      </p:sp>
      <p:sp>
        <p:nvSpPr>
          <p:cNvPr id="79974" name="Text Box 102"/>
          <p:cNvSpPr txBox="1">
            <a:spLocks noChangeArrowheads="1"/>
          </p:cNvSpPr>
          <p:nvPr/>
        </p:nvSpPr>
        <p:spPr bwMode="auto">
          <a:xfrm>
            <a:off x="8255000" y="2727325"/>
            <a:ext cx="407988"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de-DE" altLang="de-DE" sz="3200">
                <a:effectLst/>
                <a:latin typeface="Tahoma" pitchFamily="34" charset="0"/>
                <a:sym typeface="Symbol" pitchFamily="18" charset="2"/>
              </a:rPr>
              <a:t></a:t>
            </a:r>
            <a:endParaRPr lang="de-DE" altLang="de-DE" sz="3200">
              <a:effectLst/>
              <a:latin typeface="Tahoma" pitchFamily="34" charset="0"/>
            </a:endParaRPr>
          </a:p>
        </p:txBody>
      </p:sp>
      <p:sp>
        <p:nvSpPr>
          <p:cNvPr id="79975" name="Text Box 103"/>
          <p:cNvSpPr txBox="1">
            <a:spLocks noChangeArrowheads="1"/>
          </p:cNvSpPr>
          <p:nvPr/>
        </p:nvSpPr>
        <p:spPr bwMode="auto">
          <a:xfrm>
            <a:off x="8266113" y="2168525"/>
            <a:ext cx="387350"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de-DE" altLang="de-DE" sz="3200">
                <a:effectLst/>
                <a:latin typeface="Tahoma" pitchFamily="34" charset="0"/>
              </a:rPr>
              <a:t>–</a:t>
            </a:r>
          </a:p>
        </p:txBody>
      </p:sp>
      <p:sp>
        <p:nvSpPr>
          <p:cNvPr id="79976" name="Text Box 104"/>
          <p:cNvSpPr txBox="1">
            <a:spLocks noChangeArrowheads="1"/>
          </p:cNvSpPr>
          <p:nvPr/>
        </p:nvSpPr>
        <p:spPr bwMode="auto">
          <a:xfrm>
            <a:off x="1736725" y="4319588"/>
            <a:ext cx="407988" cy="5794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de-DE" altLang="de-DE" sz="3200">
                <a:effectLst/>
                <a:latin typeface="Tahoma" pitchFamily="34" charset="0"/>
                <a:sym typeface="Symbol" pitchFamily="18" charset="2"/>
              </a:rPr>
              <a:t></a:t>
            </a:r>
            <a:endParaRPr lang="de-DE" altLang="de-DE" sz="3200">
              <a:effectLst/>
              <a:latin typeface="Tahoma" pitchFamily="34" charset="0"/>
            </a:endParaRPr>
          </a:p>
        </p:txBody>
      </p:sp>
      <p:sp>
        <p:nvSpPr>
          <p:cNvPr id="79977" name="Text Box 105"/>
          <p:cNvSpPr txBox="1">
            <a:spLocks noChangeArrowheads="1"/>
          </p:cNvSpPr>
          <p:nvPr/>
        </p:nvSpPr>
        <p:spPr bwMode="auto">
          <a:xfrm>
            <a:off x="2981325" y="4319588"/>
            <a:ext cx="407988" cy="5794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de-DE" altLang="de-DE" sz="3200">
                <a:effectLst/>
                <a:latin typeface="Tahoma" pitchFamily="34" charset="0"/>
                <a:sym typeface="Symbol" pitchFamily="18" charset="2"/>
              </a:rPr>
              <a:t></a:t>
            </a:r>
            <a:endParaRPr lang="de-DE" altLang="de-DE" sz="3200">
              <a:effectLst/>
              <a:latin typeface="Tahoma" pitchFamily="34" charset="0"/>
            </a:endParaRPr>
          </a:p>
        </p:txBody>
      </p:sp>
      <p:sp>
        <p:nvSpPr>
          <p:cNvPr id="79978" name="Text Box 106"/>
          <p:cNvSpPr txBox="1">
            <a:spLocks noChangeArrowheads="1"/>
          </p:cNvSpPr>
          <p:nvPr/>
        </p:nvSpPr>
        <p:spPr bwMode="auto">
          <a:xfrm>
            <a:off x="6118225" y="4305300"/>
            <a:ext cx="407988"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de-DE" altLang="de-DE" sz="3200">
                <a:effectLst/>
                <a:latin typeface="Tahoma" pitchFamily="34" charset="0"/>
                <a:sym typeface="Symbol" pitchFamily="18" charset="2"/>
              </a:rPr>
              <a:t></a:t>
            </a:r>
            <a:endParaRPr lang="de-DE" altLang="de-DE" sz="3200">
              <a:effectLst/>
              <a:latin typeface="Tahoma" pitchFamily="34" charset="0"/>
            </a:endParaRPr>
          </a:p>
        </p:txBody>
      </p:sp>
      <p:sp>
        <p:nvSpPr>
          <p:cNvPr id="79979" name="Text Box 107"/>
          <p:cNvSpPr txBox="1">
            <a:spLocks noChangeArrowheads="1"/>
          </p:cNvSpPr>
          <p:nvPr/>
        </p:nvSpPr>
        <p:spPr bwMode="auto">
          <a:xfrm>
            <a:off x="4522788" y="4321175"/>
            <a:ext cx="406400"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de-DE" altLang="de-DE" sz="3200">
                <a:effectLst/>
                <a:latin typeface="Tahoma" pitchFamily="34" charset="0"/>
              </a:rPr>
              <a:t>–</a:t>
            </a:r>
          </a:p>
        </p:txBody>
      </p:sp>
      <p:sp>
        <p:nvSpPr>
          <p:cNvPr id="79980" name="Text Box 108"/>
          <p:cNvSpPr txBox="1">
            <a:spLocks noChangeArrowheads="1"/>
          </p:cNvSpPr>
          <p:nvPr/>
        </p:nvSpPr>
        <p:spPr bwMode="auto">
          <a:xfrm>
            <a:off x="7239000" y="4283075"/>
            <a:ext cx="406400"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de-DE" altLang="de-DE" sz="3200">
                <a:effectLst/>
                <a:latin typeface="Tahoma" pitchFamily="34" charset="0"/>
              </a:rPr>
              <a:t>–</a:t>
            </a:r>
          </a:p>
        </p:txBody>
      </p:sp>
      <p:sp>
        <p:nvSpPr>
          <p:cNvPr id="79981" name="Text Box 109"/>
          <p:cNvSpPr txBox="1">
            <a:spLocks noChangeArrowheads="1"/>
          </p:cNvSpPr>
          <p:nvPr/>
        </p:nvSpPr>
        <p:spPr bwMode="auto">
          <a:xfrm>
            <a:off x="1738313" y="4789488"/>
            <a:ext cx="406400" cy="5794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de-DE" altLang="de-DE" sz="3200">
                <a:effectLst/>
                <a:latin typeface="Tahoma" pitchFamily="34" charset="0"/>
              </a:rPr>
              <a:t>–</a:t>
            </a:r>
          </a:p>
        </p:txBody>
      </p:sp>
      <p:sp>
        <p:nvSpPr>
          <p:cNvPr id="79982" name="Text Box 110"/>
          <p:cNvSpPr txBox="1">
            <a:spLocks noChangeArrowheads="1"/>
          </p:cNvSpPr>
          <p:nvPr/>
        </p:nvSpPr>
        <p:spPr bwMode="auto">
          <a:xfrm>
            <a:off x="2982913" y="4783138"/>
            <a:ext cx="407987" cy="5794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de-DE" altLang="de-DE" sz="3200">
                <a:effectLst/>
                <a:latin typeface="Tahoma" pitchFamily="34" charset="0"/>
                <a:sym typeface="Symbol" pitchFamily="18" charset="2"/>
              </a:rPr>
              <a:t></a:t>
            </a:r>
            <a:endParaRPr lang="de-DE" altLang="de-DE" sz="3200">
              <a:effectLst/>
              <a:latin typeface="Tahoma" pitchFamily="34" charset="0"/>
            </a:endParaRPr>
          </a:p>
        </p:txBody>
      </p:sp>
      <p:sp>
        <p:nvSpPr>
          <p:cNvPr id="79983" name="Text Box 111"/>
          <p:cNvSpPr txBox="1">
            <a:spLocks noChangeArrowheads="1"/>
          </p:cNvSpPr>
          <p:nvPr/>
        </p:nvSpPr>
        <p:spPr bwMode="auto">
          <a:xfrm>
            <a:off x="4522788" y="4773613"/>
            <a:ext cx="406400" cy="5794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de-DE" altLang="de-DE" sz="3200">
                <a:effectLst/>
                <a:latin typeface="Tahoma" pitchFamily="34" charset="0"/>
              </a:rPr>
              <a:t>–</a:t>
            </a:r>
          </a:p>
        </p:txBody>
      </p:sp>
      <p:sp>
        <p:nvSpPr>
          <p:cNvPr id="79984" name="Text Box 112"/>
          <p:cNvSpPr txBox="1">
            <a:spLocks noChangeArrowheads="1"/>
          </p:cNvSpPr>
          <p:nvPr/>
        </p:nvSpPr>
        <p:spPr bwMode="auto">
          <a:xfrm>
            <a:off x="6119813" y="4759325"/>
            <a:ext cx="406400"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de-DE" altLang="de-DE" sz="3200">
                <a:effectLst/>
                <a:latin typeface="Tahoma" pitchFamily="34" charset="0"/>
              </a:rPr>
              <a:t>–</a:t>
            </a:r>
          </a:p>
        </p:txBody>
      </p:sp>
      <p:sp>
        <p:nvSpPr>
          <p:cNvPr id="79985" name="Text Box 113"/>
          <p:cNvSpPr txBox="1">
            <a:spLocks noChangeArrowheads="1"/>
          </p:cNvSpPr>
          <p:nvPr/>
        </p:nvSpPr>
        <p:spPr bwMode="auto">
          <a:xfrm>
            <a:off x="7239000" y="4778375"/>
            <a:ext cx="406400"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de-DE" altLang="de-DE" sz="3200">
                <a:effectLst/>
                <a:latin typeface="Tahoma" pitchFamily="34" charset="0"/>
              </a:rPr>
              <a:t>–</a:t>
            </a: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2"/>
          <p:cNvSpPr>
            <a:spLocks noGrp="1" noChangeArrowheads="1"/>
          </p:cNvSpPr>
          <p:nvPr>
            <p:ph type="title"/>
          </p:nvPr>
        </p:nvSpPr>
        <p:spPr/>
        <p:txBody>
          <a:bodyPr/>
          <a:lstStyle/>
          <a:p>
            <a:r>
              <a:rPr lang="de-DE" altLang="de-DE"/>
              <a:t>Binäre phonologische Merkmale: Plosiv, Affrikata</a:t>
            </a:r>
          </a:p>
        </p:txBody>
      </p:sp>
      <p:graphicFrame>
        <p:nvGraphicFramePr>
          <p:cNvPr id="80899" name="Object 3"/>
          <p:cNvGraphicFramePr>
            <a:graphicFrameLocks noChangeAspect="1"/>
          </p:cNvGraphicFramePr>
          <p:nvPr/>
        </p:nvGraphicFramePr>
        <p:xfrm>
          <a:off x="819150" y="2389188"/>
          <a:ext cx="4014788" cy="2971800"/>
        </p:xfrm>
        <a:graphic>
          <a:graphicData uri="http://schemas.openxmlformats.org/presentationml/2006/ole">
            <mc:AlternateContent xmlns:mc="http://schemas.openxmlformats.org/markup-compatibility/2006">
              <mc:Choice xmlns:v="urn:schemas-microsoft-com:vml" Requires="v">
                <p:oleObj spid="_x0000_s80905" name="Equation" r:id="rId4" imgW="1562040" imgH="1155600" progId="Equation.DSMT4">
                  <p:embed/>
                </p:oleObj>
              </mc:Choice>
              <mc:Fallback>
                <p:oleObj name="Equation" r:id="rId4" imgW="1562040" imgH="1155600" progId="Equation.DSMT4">
                  <p:embed/>
                  <p:pic>
                    <p:nvPicPr>
                      <p:cNvPr id="0"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19150" y="2389188"/>
                        <a:ext cx="4014788" cy="2971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80900" name="Object 4"/>
          <p:cNvGraphicFramePr>
            <a:graphicFrameLocks noChangeAspect="1"/>
          </p:cNvGraphicFramePr>
          <p:nvPr/>
        </p:nvGraphicFramePr>
        <p:xfrm>
          <a:off x="4870450" y="2389188"/>
          <a:ext cx="4243388" cy="2971800"/>
        </p:xfrm>
        <a:graphic>
          <a:graphicData uri="http://schemas.openxmlformats.org/presentationml/2006/ole">
            <mc:AlternateContent xmlns:mc="http://schemas.openxmlformats.org/markup-compatibility/2006">
              <mc:Choice xmlns:v="urn:schemas-microsoft-com:vml" Requires="v">
                <p:oleObj spid="_x0000_s80906" name="Equation" r:id="rId6" imgW="1650960" imgH="1155600" progId="Equation.DSMT4">
                  <p:embed/>
                </p:oleObj>
              </mc:Choice>
              <mc:Fallback>
                <p:oleObj name="Equation" r:id="rId6" imgW="1650960" imgH="1155600" progId="Equation.DSMT4">
                  <p:embed/>
                  <p:pic>
                    <p:nvPicPr>
                      <p:cNvPr id="0" name="Object 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870450" y="2389188"/>
                        <a:ext cx="4243388" cy="2971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 presetClass="entr" presetSubtype="32" fill="hold" nodeType="afterEffect">
                                  <p:stCondLst>
                                    <p:cond delay="0"/>
                                  </p:stCondLst>
                                  <p:childTnLst>
                                    <p:set>
                                      <p:cBhvr>
                                        <p:cTn id="6" dur="1" fill="hold">
                                          <p:stCondLst>
                                            <p:cond delay="0"/>
                                          </p:stCondLst>
                                        </p:cTn>
                                        <p:tgtEl>
                                          <p:spTgt spid="80899"/>
                                        </p:tgtEl>
                                        <p:attrNameLst>
                                          <p:attrName>style.visibility</p:attrName>
                                        </p:attrNameLst>
                                      </p:cBhvr>
                                      <p:to>
                                        <p:strVal val="visible"/>
                                      </p:to>
                                    </p:set>
                                    <p:animEffect transition="in" filter="box(out)">
                                      <p:cBhvr>
                                        <p:cTn id="7" dur="500"/>
                                        <p:tgtEl>
                                          <p:spTgt spid="80899"/>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 presetClass="entr" presetSubtype="32" fill="hold" nodeType="clickEffect">
                                  <p:stCondLst>
                                    <p:cond delay="0"/>
                                  </p:stCondLst>
                                  <p:childTnLst>
                                    <p:set>
                                      <p:cBhvr>
                                        <p:cTn id="11" dur="1" fill="hold">
                                          <p:stCondLst>
                                            <p:cond delay="0"/>
                                          </p:stCondLst>
                                        </p:cTn>
                                        <p:tgtEl>
                                          <p:spTgt spid="80900"/>
                                        </p:tgtEl>
                                        <p:attrNameLst>
                                          <p:attrName>style.visibility</p:attrName>
                                        </p:attrNameLst>
                                      </p:cBhvr>
                                      <p:to>
                                        <p:strVal val="visible"/>
                                      </p:to>
                                    </p:set>
                                    <p:animEffect transition="in" filter="box(out)">
                                      <p:cBhvr>
                                        <p:cTn id="12" dur="500"/>
                                        <p:tgtEl>
                                          <p:spTgt spid="8090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2"/>
          <p:cNvSpPr>
            <a:spLocks noGrp="1" noChangeArrowheads="1"/>
          </p:cNvSpPr>
          <p:nvPr>
            <p:ph type="title"/>
          </p:nvPr>
        </p:nvSpPr>
        <p:spPr/>
        <p:txBody>
          <a:bodyPr/>
          <a:lstStyle/>
          <a:p>
            <a:r>
              <a:rPr lang="de-DE" altLang="de-DE"/>
              <a:t>Binäre phonologische Merkmale: Nasal, Vokal</a:t>
            </a:r>
          </a:p>
        </p:txBody>
      </p:sp>
      <p:graphicFrame>
        <p:nvGraphicFramePr>
          <p:cNvPr id="81923" name="Object 3"/>
          <p:cNvGraphicFramePr>
            <a:graphicFrameLocks noChangeAspect="1"/>
          </p:cNvGraphicFramePr>
          <p:nvPr/>
        </p:nvGraphicFramePr>
        <p:xfrm>
          <a:off x="852488" y="2389188"/>
          <a:ext cx="3948112" cy="2971800"/>
        </p:xfrm>
        <a:graphic>
          <a:graphicData uri="http://schemas.openxmlformats.org/presentationml/2006/ole">
            <mc:AlternateContent xmlns:mc="http://schemas.openxmlformats.org/markup-compatibility/2006">
              <mc:Choice xmlns:v="urn:schemas-microsoft-com:vml" Requires="v">
                <p:oleObj spid="_x0000_s81929" name="Equation" r:id="rId4" imgW="1536480" imgH="1155600" progId="Equation.DSMT4">
                  <p:embed/>
                </p:oleObj>
              </mc:Choice>
              <mc:Fallback>
                <p:oleObj name="Equation" r:id="rId4" imgW="1536480" imgH="1155600" progId="Equation.DSMT4">
                  <p:embed/>
                  <p:pic>
                    <p:nvPicPr>
                      <p:cNvPr id="0"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52488" y="2389188"/>
                        <a:ext cx="3948112" cy="2971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81924" name="Object 4"/>
          <p:cNvGraphicFramePr>
            <a:graphicFrameLocks noChangeAspect="1"/>
          </p:cNvGraphicFramePr>
          <p:nvPr/>
        </p:nvGraphicFramePr>
        <p:xfrm>
          <a:off x="5000625" y="2389188"/>
          <a:ext cx="3983038" cy="2971800"/>
        </p:xfrm>
        <a:graphic>
          <a:graphicData uri="http://schemas.openxmlformats.org/presentationml/2006/ole">
            <mc:AlternateContent xmlns:mc="http://schemas.openxmlformats.org/markup-compatibility/2006">
              <mc:Choice xmlns:v="urn:schemas-microsoft-com:vml" Requires="v">
                <p:oleObj spid="_x0000_s81930" name="Equation" r:id="rId6" imgW="1549080" imgH="1155600" progId="Equation.DSMT4">
                  <p:embed/>
                </p:oleObj>
              </mc:Choice>
              <mc:Fallback>
                <p:oleObj name="Equation" r:id="rId6" imgW="1549080" imgH="1155600" progId="Equation.DSMT4">
                  <p:embed/>
                  <p:pic>
                    <p:nvPicPr>
                      <p:cNvPr id="0" name="Object 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000625" y="2389188"/>
                        <a:ext cx="3983038" cy="2971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 presetClass="entr" presetSubtype="32" fill="hold" nodeType="afterEffect">
                                  <p:stCondLst>
                                    <p:cond delay="0"/>
                                  </p:stCondLst>
                                  <p:childTnLst>
                                    <p:set>
                                      <p:cBhvr>
                                        <p:cTn id="6" dur="1" fill="hold">
                                          <p:stCondLst>
                                            <p:cond delay="0"/>
                                          </p:stCondLst>
                                        </p:cTn>
                                        <p:tgtEl>
                                          <p:spTgt spid="81923"/>
                                        </p:tgtEl>
                                        <p:attrNameLst>
                                          <p:attrName>style.visibility</p:attrName>
                                        </p:attrNameLst>
                                      </p:cBhvr>
                                      <p:to>
                                        <p:strVal val="visible"/>
                                      </p:to>
                                    </p:set>
                                    <p:animEffect transition="in" filter="box(out)">
                                      <p:cBhvr>
                                        <p:cTn id="7" dur="500"/>
                                        <p:tgtEl>
                                          <p:spTgt spid="81923"/>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 presetClass="entr" presetSubtype="32" fill="hold" nodeType="clickEffect">
                                  <p:stCondLst>
                                    <p:cond delay="0"/>
                                  </p:stCondLst>
                                  <p:childTnLst>
                                    <p:set>
                                      <p:cBhvr>
                                        <p:cTn id="11" dur="1" fill="hold">
                                          <p:stCondLst>
                                            <p:cond delay="0"/>
                                          </p:stCondLst>
                                        </p:cTn>
                                        <p:tgtEl>
                                          <p:spTgt spid="81924"/>
                                        </p:tgtEl>
                                        <p:attrNameLst>
                                          <p:attrName>style.visibility</p:attrName>
                                        </p:attrNameLst>
                                      </p:cBhvr>
                                      <p:to>
                                        <p:strVal val="visible"/>
                                      </p:to>
                                    </p:set>
                                    <p:animEffect transition="in" filter="box(out)">
                                      <p:cBhvr>
                                        <p:cTn id="12" dur="500"/>
                                        <p:tgtEl>
                                          <p:spTgt spid="819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p:txBody>
          <a:bodyPr/>
          <a:lstStyle/>
          <a:p>
            <a:r>
              <a:rPr lang="de-DE" altLang="de-DE"/>
              <a:t>Artikulationsstellen</a:t>
            </a:r>
          </a:p>
        </p:txBody>
      </p:sp>
      <p:sp>
        <p:nvSpPr>
          <p:cNvPr id="14339" name="Rectangle 3"/>
          <p:cNvSpPr>
            <a:spLocks noGrp="1" noChangeArrowheads="1"/>
          </p:cNvSpPr>
          <p:nvPr>
            <p:ph type="body" idx="1"/>
          </p:nvPr>
        </p:nvSpPr>
        <p:spPr>
          <a:xfrm>
            <a:off x="468313" y="1981200"/>
            <a:ext cx="8421687" cy="4114800"/>
          </a:xfrm>
        </p:spPr>
        <p:txBody>
          <a:bodyPr/>
          <a:lstStyle/>
          <a:p>
            <a:pPr marL="0" indent="0">
              <a:buFont typeface="Wingdings 2" pitchFamily="18" charset="2"/>
              <a:buNone/>
              <a:tabLst>
                <a:tab pos="1257300" algn="l"/>
              </a:tabLst>
            </a:pPr>
            <a:r>
              <a:rPr lang="de-DE" altLang="de-DE">
                <a:cs typeface="Times New Roman" pitchFamily="18" charset="0"/>
              </a:rPr>
              <a:t>Unglücklicherweise sind Attribute, die sich auf Artikulationsstellen beziehen inhärent mehrwertig.</a:t>
            </a:r>
          </a:p>
          <a:p>
            <a:pPr marL="0" indent="0">
              <a:buFont typeface="Wingdings 2" pitchFamily="18" charset="2"/>
              <a:buNone/>
              <a:tabLst>
                <a:tab pos="1257300" algn="l"/>
              </a:tabLst>
            </a:pPr>
            <a:r>
              <a:rPr lang="de-DE" altLang="de-DE">
                <a:cs typeface="Times New Roman" pitchFamily="18" charset="0"/>
              </a:rPr>
              <a:t>Wenn wir die aktiven und passiven Artikulatoren als separate Attribute betrachten, haben wir folgende Wertevorräte:</a:t>
            </a:r>
          </a:p>
          <a:p>
            <a:pPr marL="0" indent="0">
              <a:buFont typeface="Wingdings 2" pitchFamily="18" charset="2"/>
              <a:buNone/>
              <a:tabLst>
                <a:tab pos="1257300" algn="l"/>
              </a:tabLst>
            </a:pPr>
            <a:r>
              <a:rPr lang="de-DE" altLang="de-DE">
                <a:cs typeface="Times New Roman" pitchFamily="18" charset="0"/>
              </a:rPr>
              <a:t>aktiv =	</a:t>
            </a:r>
            <a:r>
              <a:rPr lang="de-DE" altLang="de-DE">
                <a:solidFill>
                  <a:srgbClr val="009999"/>
                </a:solidFill>
                <a:cs typeface="Times New Roman" pitchFamily="18" charset="0"/>
              </a:rPr>
              <a:t>{labial, apikal, laminal, (prä- oder post-) dorsal}</a:t>
            </a:r>
          </a:p>
          <a:p>
            <a:pPr marL="0" indent="0">
              <a:buFont typeface="Wingdings 2" pitchFamily="18" charset="2"/>
              <a:buNone/>
              <a:tabLst>
                <a:tab pos="1257300" algn="l"/>
              </a:tabLst>
            </a:pPr>
            <a:r>
              <a:rPr lang="de-DE" altLang="de-DE">
                <a:cs typeface="Times New Roman" pitchFamily="18" charset="0"/>
              </a:rPr>
              <a:t>passiv =	</a:t>
            </a:r>
            <a:r>
              <a:rPr lang="de-DE" altLang="de-DE">
                <a:solidFill>
                  <a:srgbClr val="009999"/>
                </a:solidFill>
                <a:cs typeface="Times New Roman" pitchFamily="18" charset="0"/>
              </a:rPr>
              <a:t>{labial, dental, alveolar, postalveolar, palatal, 	 	velar, uvular, pharyngal, glottal}.</a:t>
            </a:r>
            <a:r>
              <a:rPr lang="de-DE" altLang="de-DE">
                <a:cs typeface="Times New Roman" pitchFamily="18" charset="0"/>
              </a:rPr>
              <a:t> </a:t>
            </a:r>
          </a:p>
          <a:p>
            <a:pPr marL="0" indent="0">
              <a:buFont typeface="Wingdings 2" pitchFamily="18" charset="2"/>
              <a:buNone/>
              <a:tabLst>
                <a:tab pos="1257300" algn="l"/>
              </a:tabLst>
            </a:pPr>
            <a:r>
              <a:rPr lang="de-DE" altLang="de-DE">
                <a:cs typeface="Times New Roman" pitchFamily="18" charset="0"/>
              </a:rPr>
              <a:t>Es ist nicht so ohne weiteres ersichtlich, wie mehrwertige Merkmale </a:t>
            </a:r>
            <a:r>
              <a:rPr lang="de-DE" altLang="de-DE">
                <a:solidFill>
                  <a:schemeClr val="accent2"/>
                </a:solidFill>
                <a:latin typeface="Times New Roman" pitchFamily="18" charset="0"/>
                <a:cs typeface="Times New Roman" pitchFamily="18" charset="0"/>
                <a:sym typeface="Symbol" pitchFamily="18" charset="2"/>
              </a:rPr>
              <a:t></a:t>
            </a:r>
            <a:r>
              <a:rPr lang="de-DE" altLang="de-DE">
                <a:solidFill>
                  <a:schemeClr val="accent2"/>
                </a:solidFill>
                <a:cs typeface="Times New Roman" pitchFamily="18" charset="0"/>
              </a:rPr>
              <a:t>aktiv, labial</a:t>
            </a:r>
            <a:r>
              <a:rPr lang="de-DE" altLang="de-DE">
                <a:solidFill>
                  <a:schemeClr val="accent2"/>
                </a:solidFill>
                <a:latin typeface="Times New Roman" pitchFamily="18" charset="0"/>
                <a:cs typeface="Times New Roman" pitchFamily="18" charset="0"/>
                <a:sym typeface="Symbol" pitchFamily="18" charset="2"/>
              </a:rPr>
              <a:t></a:t>
            </a:r>
            <a:r>
              <a:rPr lang="de-DE" altLang="de-DE">
                <a:cs typeface="Times New Roman" pitchFamily="18" charset="0"/>
              </a:rPr>
              <a:t>, </a:t>
            </a:r>
            <a:r>
              <a:rPr lang="de-DE" altLang="de-DE">
                <a:solidFill>
                  <a:schemeClr val="accent2"/>
                </a:solidFill>
                <a:latin typeface="Times New Roman" pitchFamily="18" charset="0"/>
                <a:cs typeface="Times New Roman" pitchFamily="18" charset="0"/>
                <a:sym typeface="Symbol" pitchFamily="18" charset="2"/>
              </a:rPr>
              <a:t></a:t>
            </a:r>
            <a:r>
              <a:rPr lang="de-DE" altLang="de-DE">
                <a:solidFill>
                  <a:schemeClr val="accent2"/>
                </a:solidFill>
                <a:cs typeface="Times New Roman" pitchFamily="18" charset="0"/>
              </a:rPr>
              <a:t>passiv, dental</a:t>
            </a:r>
            <a:r>
              <a:rPr lang="de-DE" altLang="de-DE">
                <a:solidFill>
                  <a:schemeClr val="accent2"/>
                </a:solidFill>
                <a:latin typeface="Times New Roman" pitchFamily="18" charset="0"/>
                <a:cs typeface="Times New Roman" pitchFamily="18" charset="0"/>
                <a:sym typeface="Symbol" pitchFamily="18" charset="2"/>
              </a:rPr>
              <a:t></a:t>
            </a:r>
            <a:r>
              <a:rPr lang="de-DE" altLang="de-DE">
                <a:cs typeface="Times New Roman" pitchFamily="18" charset="0"/>
              </a:rPr>
              <a:t> in ein System von binären Oppositionen aufgebrochen werden können.</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4339">
                                            <p:txEl>
                                              <p:pRg st="0" end="0"/>
                                            </p:txEl>
                                          </p:spTgt>
                                        </p:tgtEl>
                                        <p:attrNameLst>
                                          <p:attrName>style.visibility</p:attrName>
                                        </p:attrNameLst>
                                      </p:cBhvr>
                                      <p:to>
                                        <p:strVal val="visible"/>
                                      </p:to>
                                    </p:set>
                                    <p:animEffect transition="in" filter="wipe(left)">
                                      <p:cBhvr>
                                        <p:cTn id="7" dur="500"/>
                                        <p:tgtEl>
                                          <p:spTgt spid="14339">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4339">
                                            <p:txEl>
                                              <p:pRg st="1" end="1"/>
                                            </p:txEl>
                                          </p:spTgt>
                                        </p:tgtEl>
                                        <p:attrNameLst>
                                          <p:attrName>style.visibility</p:attrName>
                                        </p:attrNameLst>
                                      </p:cBhvr>
                                      <p:to>
                                        <p:strVal val="visible"/>
                                      </p:to>
                                    </p:set>
                                    <p:animEffect transition="in" filter="wipe(left)">
                                      <p:cBhvr>
                                        <p:cTn id="12" dur="500"/>
                                        <p:tgtEl>
                                          <p:spTgt spid="14339">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14339">
                                            <p:txEl>
                                              <p:pRg st="2" end="2"/>
                                            </p:txEl>
                                          </p:spTgt>
                                        </p:tgtEl>
                                        <p:attrNameLst>
                                          <p:attrName>style.visibility</p:attrName>
                                        </p:attrNameLst>
                                      </p:cBhvr>
                                      <p:to>
                                        <p:strVal val="visible"/>
                                      </p:to>
                                    </p:set>
                                    <p:animEffect transition="in" filter="wipe(left)">
                                      <p:cBhvr>
                                        <p:cTn id="17" dur="500"/>
                                        <p:tgtEl>
                                          <p:spTgt spid="14339">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14339">
                                            <p:txEl>
                                              <p:pRg st="3" end="3"/>
                                            </p:txEl>
                                          </p:spTgt>
                                        </p:tgtEl>
                                        <p:attrNameLst>
                                          <p:attrName>style.visibility</p:attrName>
                                        </p:attrNameLst>
                                      </p:cBhvr>
                                      <p:to>
                                        <p:strVal val="visible"/>
                                      </p:to>
                                    </p:set>
                                    <p:animEffect transition="in" filter="wipe(left)">
                                      <p:cBhvr>
                                        <p:cTn id="22" dur="500"/>
                                        <p:tgtEl>
                                          <p:spTgt spid="14339">
                                            <p:txEl>
                                              <p:pRg st="3" end="3"/>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14339">
                                            <p:txEl>
                                              <p:pRg st="4" end="4"/>
                                            </p:txEl>
                                          </p:spTgt>
                                        </p:tgtEl>
                                        <p:attrNameLst>
                                          <p:attrName>style.visibility</p:attrName>
                                        </p:attrNameLst>
                                      </p:cBhvr>
                                      <p:to>
                                        <p:strVal val="visible"/>
                                      </p:to>
                                    </p:set>
                                    <p:animEffect transition="in" filter="wipe(left)">
                                      <p:cBhvr>
                                        <p:cTn id="27" dur="500"/>
                                        <p:tgtEl>
                                          <p:spTgt spid="14339">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39" grpId="0" build="p" autoUpdateAnimBg="0"/>
    </p:bldLst>
  </p:timing>
</p:sld>
</file>

<file path=ppt/slides/slide3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p:txBody>
          <a:bodyPr/>
          <a:lstStyle/>
          <a:p>
            <a:r>
              <a:rPr lang="de-DE" altLang="de-DE"/>
              <a:t>Artikulationsstellen</a:t>
            </a:r>
          </a:p>
        </p:txBody>
      </p:sp>
      <p:sp>
        <p:nvSpPr>
          <p:cNvPr id="45059" name="Rectangle 3"/>
          <p:cNvSpPr>
            <a:spLocks noGrp="1" noChangeArrowheads="1"/>
          </p:cNvSpPr>
          <p:nvPr>
            <p:ph type="body" idx="1"/>
          </p:nvPr>
        </p:nvSpPr>
        <p:spPr>
          <a:xfrm>
            <a:off x="812800" y="1916113"/>
            <a:ext cx="7772400" cy="4332287"/>
          </a:xfrm>
        </p:spPr>
        <p:txBody>
          <a:bodyPr/>
          <a:lstStyle/>
          <a:p>
            <a:pPr marL="0" indent="0">
              <a:buFont typeface="Wingdings 2" pitchFamily="18" charset="2"/>
              <a:buNone/>
            </a:pPr>
            <a:r>
              <a:rPr lang="de-DE" altLang="de-DE">
                <a:cs typeface="Times New Roman" pitchFamily="18" charset="0"/>
              </a:rPr>
              <a:t>In ihrer Monographie </a:t>
            </a:r>
            <a:r>
              <a:rPr lang="de-DE" altLang="de-DE" i="1">
                <a:cs typeface="Times New Roman" pitchFamily="18" charset="0"/>
              </a:rPr>
              <a:t>Sound Pattern of English</a:t>
            </a:r>
            <a:r>
              <a:rPr lang="de-DE" altLang="de-DE">
                <a:cs typeface="Times New Roman" pitchFamily="18" charset="0"/>
              </a:rPr>
              <a:t> (1968) haben </a:t>
            </a:r>
            <a:r>
              <a:rPr lang="de-DE" altLang="de-DE">
                <a:solidFill>
                  <a:schemeClr val="accent2"/>
                </a:solidFill>
                <a:cs typeface="Times New Roman" pitchFamily="18" charset="0"/>
              </a:rPr>
              <a:t>Noam Chomsky</a:t>
            </a:r>
            <a:r>
              <a:rPr lang="de-DE" altLang="de-DE">
                <a:cs typeface="Times New Roman" pitchFamily="18" charset="0"/>
              </a:rPr>
              <a:t> und </a:t>
            </a:r>
            <a:r>
              <a:rPr lang="de-DE" altLang="de-DE">
                <a:solidFill>
                  <a:schemeClr val="accent2"/>
                </a:solidFill>
                <a:cs typeface="Times New Roman" pitchFamily="18" charset="0"/>
              </a:rPr>
              <a:t>Morris Halle</a:t>
            </a:r>
            <a:r>
              <a:rPr lang="de-DE" altLang="de-DE">
                <a:cs typeface="Times New Roman" pitchFamily="18" charset="0"/>
              </a:rPr>
              <a:t> einen auf phonetischen Merkmalen basierenden Beschreibungs-rahmen für alle Sprachen entwickelt, der lange Zeit ein Standard für die moderne Phonologie gewesen ist. </a:t>
            </a:r>
          </a:p>
          <a:p>
            <a:pPr marL="0" indent="0">
              <a:buFont typeface="Wingdings 2" pitchFamily="18" charset="2"/>
              <a:buNone/>
            </a:pPr>
            <a:r>
              <a:rPr lang="de-DE" altLang="de-DE">
                <a:cs typeface="Times New Roman" pitchFamily="18" charset="0"/>
              </a:rPr>
              <a:t>Die Merkmalssysteme der gegenwärtigen Phonologie weichen davon aber in vielerlei Hinsicht ab.</a:t>
            </a:r>
            <a:endParaRPr lang="de-DE" altLang="de-DE"/>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45059">
                                            <p:txEl>
                                              <p:pRg st="0" end="0"/>
                                            </p:txEl>
                                          </p:spTgt>
                                        </p:tgtEl>
                                        <p:attrNameLst>
                                          <p:attrName>style.visibility</p:attrName>
                                        </p:attrNameLst>
                                      </p:cBhvr>
                                      <p:to>
                                        <p:strVal val="visible"/>
                                      </p:to>
                                    </p:set>
                                    <p:animEffect transition="in" filter="wipe(left)">
                                      <p:cBhvr>
                                        <p:cTn id="7" dur="500"/>
                                        <p:tgtEl>
                                          <p:spTgt spid="45059">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45059">
                                            <p:txEl>
                                              <p:pRg st="1" end="1"/>
                                            </p:txEl>
                                          </p:spTgt>
                                        </p:tgtEl>
                                        <p:attrNameLst>
                                          <p:attrName>style.visibility</p:attrName>
                                        </p:attrNameLst>
                                      </p:cBhvr>
                                      <p:to>
                                        <p:strVal val="visible"/>
                                      </p:to>
                                    </p:set>
                                    <p:animEffect transition="in" filter="wipe(left)">
                                      <p:cBhvr>
                                        <p:cTn id="12" dur="500"/>
                                        <p:tgtEl>
                                          <p:spTgt spid="45059">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059" grpId="0" build="p" bldLvl="2" autoUpdateAnimBg="0"/>
    </p:bldLst>
  </p:timing>
</p:sld>
</file>

<file path=ppt/slides/slide3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p:txBody>
          <a:bodyPr/>
          <a:lstStyle/>
          <a:p>
            <a:r>
              <a:rPr lang="de-DE" altLang="de-DE"/>
              <a:t>Artikulationsstellen</a:t>
            </a:r>
          </a:p>
        </p:txBody>
      </p:sp>
      <p:sp>
        <p:nvSpPr>
          <p:cNvPr id="15363" name="Rectangle 3"/>
          <p:cNvSpPr>
            <a:spLocks noGrp="1" noChangeArrowheads="1"/>
          </p:cNvSpPr>
          <p:nvPr>
            <p:ph type="body" idx="1"/>
          </p:nvPr>
        </p:nvSpPr>
        <p:spPr>
          <a:xfrm>
            <a:off x="812800" y="1600200"/>
            <a:ext cx="7772400" cy="4648200"/>
          </a:xfrm>
        </p:spPr>
        <p:txBody>
          <a:bodyPr/>
          <a:lstStyle/>
          <a:p>
            <a:pPr marL="0" indent="0">
              <a:buFont typeface="Wingdings 2" pitchFamily="18" charset="2"/>
              <a:buNone/>
            </a:pPr>
            <a:r>
              <a:rPr lang="de-DE" altLang="de-DE">
                <a:cs typeface="Times New Roman" pitchFamily="18" charset="0"/>
              </a:rPr>
              <a:t>In dieser Arbeit diskutieren sie</a:t>
            </a:r>
          </a:p>
          <a:p>
            <a:pPr marL="768350" lvl="1" algn="just">
              <a:buFont typeface="Wingdings 3" pitchFamily="18" charset="2"/>
              <a:buNone/>
            </a:pPr>
            <a:r>
              <a:rPr lang="de-DE" altLang="de-DE">
                <a:cs typeface="Times New Roman" pitchFamily="18" charset="0"/>
              </a:rPr>
              <a:t>	die einzelnen Merkmale, die in ihrer Gesamtheit das menschliche Lautbildungspotential repräsentieren. Jedes  Merkmal ist eine physische Skala, die durch zwei Extrempunkte bestimmt ist, die mit antonymen Adjektiven bezeichnet werden: hoch - nicht-hoch, stimmhaft - nicht-stimmhaft (stimmlos), gespannt - ungespannt (schlaff).	</a:t>
            </a:r>
            <a:br>
              <a:rPr lang="de-DE" altLang="de-DE">
                <a:cs typeface="Times New Roman" pitchFamily="18" charset="0"/>
              </a:rPr>
            </a:br>
            <a:r>
              <a:rPr lang="de-DE" altLang="de-DE">
                <a:cs typeface="Times New Roman" pitchFamily="18" charset="0"/>
              </a:rPr>
              <a:t>(Chomsky &amp; Halle 1968: 299; Übers. KHW)</a:t>
            </a:r>
          </a:p>
          <a:p>
            <a:pPr marL="0" indent="0">
              <a:buFont typeface="Wingdings 2" pitchFamily="18" charset="2"/>
              <a:buNone/>
            </a:pPr>
            <a:r>
              <a:rPr lang="de-DE" altLang="de-DE">
                <a:cs typeface="Times New Roman" pitchFamily="18" charset="0"/>
              </a:rPr>
              <a:t>Jedes Merkmal hat ein artikulatorisches Korrelat, das unabhängig von anderen kontrollierbar ist. Dabei werden folgende Gruppen zugrunde gelegt:</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5363">
                                            <p:txEl>
                                              <p:pRg st="0" end="0"/>
                                            </p:txEl>
                                          </p:spTgt>
                                        </p:tgtEl>
                                        <p:attrNameLst>
                                          <p:attrName>style.visibility</p:attrName>
                                        </p:attrNameLst>
                                      </p:cBhvr>
                                      <p:to>
                                        <p:strVal val="visible"/>
                                      </p:to>
                                    </p:set>
                                    <p:animEffect transition="in" filter="wipe(left)">
                                      <p:cBhvr>
                                        <p:cTn id="7" dur="500"/>
                                        <p:tgtEl>
                                          <p:spTgt spid="15363">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5363">
                                            <p:txEl>
                                              <p:pRg st="1" end="1"/>
                                            </p:txEl>
                                          </p:spTgt>
                                        </p:tgtEl>
                                        <p:attrNameLst>
                                          <p:attrName>style.visibility</p:attrName>
                                        </p:attrNameLst>
                                      </p:cBhvr>
                                      <p:to>
                                        <p:strVal val="visible"/>
                                      </p:to>
                                    </p:set>
                                    <p:animEffect transition="in" filter="wipe(left)">
                                      <p:cBhvr>
                                        <p:cTn id="12" dur="500"/>
                                        <p:tgtEl>
                                          <p:spTgt spid="15363">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15363">
                                            <p:txEl>
                                              <p:pRg st="2" end="2"/>
                                            </p:txEl>
                                          </p:spTgt>
                                        </p:tgtEl>
                                        <p:attrNameLst>
                                          <p:attrName>style.visibility</p:attrName>
                                        </p:attrNameLst>
                                      </p:cBhvr>
                                      <p:to>
                                        <p:strVal val="visible"/>
                                      </p:to>
                                    </p:set>
                                    <p:animEffect transition="in" filter="wipe(left)">
                                      <p:cBhvr>
                                        <p:cTn id="17" dur="500"/>
                                        <p:tgtEl>
                                          <p:spTgt spid="1536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363" grpId="0" build="p" bldLvl="2" autoUpdateAnimBg="0"/>
    </p:bldLst>
  </p:timing>
</p:sld>
</file>

<file path=ppt/slides/slide3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p:txBody>
          <a:bodyPr/>
          <a:lstStyle/>
          <a:p>
            <a:r>
              <a:rPr lang="de-DE" altLang="de-DE"/>
              <a:t>Merkmalsystem nach Chomsky &amp; Halle</a:t>
            </a:r>
          </a:p>
        </p:txBody>
      </p:sp>
      <p:sp>
        <p:nvSpPr>
          <p:cNvPr id="16387" name="Rectangle 3"/>
          <p:cNvSpPr>
            <a:spLocks noGrp="1" noChangeArrowheads="1"/>
          </p:cNvSpPr>
          <p:nvPr>
            <p:ph type="body" sz="half" idx="1"/>
          </p:nvPr>
        </p:nvSpPr>
        <p:spPr>
          <a:xfrm>
            <a:off x="250825" y="1752600"/>
            <a:ext cx="4246563" cy="4343400"/>
          </a:xfrm>
        </p:spPr>
        <p:txBody>
          <a:bodyPr/>
          <a:lstStyle/>
          <a:p>
            <a:r>
              <a:rPr lang="de-DE" altLang="de-DE" sz="2000">
                <a:cs typeface="Times New Roman" pitchFamily="18" charset="0"/>
              </a:rPr>
              <a:t>Oberklassenmerkmale</a:t>
            </a:r>
          </a:p>
          <a:p>
            <a:pPr lvl="1"/>
            <a:r>
              <a:rPr lang="de-DE" altLang="de-DE" sz="1800">
                <a:cs typeface="Times New Roman" pitchFamily="18" charset="0"/>
              </a:rPr>
              <a:t>Silbisch</a:t>
            </a:r>
          </a:p>
          <a:p>
            <a:pPr lvl="1"/>
            <a:r>
              <a:rPr lang="de-DE" altLang="de-DE" sz="1800">
                <a:cs typeface="Times New Roman" pitchFamily="18" charset="0"/>
              </a:rPr>
              <a:t>Sonorant</a:t>
            </a:r>
          </a:p>
          <a:p>
            <a:pPr lvl="1"/>
            <a:r>
              <a:rPr lang="de-DE" altLang="de-DE" sz="1800">
                <a:cs typeface="Times New Roman" pitchFamily="18" charset="0"/>
              </a:rPr>
              <a:t>Konsonantisch</a:t>
            </a:r>
          </a:p>
          <a:p>
            <a:r>
              <a:rPr lang="de-DE" altLang="de-DE" sz="2000">
                <a:cs typeface="Times New Roman" pitchFamily="18" charset="0"/>
              </a:rPr>
              <a:t>Resonanzmerkmale</a:t>
            </a:r>
          </a:p>
          <a:p>
            <a:pPr lvl="1"/>
            <a:r>
              <a:rPr lang="de-DE" altLang="de-DE" sz="1800">
                <a:cs typeface="Times New Roman" pitchFamily="18" charset="0"/>
              </a:rPr>
              <a:t>Koronal</a:t>
            </a:r>
          </a:p>
          <a:p>
            <a:pPr lvl="1"/>
            <a:r>
              <a:rPr lang="de-DE" altLang="de-DE" sz="1800">
                <a:cs typeface="Times New Roman" pitchFamily="18" charset="0"/>
              </a:rPr>
              <a:t>Anterior</a:t>
            </a:r>
          </a:p>
          <a:p>
            <a:pPr lvl="1"/>
            <a:r>
              <a:rPr lang="de-DE" altLang="de-DE" sz="1800">
                <a:cs typeface="Times New Roman" pitchFamily="18" charset="0"/>
              </a:rPr>
              <a:t>Zungenkörper-Merkmale</a:t>
            </a:r>
          </a:p>
          <a:p>
            <a:pPr lvl="2"/>
            <a:r>
              <a:rPr lang="de-DE" altLang="de-DE" sz="1600">
                <a:cs typeface="Times New Roman" pitchFamily="18" charset="0"/>
              </a:rPr>
              <a:t>Hoch</a:t>
            </a:r>
          </a:p>
          <a:p>
            <a:pPr lvl="2"/>
            <a:r>
              <a:rPr lang="de-DE" altLang="de-DE" sz="1600">
                <a:cs typeface="Times New Roman" pitchFamily="18" charset="0"/>
              </a:rPr>
              <a:t>Niedrig</a:t>
            </a:r>
          </a:p>
          <a:p>
            <a:pPr lvl="2"/>
            <a:r>
              <a:rPr lang="de-DE" altLang="de-DE" sz="1600">
                <a:cs typeface="Times New Roman" pitchFamily="18" charset="0"/>
              </a:rPr>
              <a:t>Hinten</a:t>
            </a:r>
            <a:endParaRPr lang="de-DE" altLang="de-DE" sz="1600"/>
          </a:p>
        </p:txBody>
      </p:sp>
      <p:sp>
        <p:nvSpPr>
          <p:cNvPr id="16388" name="Rectangle 4"/>
          <p:cNvSpPr>
            <a:spLocks noGrp="1" noChangeArrowheads="1"/>
          </p:cNvSpPr>
          <p:nvPr>
            <p:ph type="body" sz="half" idx="2"/>
          </p:nvPr>
        </p:nvSpPr>
        <p:spPr>
          <a:xfrm>
            <a:off x="4668838" y="1752600"/>
            <a:ext cx="4246562" cy="4343400"/>
          </a:xfrm>
        </p:spPr>
        <p:txBody>
          <a:bodyPr/>
          <a:lstStyle/>
          <a:p>
            <a:pPr lvl="1"/>
            <a:r>
              <a:rPr lang="de-DE" altLang="de-DE" sz="1800">
                <a:cs typeface="Times New Roman" pitchFamily="18" charset="0"/>
              </a:rPr>
              <a:t>Sekundäre Öffnungen</a:t>
            </a:r>
          </a:p>
          <a:p>
            <a:pPr lvl="2"/>
            <a:r>
              <a:rPr lang="de-DE" altLang="de-DE" sz="1600">
                <a:cs typeface="Times New Roman" pitchFamily="18" charset="0"/>
              </a:rPr>
              <a:t>Nasal</a:t>
            </a:r>
          </a:p>
          <a:p>
            <a:pPr lvl="2"/>
            <a:r>
              <a:rPr lang="de-DE" altLang="de-DE" sz="1600">
                <a:cs typeface="Times New Roman" pitchFamily="18" charset="0"/>
              </a:rPr>
              <a:t>Lateral</a:t>
            </a:r>
          </a:p>
          <a:p>
            <a:r>
              <a:rPr lang="de-DE" altLang="de-DE" sz="2000">
                <a:cs typeface="Times New Roman" pitchFamily="18" charset="0"/>
              </a:rPr>
              <a:t>Artikulationsart-Merkmale</a:t>
            </a:r>
          </a:p>
          <a:p>
            <a:pPr lvl="1"/>
            <a:r>
              <a:rPr lang="de-DE" altLang="de-DE" sz="1800">
                <a:cs typeface="Times New Roman" pitchFamily="18" charset="0"/>
              </a:rPr>
              <a:t>Kontinuierlich (von mir durch okklusiv ersetzt)</a:t>
            </a:r>
          </a:p>
          <a:p>
            <a:pPr lvl="1"/>
            <a:r>
              <a:rPr lang="de-DE" altLang="de-DE" sz="1800">
                <a:cs typeface="Times New Roman" pitchFamily="18" charset="0"/>
              </a:rPr>
              <a:t>Verschlusslösungs-Merkmale</a:t>
            </a:r>
          </a:p>
          <a:p>
            <a:pPr lvl="1"/>
            <a:r>
              <a:rPr lang="de-DE" altLang="de-DE" sz="1800">
                <a:cs typeface="Times New Roman" pitchFamily="18" charset="0"/>
              </a:rPr>
              <a:t>Artikulationsspannung</a:t>
            </a:r>
          </a:p>
          <a:p>
            <a:r>
              <a:rPr lang="de-DE" altLang="de-DE" sz="2000">
                <a:cs typeface="Times New Roman" pitchFamily="18" charset="0"/>
              </a:rPr>
              <a:t>"Source features"</a:t>
            </a:r>
          </a:p>
          <a:p>
            <a:pPr lvl="1"/>
            <a:r>
              <a:rPr lang="de-DE" altLang="de-DE" sz="1800">
                <a:cs typeface="Times New Roman" pitchFamily="18" charset="0"/>
              </a:rPr>
              <a:t>Stimmhaft</a:t>
            </a:r>
          </a:p>
          <a:p>
            <a:pPr lvl="1"/>
            <a:r>
              <a:rPr lang="de-DE" altLang="de-DE" sz="1800">
                <a:cs typeface="Times New Roman" pitchFamily="18" charset="0"/>
              </a:rPr>
              <a:t>Sibilant</a:t>
            </a:r>
            <a:endParaRPr lang="de-DE" altLang="de-DE" sz="180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6387">
                                            <p:txEl>
                                              <p:pRg st="0" end="0"/>
                                            </p:txEl>
                                          </p:spTgt>
                                        </p:tgtEl>
                                        <p:attrNameLst>
                                          <p:attrName>style.visibility</p:attrName>
                                        </p:attrNameLst>
                                      </p:cBhvr>
                                      <p:to>
                                        <p:strVal val="visible"/>
                                      </p:to>
                                    </p:set>
                                    <p:animEffect transition="in" filter="wipe(left)">
                                      <p:cBhvr>
                                        <p:cTn id="7" dur="500"/>
                                        <p:tgtEl>
                                          <p:spTgt spid="16387">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6387">
                                            <p:txEl>
                                              <p:pRg st="1" end="1"/>
                                            </p:txEl>
                                          </p:spTgt>
                                        </p:tgtEl>
                                        <p:attrNameLst>
                                          <p:attrName>style.visibility</p:attrName>
                                        </p:attrNameLst>
                                      </p:cBhvr>
                                      <p:to>
                                        <p:strVal val="visible"/>
                                      </p:to>
                                    </p:set>
                                    <p:animEffect transition="in" filter="wipe(left)">
                                      <p:cBhvr>
                                        <p:cTn id="12" dur="500"/>
                                        <p:tgtEl>
                                          <p:spTgt spid="16387">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16387">
                                            <p:txEl>
                                              <p:pRg st="2" end="2"/>
                                            </p:txEl>
                                          </p:spTgt>
                                        </p:tgtEl>
                                        <p:attrNameLst>
                                          <p:attrName>style.visibility</p:attrName>
                                        </p:attrNameLst>
                                      </p:cBhvr>
                                      <p:to>
                                        <p:strVal val="visible"/>
                                      </p:to>
                                    </p:set>
                                    <p:animEffect transition="in" filter="wipe(left)">
                                      <p:cBhvr>
                                        <p:cTn id="17" dur="500"/>
                                        <p:tgtEl>
                                          <p:spTgt spid="16387">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16387">
                                            <p:txEl>
                                              <p:pRg st="3" end="3"/>
                                            </p:txEl>
                                          </p:spTgt>
                                        </p:tgtEl>
                                        <p:attrNameLst>
                                          <p:attrName>style.visibility</p:attrName>
                                        </p:attrNameLst>
                                      </p:cBhvr>
                                      <p:to>
                                        <p:strVal val="visible"/>
                                      </p:to>
                                    </p:set>
                                    <p:animEffect transition="in" filter="wipe(left)">
                                      <p:cBhvr>
                                        <p:cTn id="22" dur="500"/>
                                        <p:tgtEl>
                                          <p:spTgt spid="16387">
                                            <p:txEl>
                                              <p:pRg st="3" end="3"/>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16387">
                                            <p:txEl>
                                              <p:pRg st="4" end="4"/>
                                            </p:txEl>
                                          </p:spTgt>
                                        </p:tgtEl>
                                        <p:attrNameLst>
                                          <p:attrName>style.visibility</p:attrName>
                                        </p:attrNameLst>
                                      </p:cBhvr>
                                      <p:to>
                                        <p:strVal val="visible"/>
                                      </p:to>
                                    </p:set>
                                    <p:animEffect transition="in" filter="wipe(left)">
                                      <p:cBhvr>
                                        <p:cTn id="27" dur="500"/>
                                        <p:tgtEl>
                                          <p:spTgt spid="16387">
                                            <p:txEl>
                                              <p:pRg st="4" end="4"/>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16387">
                                            <p:txEl>
                                              <p:pRg st="5" end="5"/>
                                            </p:txEl>
                                          </p:spTgt>
                                        </p:tgtEl>
                                        <p:attrNameLst>
                                          <p:attrName>style.visibility</p:attrName>
                                        </p:attrNameLst>
                                      </p:cBhvr>
                                      <p:to>
                                        <p:strVal val="visible"/>
                                      </p:to>
                                    </p:set>
                                    <p:animEffect transition="in" filter="wipe(left)">
                                      <p:cBhvr>
                                        <p:cTn id="32" dur="500"/>
                                        <p:tgtEl>
                                          <p:spTgt spid="16387">
                                            <p:txEl>
                                              <p:pRg st="5" end="5"/>
                                            </p:txEl>
                                          </p:spTgt>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22" presetClass="entr" presetSubtype="8" fill="hold" grpId="0" nodeType="clickEffect">
                                  <p:stCondLst>
                                    <p:cond delay="0"/>
                                  </p:stCondLst>
                                  <p:childTnLst>
                                    <p:set>
                                      <p:cBhvr>
                                        <p:cTn id="36" dur="1" fill="hold">
                                          <p:stCondLst>
                                            <p:cond delay="0"/>
                                          </p:stCondLst>
                                        </p:cTn>
                                        <p:tgtEl>
                                          <p:spTgt spid="16387">
                                            <p:txEl>
                                              <p:pRg st="6" end="6"/>
                                            </p:txEl>
                                          </p:spTgt>
                                        </p:tgtEl>
                                        <p:attrNameLst>
                                          <p:attrName>style.visibility</p:attrName>
                                        </p:attrNameLst>
                                      </p:cBhvr>
                                      <p:to>
                                        <p:strVal val="visible"/>
                                      </p:to>
                                    </p:set>
                                    <p:animEffect transition="in" filter="wipe(left)">
                                      <p:cBhvr>
                                        <p:cTn id="37" dur="500"/>
                                        <p:tgtEl>
                                          <p:spTgt spid="16387">
                                            <p:txEl>
                                              <p:pRg st="6" end="6"/>
                                            </p:txEl>
                                          </p:spTgt>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22" presetClass="entr" presetSubtype="8" fill="hold" grpId="0" nodeType="clickEffect">
                                  <p:stCondLst>
                                    <p:cond delay="0"/>
                                  </p:stCondLst>
                                  <p:childTnLst>
                                    <p:set>
                                      <p:cBhvr>
                                        <p:cTn id="41" dur="1" fill="hold">
                                          <p:stCondLst>
                                            <p:cond delay="0"/>
                                          </p:stCondLst>
                                        </p:cTn>
                                        <p:tgtEl>
                                          <p:spTgt spid="16387">
                                            <p:txEl>
                                              <p:pRg st="7" end="7"/>
                                            </p:txEl>
                                          </p:spTgt>
                                        </p:tgtEl>
                                        <p:attrNameLst>
                                          <p:attrName>style.visibility</p:attrName>
                                        </p:attrNameLst>
                                      </p:cBhvr>
                                      <p:to>
                                        <p:strVal val="visible"/>
                                      </p:to>
                                    </p:set>
                                    <p:animEffect transition="in" filter="wipe(left)">
                                      <p:cBhvr>
                                        <p:cTn id="42" dur="500"/>
                                        <p:tgtEl>
                                          <p:spTgt spid="16387">
                                            <p:txEl>
                                              <p:pRg st="7" end="7"/>
                                            </p:txEl>
                                          </p:spTgt>
                                        </p:tgtEl>
                                      </p:cBhvr>
                                    </p:animEffect>
                                  </p:childTnLst>
                                </p:cTn>
                              </p:par>
                            </p:childTnLst>
                          </p:cTn>
                        </p:par>
                      </p:childTnLst>
                    </p:cTn>
                  </p:par>
                  <p:par>
                    <p:cTn id="43" fill="hold" nodeType="clickPar">
                      <p:stCondLst>
                        <p:cond delay="indefinite"/>
                      </p:stCondLst>
                      <p:childTnLst>
                        <p:par>
                          <p:cTn id="44" fill="hold" nodeType="withGroup">
                            <p:stCondLst>
                              <p:cond delay="0"/>
                            </p:stCondLst>
                            <p:childTnLst>
                              <p:par>
                                <p:cTn id="45" presetID="22" presetClass="entr" presetSubtype="8" fill="hold" grpId="0" nodeType="clickEffect">
                                  <p:stCondLst>
                                    <p:cond delay="0"/>
                                  </p:stCondLst>
                                  <p:childTnLst>
                                    <p:set>
                                      <p:cBhvr>
                                        <p:cTn id="46" dur="1" fill="hold">
                                          <p:stCondLst>
                                            <p:cond delay="0"/>
                                          </p:stCondLst>
                                        </p:cTn>
                                        <p:tgtEl>
                                          <p:spTgt spid="16387">
                                            <p:txEl>
                                              <p:pRg st="8" end="8"/>
                                            </p:txEl>
                                          </p:spTgt>
                                        </p:tgtEl>
                                        <p:attrNameLst>
                                          <p:attrName>style.visibility</p:attrName>
                                        </p:attrNameLst>
                                      </p:cBhvr>
                                      <p:to>
                                        <p:strVal val="visible"/>
                                      </p:to>
                                    </p:set>
                                    <p:animEffect transition="in" filter="wipe(left)">
                                      <p:cBhvr>
                                        <p:cTn id="47" dur="500"/>
                                        <p:tgtEl>
                                          <p:spTgt spid="16387">
                                            <p:txEl>
                                              <p:pRg st="8" end="8"/>
                                            </p:txEl>
                                          </p:spTgt>
                                        </p:tgtEl>
                                      </p:cBhvr>
                                    </p:animEffect>
                                  </p:childTnLst>
                                </p:cTn>
                              </p:par>
                            </p:childTnLst>
                          </p:cTn>
                        </p:par>
                      </p:childTnLst>
                    </p:cTn>
                  </p:par>
                  <p:par>
                    <p:cTn id="48" fill="hold" nodeType="clickPar">
                      <p:stCondLst>
                        <p:cond delay="indefinite"/>
                      </p:stCondLst>
                      <p:childTnLst>
                        <p:par>
                          <p:cTn id="49" fill="hold" nodeType="withGroup">
                            <p:stCondLst>
                              <p:cond delay="0"/>
                            </p:stCondLst>
                            <p:childTnLst>
                              <p:par>
                                <p:cTn id="50" presetID="22" presetClass="entr" presetSubtype="8" fill="hold" grpId="0" nodeType="clickEffect">
                                  <p:stCondLst>
                                    <p:cond delay="0"/>
                                  </p:stCondLst>
                                  <p:childTnLst>
                                    <p:set>
                                      <p:cBhvr>
                                        <p:cTn id="51" dur="1" fill="hold">
                                          <p:stCondLst>
                                            <p:cond delay="0"/>
                                          </p:stCondLst>
                                        </p:cTn>
                                        <p:tgtEl>
                                          <p:spTgt spid="16387">
                                            <p:txEl>
                                              <p:pRg st="9" end="9"/>
                                            </p:txEl>
                                          </p:spTgt>
                                        </p:tgtEl>
                                        <p:attrNameLst>
                                          <p:attrName>style.visibility</p:attrName>
                                        </p:attrNameLst>
                                      </p:cBhvr>
                                      <p:to>
                                        <p:strVal val="visible"/>
                                      </p:to>
                                    </p:set>
                                    <p:animEffect transition="in" filter="wipe(left)">
                                      <p:cBhvr>
                                        <p:cTn id="52" dur="500"/>
                                        <p:tgtEl>
                                          <p:spTgt spid="16387">
                                            <p:txEl>
                                              <p:pRg st="9" end="9"/>
                                            </p:txEl>
                                          </p:spTgt>
                                        </p:tgtEl>
                                      </p:cBhvr>
                                    </p:animEffect>
                                  </p:childTnLst>
                                </p:cTn>
                              </p:par>
                            </p:childTnLst>
                          </p:cTn>
                        </p:par>
                      </p:childTnLst>
                    </p:cTn>
                  </p:par>
                  <p:par>
                    <p:cTn id="53" fill="hold" nodeType="clickPar">
                      <p:stCondLst>
                        <p:cond delay="indefinite"/>
                      </p:stCondLst>
                      <p:childTnLst>
                        <p:par>
                          <p:cTn id="54" fill="hold" nodeType="withGroup">
                            <p:stCondLst>
                              <p:cond delay="0"/>
                            </p:stCondLst>
                            <p:childTnLst>
                              <p:par>
                                <p:cTn id="55" presetID="22" presetClass="entr" presetSubtype="8" fill="hold" grpId="0" nodeType="clickEffect">
                                  <p:stCondLst>
                                    <p:cond delay="0"/>
                                  </p:stCondLst>
                                  <p:childTnLst>
                                    <p:set>
                                      <p:cBhvr>
                                        <p:cTn id="56" dur="1" fill="hold">
                                          <p:stCondLst>
                                            <p:cond delay="0"/>
                                          </p:stCondLst>
                                        </p:cTn>
                                        <p:tgtEl>
                                          <p:spTgt spid="16387">
                                            <p:txEl>
                                              <p:pRg st="10" end="10"/>
                                            </p:txEl>
                                          </p:spTgt>
                                        </p:tgtEl>
                                        <p:attrNameLst>
                                          <p:attrName>style.visibility</p:attrName>
                                        </p:attrNameLst>
                                      </p:cBhvr>
                                      <p:to>
                                        <p:strVal val="visible"/>
                                      </p:to>
                                    </p:set>
                                    <p:animEffect transition="in" filter="wipe(left)">
                                      <p:cBhvr>
                                        <p:cTn id="57" dur="500"/>
                                        <p:tgtEl>
                                          <p:spTgt spid="16387">
                                            <p:txEl>
                                              <p:pRg st="10" end="10"/>
                                            </p:txEl>
                                          </p:spTgt>
                                        </p:tgtEl>
                                      </p:cBhvr>
                                    </p:animEffect>
                                  </p:childTnLst>
                                </p:cTn>
                              </p:par>
                            </p:childTnLst>
                          </p:cTn>
                        </p:par>
                      </p:childTnLst>
                    </p:cTn>
                  </p:par>
                  <p:par>
                    <p:cTn id="58" fill="hold" nodeType="clickPar">
                      <p:stCondLst>
                        <p:cond delay="indefinite"/>
                      </p:stCondLst>
                      <p:childTnLst>
                        <p:par>
                          <p:cTn id="59" fill="hold" nodeType="withGroup">
                            <p:stCondLst>
                              <p:cond delay="0"/>
                            </p:stCondLst>
                            <p:childTnLst>
                              <p:par>
                                <p:cTn id="60" presetID="22" presetClass="entr" presetSubtype="8" fill="hold" grpId="0" nodeType="clickEffect">
                                  <p:stCondLst>
                                    <p:cond delay="0"/>
                                  </p:stCondLst>
                                  <p:childTnLst>
                                    <p:set>
                                      <p:cBhvr>
                                        <p:cTn id="61" dur="1" fill="hold">
                                          <p:stCondLst>
                                            <p:cond delay="0"/>
                                          </p:stCondLst>
                                        </p:cTn>
                                        <p:tgtEl>
                                          <p:spTgt spid="16388">
                                            <p:txEl>
                                              <p:pRg st="0" end="0"/>
                                            </p:txEl>
                                          </p:spTgt>
                                        </p:tgtEl>
                                        <p:attrNameLst>
                                          <p:attrName>style.visibility</p:attrName>
                                        </p:attrNameLst>
                                      </p:cBhvr>
                                      <p:to>
                                        <p:strVal val="visible"/>
                                      </p:to>
                                    </p:set>
                                    <p:animEffect transition="in" filter="wipe(left)">
                                      <p:cBhvr>
                                        <p:cTn id="62" dur="500"/>
                                        <p:tgtEl>
                                          <p:spTgt spid="16388">
                                            <p:txEl>
                                              <p:pRg st="0" end="0"/>
                                            </p:txEl>
                                          </p:spTgt>
                                        </p:tgtEl>
                                      </p:cBhvr>
                                    </p:animEffect>
                                  </p:childTnLst>
                                </p:cTn>
                              </p:par>
                            </p:childTnLst>
                          </p:cTn>
                        </p:par>
                      </p:childTnLst>
                    </p:cTn>
                  </p:par>
                  <p:par>
                    <p:cTn id="63" fill="hold" nodeType="clickPar">
                      <p:stCondLst>
                        <p:cond delay="indefinite"/>
                      </p:stCondLst>
                      <p:childTnLst>
                        <p:par>
                          <p:cTn id="64" fill="hold" nodeType="withGroup">
                            <p:stCondLst>
                              <p:cond delay="0"/>
                            </p:stCondLst>
                            <p:childTnLst>
                              <p:par>
                                <p:cTn id="65" presetID="22" presetClass="entr" presetSubtype="8" fill="hold" grpId="0" nodeType="clickEffect">
                                  <p:stCondLst>
                                    <p:cond delay="0"/>
                                  </p:stCondLst>
                                  <p:childTnLst>
                                    <p:set>
                                      <p:cBhvr>
                                        <p:cTn id="66" dur="1" fill="hold">
                                          <p:stCondLst>
                                            <p:cond delay="0"/>
                                          </p:stCondLst>
                                        </p:cTn>
                                        <p:tgtEl>
                                          <p:spTgt spid="16388">
                                            <p:txEl>
                                              <p:pRg st="1" end="1"/>
                                            </p:txEl>
                                          </p:spTgt>
                                        </p:tgtEl>
                                        <p:attrNameLst>
                                          <p:attrName>style.visibility</p:attrName>
                                        </p:attrNameLst>
                                      </p:cBhvr>
                                      <p:to>
                                        <p:strVal val="visible"/>
                                      </p:to>
                                    </p:set>
                                    <p:animEffect transition="in" filter="wipe(left)">
                                      <p:cBhvr>
                                        <p:cTn id="67" dur="500"/>
                                        <p:tgtEl>
                                          <p:spTgt spid="16388">
                                            <p:txEl>
                                              <p:pRg st="1" end="1"/>
                                            </p:txEl>
                                          </p:spTgt>
                                        </p:tgtEl>
                                      </p:cBhvr>
                                    </p:animEffect>
                                  </p:childTnLst>
                                </p:cTn>
                              </p:par>
                            </p:childTnLst>
                          </p:cTn>
                        </p:par>
                      </p:childTnLst>
                    </p:cTn>
                  </p:par>
                  <p:par>
                    <p:cTn id="68" fill="hold" nodeType="clickPar">
                      <p:stCondLst>
                        <p:cond delay="indefinite"/>
                      </p:stCondLst>
                      <p:childTnLst>
                        <p:par>
                          <p:cTn id="69" fill="hold" nodeType="withGroup">
                            <p:stCondLst>
                              <p:cond delay="0"/>
                            </p:stCondLst>
                            <p:childTnLst>
                              <p:par>
                                <p:cTn id="70" presetID="22" presetClass="entr" presetSubtype="8" fill="hold" grpId="0" nodeType="clickEffect">
                                  <p:stCondLst>
                                    <p:cond delay="0"/>
                                  </p:stCondLst>
                                  <p:childTnLst>
                                    <p:set>
                                      <p:cBhvr>
                                        <p:cTn id="71" dur="1" fill="hold">
                                          <p:stCondLst>
                                            <p:cond delay="0"/>
                                          </p:stCondLst>
                                        </p:cTn>
                                        <p:tgtEl>
                                          <p:spTgt spid="16388">
                                            <p:txEl>
                                              <p:pRg st="2" end="2"/>
                                            </p:txEl>
                                          </p:spTgt>
                                        </p:tgtEl>
                                        <p:attrNameLst>
                                          <p:attrName>style.visibility</p:attrName>
                                        </p:attrNameLst>
                                      </p:cBhvr>
                                      <p:to>
                                        <p:strVal val="visible"/>
                                      </p:to>
                                    </p:set>
                                    <p:animEffect transition="in" filter="wipe(left)">
                                      <p:cBhvr>
                                        <p:cTn id="72" dur="500"/>
                                        <p:tgtEl>
                                          <p:spTgt spid="16388">
                                            <p:txEl>
                                              <p:pRg st="2" end="2"/>
                                            </p:txEl>
                                          </p:spTgt>
                                        </p:tgtEl>
                                      </p:cBhvr>
                                    </p:animEffect>
                                  </p:childTnLst>
                                </p:cTn>
                              </p:par>
                            </p:childTnLst>
                          </p:cTn>
                        </p:par>
                      </p:childTnLst>
                    </p:cTn>
                  </p:par>
                  <p:par>
                    <p:cTn id="73" fill="hold" nodeType="clickPar">
                      <p:stCondLst>
                        <p:cond delay="indefinite"/>
                      </p:stCondLst>
                      <p:childTnLst>
                        <p:par>
                          <p:cTn id="74" fill="hold" nodeType="withGroup">
                            <p:stCondLst>
                              <p:cond delay="0"/>
                            </p:stCondLst>
                            <p:childTnLst>
                              <p:par>
                                <p:cTn id="75" presetID="22" presetClass="entr" presetSubtype="8" fill="hold" grpId="0" nodeType="clickEffect">
                                  <p:stCondLst>
                                    <p:cond delay="0"/>
                                  </p:stCondLst>
                                  <p:childTnLst>
                                    <p:set>
                                      <p:cBhvr>
                                        <p:cTn id="76" dur="1" fill="hold">
                                          <p:stCondLst>
                                            <p:cond delay="0"/>
                                          </p:stCondLst>
                                        </p:cTn>
                                        <p:tgtEl>
                                          <p:spTgt spid="16388">
                                            <p:txEl>
                                              <p:pRg st="3" end="3"/>
                                            </p:txEl>
                                          </p:spTgt>
                                        </p:tgtEl>
                                        <p:attrNameLst>
                                          <p:attrName>style.visibility</p:attrName>
                                        </p:attrNameLst>
                                      </p:cBhvr>
                                      <p:to>
                                        <p:strVal val="visible"/>
                                      </p:to>
                                    </p:set>
                                    <p:animEffect transition="in" filter="wipe(left)">
                                      <p:cBhvr>
                                        <p:cTn id="77" dur="500"/>
                                        <p:tgtEl>
                                          <p:spTgt spid="16388">
                                            <p:txEl>
                                              <p:pRg st="3" end="3"/>
                                            </p:txEl>
                                          </p:spTgt>
                                        </p:tgtEl>
                                      </p:cBhvr>
                                    </p:animEffect>
                                  </p:childTnLst>
                                </p:cTn>
                              </p:par>
                            </p:childTnLst>
                          </p:cTn>
                        </p:par>
                      </p:childTnLst>
                    </p:cTn>
                  </p:par>
                  <p:par>
                    <p:cTn id="78" fill="hold" nodeType="clickPar">
                      <p:stCondLst>
                        <p:cond delay="indefinite"/>
                      </p:stCondLst>
                      <p:childTnLst>
                        <p:par>
                          <p:cTn id="79" fill="hold" nodeType="withGroup">
                            <p:stCondLst>
                              <p:cond delay="0"/>
                            </p:stCondLst>
                            <p:childTnLst>
                              <p:par>
                                <p:cTn id="80" presetID="22" presetClass="entr" presetSubtype="8" fill="hold" grpId="0" nodeType="clickEffect">
                                  <p:stCondLst>
                                    <p:cond delay="0"/>
                                  </p:stCondLst>
                                  <p:childTnLst>
                                    <p:set>
                                      <p:cBhvr>
                                        <p:cTn id="81" dur="1" fill="hold">
                                          <p:stCondLst>
                                            <p:cond delay="0"/>
                                          </p:stCondLst>
                                        </p:cTn>
                                        <p:tgtEl>
                                          <p:spTgt spid="16388">
                                            <p:txEl>
                                              <p:pRg st="4" end="4"/>
                                            </p:txEl>
                                          </p:spTgt>
                                        </p:tgtEl>
                                        <p:attrNameLst>
                                          <p:attrName>style.visibility</p:attrName>
                                        </p:attrNameLst>
                                      </p:cBhvr>
                                      <p:to>
                                        <p:strVal val="visible"/>
                                      </p:to>
                                    </p:set>
                                    <p:animEffect transition="in" filter="wipe(left)">
                                      <p:cBhvr>
                                        <p:cTn id="82" dur="500"/>
                                        <p:tgtEl>
                                          <p:spTgt spid="16388">
                                            <p:txEl>
                                              <p:pRg st="4" end="4"/>
                                            </p:txEl>
                                          </p:spTgt>
                                        </p:tgtEl>
                                      </p:cBhvr>
                                    </p:animEffect>
                                  </p:childTnLst>
                                </p:cTn>
                              </p:par>
                            </p:childTnLst>
                          </p:cTn>
                        </p:par>
                      </p:childTnLst>
                    </p:cTn>
                  </p:par>
                  <p:par>
                    <p:cTn id="83" fill="hold" nodeType="clickPar">
                      <p:stCondLst>
                        <p:cond delay="indefinite"/>
                      </p:stCondLst>
                      <p:childTnLst>
                        <p:par>
                          <p:cTn id="84" fill="hold" nodeType="withGroup">
                            <p:stCondLst>
                              <p:cond delay="0"/>
                            </p:stCondLst>
                            <p:childTnLst>
                              <p:par>
                                <p:cTn id="85" presetID="22" presetClass="entr" presetSubtype="8" fill="hold" grpId="0" nodeType="clickEffect">
                                  <p:stCondLst>
                                    <p:cond delay="0"/>
                                  </p:stCondLst>
                                  <p:childTnLst>
                                    <p:set>
                                      <p:cBhvr>
                                        <p:cTn id="86" dur="1" fill="hold">
                                          <p:stCondLst>
                                            <p:cond delay="0"/>
                                          </p:stCondLst>
                                        </p:cTn>
                                        <p:tgtEl>
                                          <p:spTgt spid="16388">
                                            <p:txEl>
                                              <p:pRg st="5" end="5"/>
                                            </p:txEl>
                                          </p:spTgt>
                                        </p:tgtEl>
                                        <p:attrNameLst>
                                          <p:attrName>style.visibility</p:attrName>
                                        </p:attrNameLst>
                                      </p:cBhvr>
                                      <p:to>
                                        <p:strVal val="visible"/>
                                      </p:to>
                                    </p:set>
                                    <p:animEffect transition="in" filter="wipe(left)">
                                      <p:cBhvr>
                                        <p:cTn id="87" dur="500"/>
                                        <p:tgtEl>
                                          <p:spTgt spid="16388">
                                            <p:txEl>
                                              <p:pRg st="5" end="5"/>
                                            </p:txEl>
                                          </p:spTgt>
                                        </p:tgtEl>
                                      </p:cBhvr>
                                    </p:animEffect>
                                  </p:childTnLst>
                                </p:cTn>
                              </p:par>
                            </p:childTnLst>
                          </p:cTn>
                        </p:par>
                      </p:childTnLst>
                    </p:cTn>
                  </p:par>
                  <p:par>
                    <p:cTn id="88" fill="hold" nodeType="clickPar">
                      <p:stCondLst>
                        <p:cond delay="indefinite"/>
                      </p:stCondLst>
                      <p:childTnLst>
                        <p:par>
                          <p:cTn id="89" fill="hold" nodeType="withGroup">
                            <p:stCondLst>
                              <p:cond delay="0"/>
                            </p:stCondLst>
                            <p:childTnLst>
                              <p:par>
                                <p:cTn id="90" presetID="22" presetClass="entr" presetSubtype="8" fill="hold" grpId="0" nodeType="clickEffect">
                                  <p:stCondLst>
                                    <p:cond delay="0"/>
                                  </p:stCondLst>
                                  <p:childTnLst>
                                    <p:set>
                                      <p:cBhvr>
                                        <p:cTn id="91" dur="1" fill="hold">
                                          <p:stCondLst>
                                            <p:cond delay="0"/>
                                          </p:stCondLst>
                                        </p:cTn>
                                        <p:tgtEl>
                                          <p:spTgt spid="16388">
                                            <p:txEl>
                                              <p:pRg st="6" end="6"/>
                                            </p:txEl>
                                          </p:spTgt>
                                        </p:tgtEl>
                                        <p:attrNameLst>
                                          <p:attrName>style.visibility</p:attrName>
                                        </p:attrNameLst>
                                      </p:cBhvr>
                                      <p:to>
                                        <p:strVal val="visible"/>
                                      </p:to>
                                    </p:set>
                                    <p:animEffect transition="in" filter="wipe(left)">
                                      <p:cBhvr>
                                        <p:cTn id="92" dur="500"/>
                                        <p:tgtEl>
                                          <p:spTgt spid="16388">
                                            <p:txEl>
                                              <p:pRg st="6" end="6"/>
                                            </p:txEl>
                                          </p:spTgt>
                                        </p:tgtEl>
                                      </p:cBhvr>
                                    </p:animEffect>
                                  </p:childTnLst>
                                </p:cTn>
                              </p:par>
                            </p:childTnLst>
                          </p:cTn>
                        </p:par>
                      </p:childTnLst>
                    </p:cTn>
                  </p:par>
                  <p:par>
                    <p:cTn id="93" fill="hold" nodeType="clickPar">
                      <p:stCondLst>
                        <p:cond delay="indefinite"/>
                      </p:stCondLst>
                      <p:childTnLst>
                        <p:par>
                          <p:cTn id="94" fill="hold" nodeType="withGroup">
                            <p:stCondLst>
                              <p:cond delay="0"/>
                            </p:stCondLst>
                            <p:childTnLst>
                              <p:par>
                                <p:cTn id="95" presetID="22" presetClass="entr" presetSubtype="8" fill="hold" grpId="0" nodeType="clickEffect">
                                  <p:stCondLst>
                                    <p:cond delay="0"/>
                                  </p:stCondLst>
                                  <p:childTnLst>
                                    <p:set>
                                      <p:cBhvr>
                                        <p:cTn id="96" dur="1" fill="hold">
                                          <p:stCondLst>
                                            <p:cond delay="0"/>
                                          </p:stCondLst>
                                        </p:cTn>
                                        <p:tgtEl>
                                          <p:spTgt spid="16388">
                                            <p:txEl>
                                              <p:pRg st="7" end="7"/>
                                            </p:txEl>
                                          </p:spTgt>
                                        </p:tgtEl>
                                        <p:attrNameLst>
                                          <p:attrName>style.visibility</p:attrName>
                                        </p:attrNameLst>
                                      </p:cBhvr>
                                      <p:to>
                                        <p:strVal val="visible"/>
                                      </p:to>
                                    </p:set>
                                    <p:animEffect transition="in" filter="wipe(left)">
                                      <p:cBhvr>
                                        <p:cTn id="97" dur="500"/>
                                        <p:tgtEl>
                                          <p:spTgt spid="16388">
                                            <p:txEl>
                                              <p:pRg st="7" end="7"/>
                                            </p:txEl>
                                          </p:spTgt>
                                        </p:tgtEl>
                                      </p:cBhvr>
                                    </p:animEffect>
                                  </p:childTnLst>
                                </p:cTn>
                              </p:par>
                            </p:childTnLst>
                          </p:cTn>
                        </p:par>
                      </p:childTnLst>
                    </p:cTn>
                  </p:par>
                  <p:par>
                    <p:cTn id="98" fill="hold" nodeType="clickPar">
                      <p:stCondLst>
                        <p:cond delay="indefinite"/>
                      </p:stCondLst>
                      <p:childTnLst>
                        <p:par>
                          <p:cTn id="99" fill="hold" nodeType="withGroup">
                            <p:stCondLst>
                              <p:cond delay="0"/>
                            </p:stCondLst>
                            <p:childTnLst>
                              <p:par>
                                <p:cTn id="100" presetID="22" presetClass="entr" presetSubtype="8" fill="hold" grpId="0" nodeType="clickEffect">
                                  <p:stCondLst>
                                    <p:cond delay="0"/>
                                  </p:stCondLst>
                                  <p:childTnLst>
                                    <p:set>
                                      <p:cBhvr>
                                        <p:cTn id="101" dur="1" fill="hold">
                                          <p:stCondLst>
                                            <p:cond delay="0"/>
                                          </p:stCondLst>
                                        </p:cTn>
                                        <p:tgtEl>
                                          <p:spTgt spid="16388">
                                            <p:txEl>
                                              <p:pRg st="8" end="8"/>
                                            </p:txEl>
                                          </p:spTgt>
                                        </p:tgtEl>
                                        <p:attrNameLst>
                                          <p:attrName>style.visibility</p:attrName>
                                        </p:attrNameLst>
                                      </p:cBhvr>
                                      <p:to>
                                        <p:strVal val="visible"/>
                                      </p:to>
                                    </p:set>
                                    <p:animEffect transition="in" filter="wipe(left)">
                                      <p:cBhvr>
                                        <p:cTn id="102" dur="500"/>
                                        <p:tgtEl>
                                          <p:spTgt spid="16388">
                                            <p:txEl>
                                              <p:pRg st="8" end="8"/>
                                            </p:txEl>
                                          </p:spTgt>
                                        </p:tgtEl>
                                      </p:cBhvr>
                                    </p:animEffect>
                                  </p:childTnLst>
                                </p:cTn>
                              </p:par>
                            </p:childTnLst>
                          </p:cTn>
                        </p:par>
                      </p:childTnLst>
                    </p:cTn>
                  </p:par>
                  <p:par>
                    <p:cTn id="103" fill="hold" nodeType="clickPar">
                      <p:stCondLst>
                        <p:cond delay="indefinite"/>
                      </p:stCondLst>
                      <p:childTnLst>
                        <p:par>
                          <p:cTn id="104" fill="hold" nodeType="withGroup">
                            <p:stCondLst>
                              <p:cond delay="0"/>
                            </p:stCondLst>
                            <p:childTnLst>
                              <p:par>
                                <p:cTn id="105" presetID="22" presetClass="entr" presetSubtype="8" fill="hold" grpId="0" nodeType="clickEffect">
                                  <p:stCondLst>
                                    <p:cond delay="0"/>
                                  </p:stCondLst>
                                  <p:childTnLst>
                                    <p:set>
                                      <p:cBhvr>
                                        <p:cTn id="106" dur="1" fill="hold">
                                          <p:stCondLst>
                                            <p:cond delay="0"/>
                                          </p:stCondLst>
                                        </p:cTn>
                                        <p:tgtEl>
                                          <p:spTgt spid="16388">
                                            <p:txEl>
                                              <p:pRg st="9" end="9"/>
                                            </p:txEl>
                                          </p:spTgt>
                                        </p:tgtEl>
                                        <p:attrNameLst>
                                          <p:attrName>style.visibility</p:attrName>
                                        </p:attrNameLst>
                                      </p:cBhvr>
                                      <p:to>
                                        <p:strVal val="visible"/>
                                      </p:to>
                                    </p:set>
                                    <p:animEffect transition="in" filter="wipe(left)">
                                      <p:cBhvr>
                                        <p:cTn id="107" dur="500"/>
                                        <p:tgtEl>
                                          <p:spTgt spid="16388">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387" grpId="0" build="p" bldLvl="3" autoUpdateAnimBg="0"/>
      <p:bldP spid="16388" grpId="0" build="p" bldLvl="3" autoUpdateAnimBg="0"/>
    </p:bldLst>
  </p:timing>
</p:sld>
</file>

<file path=ppt/slides/slide3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p:txBody>
          <a:bodyPr/>
          <a:lstStyle/>
          <a:p>
            <a:r>
              <a:rPr lang="de-DE" altLang="de-DE"/>
              <a:t>Die neutrale Stellung</a:t>
            </a:r>
          </a:p>
        </p:txBody>
      </p:sp>
      <p:sp>
        <p:nvSpPr>
          <p:cNvPr id="17411" name="Rectangle 3"/>
          <p:cNvSpPr>
            <a:spLocks noGrp="1" noChangeArrowheads="1"/>
          </p:cNvSpPr>
          <p:nvPr>
            <p:ph type="body" idx="1"/>
          </p:nvPr>
        </p:nvSpPr>
        <p:spPr>
          <a:xfrm>
            <a:off x="539750" y="1625600"/>
            <a:ext cx="8096250" cy="4114800"/>
          </a:xfrm>
        </p:spPr>
        <p:txBody>
          <a:bodyPr/>
          <a:lstStyle/>
          <a:p>
            <a:pPr marL="0" indent="0" algn="just">
              <a:spcBef>
                <a:spcPct val="50000"/>
              </a:spcBef>
              <a:buFont typeface="Wingdings 2" pitchFamily="18" charset="2"/>
              <a:buNone/>
            </a:pPr>
            <a:r>
              <a:rPr lang="de-DE" altLang="de-DE">
                <a:cs typeface="Times New Roman" pitchFamily="18" charset="0"/>
              </a:rPr>
              <a:t>Nach Chomsky &amp; Halle sind alle Artikulationsbewegungen als Abweichungen von einer Normalposition der Sprech-werkzeuge beschreibbar.</a:t>
            </a:r>
          </a:p>
          <a:p>
            <a:pPr marL="0" indent="0" algn="just">
              <a:spcBef>
                <a:spcPct val="50000"/>
              </a:spcBef>
              <a:buFont typeface="Wingdings 2" pitchFamily="18" charset="2"/>
              <a:buNone/>
            </a:pPr>
            <a:r>
              <a:rPr lang="de-DE" altLang="de-DE">
                <a:cs typeface="Times New Roman" pitchFamily="18" charset="0"/>
              </a:rPr>
              <a:t>Diese wird als </a:t>
            </a:r>
            <a:r>
              <a:rPr lang="de-DE" altLang="de-DE">
                <a:solidFill>
                  <a:schemeClr val="accent2"/>
                </a:solidFill>
                <a:cs typeface="Times New Roman" pitchFamily="18" charset="0"/>
              </a:rPr>
              <a:t>neutrale Stellung</a:t>
            </a:r>
            <a:r>
              <a:rPr lang="de-DE" altLang="de-DE">
                <a:cs typeface="Times New Roman" pitchFamily="18" charset="0"/>
              </a:rPr>
              <a:t> bezeichnet:</a:t>
            </a:r>
          </a:p>
          <a:p>
            <a:pPr marL="482600" lvl="1" indent="0" algn="just">
              <a:spcBef>
                <a:spcPct val="50000"/>
              </a:spcBef>
              <a:buFont typeface="Wingdings 3" pitchFamily="18" charset="2"/>
              <a:buNone/>
            </a:pPr>
            <a:r>
              <a:rPr lang="de-DE" altLang="de-DE" sz="2400">
                <a:cs typeface="Times New Roman" pitchFamily="18" charset="0"/>
              </a:rPr>
              <a:t>Als neutrale Stellung bezeichnen wir die Position, welche die Sprechwerkzeuge einnehmen, unmittelbar bevor eine Person zu sprechen beginnt.</a:t>
            </a:r>
          </a:p>
          <a:p>
            <a:pPr marL="0" indent="0" algn="just">
              <a:spcBef>
                <a:spcPct val="50000"/>
              </a:spcBef>
              <a:buFont typeface="Wingdings 2" pitchFamily="18" charset="2"/>
              <a:buNone/>
            </a:pPr>
            <a:r>
              <a:rPr lang="de-DE" altLang="de-DE">
                <a:cs typeface="Times New Roman" pitchFamily="18" charset="0"/>
              </a:rPr>
              <a:t>Diese neutrale Stellung kann folgendermaßen beschrieben werden:</a:t>
            </a:r>
            <a:endParaRPr lang="de-DE" altLang="de-DE" sz="280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7411">
                                            <p:txEl>
                                              <p:pRg st="0" end="0"/>
                                            </p:txEl>
                                          </p:spTgt>
                                        </p:tgtEl>
                                        <p:attrNameLst>
                                          <p:attrName>style.visibility</p:attrName>
                                        </p:attrNameLst>
                                      </p:cBhvr>
                                      <p:to>
                                        <p:strVal val="visible"/>
                                      </p:to>
                                    </p:set>
                                    <p:animEffect transition="in" filter="wipe(left)">
                                      <p:cBhvr>
                                        <p:cTn id="7" dur="500"/>
                                        <p:tgtEl>
                                          <p:spTgt spid="17411">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7411">
                                            <p:txEl>
                                              <p:pRg st="1" end="1"/>
                                            </p:txEl>
                                          </p:spTgt>
                                        </p:tgtEl>
                                        <p:attrNameLst>
                                          <p:attrName>style.visibility</p:attrName>
                                        </p:attrNameLst>
                                      </p:cBhvr>
                                      <p:to>
                                        <p:strVal val="visible"/>
                                      </p:to>
                                    </p:set>
                                    <p:animEffect transition="in" filter="wipe(left)">
                                      <p:cBhvr>
                                        <p:cTn id="12" dur="500"/>
                                        <p:tgtEl>
                                          <p:spTgt spid="17411">
                                            <p:txEl>
                                              <p:pRg st="1" end="1"/>
                                            </p:txEl>
                                          </p:spTgt>
                                        </p:tgtEl>
                                      </p:cBhvr>
                                    </p:animEffect>
                                  </p:childTnLst>
                                </p:cTn>
                              </p:par>
                              <p:par>
                                <p:cTn id="13" presetID="22" presetClass="entr" presetSubtype="8" fill="hold" grpId="0" nodeType="withEffect">
                                  <p:stCondLst>
                                    <p:cond delay="0"/>
                                  </p:stCondLst>
                                  <p:childTnLst>
                                    <p:set>
                                      <p:cBhvr>
                                        <p:cTn id="14" dur="1" fill="hold">
                                          <p:stCondLst>
                                            <p:cond delay="0"/>
                                          </p:stCondLst>
                                        </p:cTn>
                                        <p:tgtEl>
                                          <p:spTgt spid="17411">
                                            <p:txEl>
                                              <p:pRg st="2" end="2"/>
                                            </p:txEl>
                                          </p:spTgt>
                                        </p:tgtEl>
                                        <p:attrNameLst>
                                          <p:attrName>style.visibility</p:attrName>
                                        </p:attrNameLst>
                                      </p:cBhvr>
                                      <p:to>
                                        <p:strVal val="visible"/>
                                      </p:to>
                                    </p:set>
                                    <p:animEffect transition="in" filter="wipe(left)">
                                      <p:cBhvr>
                                        <p:cTn id="15" dur="500"/>
                                        <p:tgtEl>
                                          <p:spTgt spid="17411">
                                            <p:txEl>
                                              <p:pRg st="2" end="2"/>
                                            </p:txEl>
                                          </p:spTgt>
                                        </p:tgtEl>
                                      </p:cBhvr>
                                    </p:animEffect>
                                  </p:childTnLst>
                                </p:cTn>
                              </p:par>
                            </p:childTnLst>
                          </p:cTn>
                        </p:par>
                      </p:childTnLst>
                    </p:cTn>
                  </p:par>
                  <p:par>
                    <p:cTn id="16" fill="hold" nodeType="clickPar">
                      <p:stCondLst>
                        <p:cond delay="indefinite"/>
                      </p:stCondLst>
                      <p:childTnLst>
                        <p:par>
                          <p:cTn id="17" fill="hold" nodeType="withGroup">
                            <p:stCondLst>
                              <p:cond delay="0"/>
                            </p:stCondLst>
                            <p:childTnLst>
                              <p:par>
                                <p:cTn id="18" presetID="22" presetClass="entr" presetSubtype="8" fill="hold" grpId="0" nodeType="clickEffect">
                                  <p:stCondLst>
                                    <p:cond delay="0"/>
                                  </p:stCondLst>
                                  <p:childTnLst>
                                    <p:set>
                                      <p:cBhvr>
                                        <p:cTn id="19" dur="1" fill="hold">
                                          <p:stCondLst>
                                            <p:cond delay="0"/>
                                          </p:stCondLst>
                                        </p:cTn>
                                        <p:tgtEl>
                                          <p:spTgt spid="17411">
                                            <p:txEl>
                                              <p:pRg st="3" end="3"/>
                                            </p:txEl>
                                          </p:spTgt>
                                        </p:tgtEl>
                                        <p:attrNameLst>
                                          <p:attrName>style.visibility</p:attrName>
                                        </p:attrNameLst>
                                      </p:cBhvr>
                                      <p:to>
                                        <p:strVal val="visible"/>
                                      </p:to>
                                    </p:set>
                                    <p:animEffect transition="in" filter="wipe(left)">
                                      <p:cBhvr>
                                        <p:cTn id="20" dur="500"/>
                                        <p:tgtEl>
                                          <p:spTgt spid="17411">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411" grpId="0" build="p" autoUpdateAnimBg="0"/>
    </p:bldLst>
  </p:timing>
</p:sld>
</file>

<file path=ppt/slides/slide4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p:txBody>
          <a:bodyPr/>
          <a:lstStyle/>
          <a:p>
            <a:r>
              <a:rPr lang="de-DE" altLang="de-DE"/>
              <a:t>Die neutrale Stellung</a:t>
            </a:r>
          </a:p>
        </p:txBody>
      </p:sp>
      <p:sp>
        <p:nvSpPr>
          <p:cNvPr id="18435" name="Rectangle 3"/>
          <p:cNvSpPr>
            <a:spLocks noGrp="1" noChangeArrowheads="1"/>
          </p:cNvSpPr>
          <p:nvPr>
            <p:ph type="body" idx="1"/>
          </p:nvPr>
        </p:nvSpPr>
        <p:spPr>
          <a:xfrm>
            <a:off x="863600" y="1625600"/>
            <a:ext cx="7772400" cy="4648200"/>
          </a:xfrm>
        </p:spPr>
        <p:txBody>
          <a:bodyPr/>
          <a:lstStyle/>
          <a:p>
            <a:pPr marL="457200" indent="-457200">
              <a:spcBef>
                <a:spcPct val="50000"/>
              </a:spcBef>
              <a:buFont typeface="Wingdings 2" pitchFamily="18" charset="2"/>
              <a:buAutoNum type="arabicPeriod"/>
            </a:pPr>
            <a:r>
              <a:rPr lang="de-DE" altLang="de-DE">
                <a:cs typeface="Times New Roman" pitchFamily="18" charset="0"/>
              </a:rPr>
              <a:t>Während beim normalen Atmen das Velum leicht gesenkt ist, so dass die Luft auch durch die Nase entweichen kann, liegt bei der neutralen Stellung ein velischer Verschluss vor.</a:t>
            </a:r>
          </a:p>
          <a:p>
            <a:pPr marL="457200" indent="-457200">
              <a:spcBef>
                <a:spcPct val="50000"/>
              </a:spcBef>
              <a:buFont typeface="Wingdings" pitchFamily="2" charset="2"/>
              <a:buAutoNum type="arabicPeriod"/>
            </a:pPr>
            <a:r>
              <a:rPr lang="de-DE" altLang="de-DE">
                <a:cs typeface="Times New Roman" pitchFamily="18" charset="0"/>
              </a:rPr>
              <a:t>Der Zungenrücken, der beim ruhigen Atmen in entspanntem Zustand flach im Mund liegt, ist in der neutralen Stellung bis etwa zur Höhe des englischen Vokals /e/ in /bed/ angehoben, während das Zungenblatt etwa in der Ruheposition verbleibt.</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8435">
                                            <p:txEl>
                                              <p:pRg st="0" end="0"/>
                                            </p:txEl>
                                          </p:spTgt>
                                        </p:tgtEl>
                                        <p:attrNameLst>
                                          <p:attrName>style.visibility</p:attrName>
                                        </p:attrNameLst>
                                      </p:cBhvr>
                                      <p:to>
                                        <p:strVal val="visible"/>
                                      </p:to>
                                    </p:set>
                                    <p:animEffect transition="in" filter="wipe(left)">
                                      <p:cBhvr>
                                        <p:cTn id="7" dur="500"/>
                                        <p:tgtEl>
                                          <p:spTgt spid="18435">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8435">
                                            <p:txEl>
                                              <p:pRg st="1" end="1"/>
                                            </p:txEl>
                                          </p:spTgt>
                                        </p:tgtEl>
                                        <p:attrNameLst>
                                          <p:attrName>style.visibility</p:attrName>
                                        </p:attrNameLst>
                                      </p:cBhvr>
                                      <p:to>
                                        <p:strVal val="visible"/>
                                      </p:to>
                                    </p:set>
                                    <p:animEffect transition="in" filter="wipe(left)">
                                      <p:cBhvr>
                                        <p:cTn id="12" dur="500"/>
                                        <p:tgtEl>
                                          <p:spTgt spid="18435">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435" grpId="0" build="p" autoUpdateAnimBg="0"/>
    </p:bldLst>
  </p:timing>
</p:sld>
</file>

<file path=ppt/slides/slide4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4034" name="Rectangle 2"/>
          <p:cNvSpPr>
            <a:spLocks noGrp="1" noChangeArrowheads="1"/>
          </p:cNvSpPr>
          <p:nvPr>
            <p:ph type="title"/>
          </p:nvPr>
        </p:nvSpPr>
        <p:spPr/>
        <p:txBody>
          <a:bodyPr/>
          <a:lstStyle/>
          <a:p>
            <a:r>
              <a:rPr lang="de-DE" altLang="de-DE"/>
              <a:t>Die neutrale Stellung</a:t>
            </a:r>
          </a:p>
        </p:txBody>
      </p:sp>
      <p:sp>
        <p:nvSpPr>
          <p:cNvPr id="44035" name="Rectangle 3"/>
          <p:cNvSpPr>
            <a:spLocks noGrp="1" noChangeArrowheads="1"/>
          </p:cNvSpPr>
          <p:nvPr>
            <p:ph type="body" idx="1"/>
          </p:nvPr>
        </p:nvSpPr>
        <p:spPr>
          <a:xfrm>
            <a:off x="863600" y="1625600"/>
            <a:ext cx="7772400" cy="4648200"/>
          </a:xfrm>
        </p:spPr>
        <p:txBody>
          <a:bodyPr/>
          <a:lstStyle/>
          <a:p>
            <a:pPr marL="457200" indent="-457200">
              <a:spcBef>
                <a:spcPct val="50000"/>
              </a:spcBef>
              <a:buFont typeface="Wingdings 2" pitchFamily="18" charset="2"/>
              <a:buAutoNum type="arabicPeriod" startAt="3"/>
            </a:pPr>
            <a:r>
              <a:rPr lang="de-DE" altLang="de-DE">
                <a:cs typeface="Times New Roman" pitchFamily="18" charset="0"/>
              </a:rPr>
              <a:t>Da Sprache gewöhnlich nur beim Ausatmen hervorgebracht wird, ist der Luftdruck in den Lungen unmittelbar vor dem Sprechen höher als der atmosphärische Druck.</a:t>
            </a:r>
          </a:p>
          <a:p>
            <a:pPr marL="457200" indent="-457200">
              <a:spcBef>
                <a:spcPct val="50000"/>
              </a:spcBef>
              <a:buFont typeface="Wingdings" pitchFamily="2" charset="2"/>
              <a:buAutoNum type="arabicPeriod" startAt="3"/>
            </a:pPr>
            <a:r>
              <a:rPr lang="de-DE" altLang="de-DE">
                <a:cs typeface="Times New Roman" pitchFamily="18" charset="0"/>
              </a:rPr>
              <a:t>Vor dem Beginn des Sprechens wird die Glottis soweit verengt, dass ein normaler ungehinderter Luftstrom zur Schwingung der Stimmfalten führt (Bernoulli-Effekt).</a:t>
            </a:r>
          </a:p>
          <a:p>
            <a:pPr marL="457200" indent="-457200">
              <a:spcBef>
                <a:spcPct val="50000"/>
              </a:spcBef>
            </a:pPr>
            <a:endParaRPr lang="de-DE" altLang="de-DE"/>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44035">
                                            <p:txEl>
                                              <p:pRg st="0" end="0"/>
                                            </p:txEl>
                                          </p:spTgt>
                                        </p:tgtEl>
                                        <p:attrNameLst>
                                          <p:attrName>style.visibility</p:attrName>
                                        </p:attrNameLst>
                                      </p:cBhvr>
                                      <p:to>
                                        <p:strVal val="visible"/>
                                      </p:to>
                                    </p:set>
                                    <p:animEffect transition="in" filter="wipe(left)">
                                      <p:cBhvr>
                                        <p:cTn id="7" dur="500"/>
                                        <p:tgtEl>
                                          <p:spTgt spid="44035">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44035">
                                            <p:txEl>
                                              <p:pRg st="1" end="1"/>
                                            </p:txEl>
                                          </p:spTgt>
                                        </p:tgtEl>
                                        <p:attrNameLst>
                                          <p:attrName>style.visibility</p:attrName>
                                        </p:attrNameLst>
                                      </p:cBhvr>
                                      <p:to>
                                        <p:strVal val="visible"/>
                                      </p:to>
                                    </p:set>
                                    <p:animEffect transition="in" filter="wipe(left)">
                                      <p:cBhvr>
                                        <p:cTn id="12" dur="500"/>
                                        <p:tgtEl>
                                          <p:spTgt spid="44035">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035" grpId="0" build="p" autoUpdateAnimBg="0"/>
    </p:bldLst>
  </p:timing>
</p:sld>
</file>

<file path=ppt/slides/slide4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p:txBody>
          <a:bodyPr/>
          <a:lstStyle/>
          <a:p>
            <a:r>
              <a:rPr lang="de-DE" altLang="de-DE">
                <a:cs typeface="Times New Roman" pitchFamily="18" charset="0"/>
              </a:rPr>
              <a:t>Resonanz-Merkmale</a:t>
            </a:r>
            <a:endParaRPr lang="de-DE" altLang="de-DE" i="1">
              <a:cs typeface="Times New Roman" pitchFamily="18" charset="0"/>
            </a:endParaRPr>
          </a:p>
        </p:txBody>
      </p:sp>
      <p:sp>
        <p:nvSpPr>
          <p:cNvPr id="19459" name="Rectangle 3"/>
          <p:cNvSpPr>
            <a:spLocks noGrp="1" noChangeArrowheads="1"/>
          </p:cNvSpPr>
          <p:nvPr>
            <p:ph type="body" idx="1"/>
          </p:nvPr>
        </p:nvSpPr>
        <p:spPr>
          <a:xfrm>
            <a:off x="685800" y="1981200"/>
            <a:ext cx="8229600" cy="4114800"/>
          </a:xfrm>
        </p:spPr>
        <p:txBody>
          <a:bodyPr/>
          <a:lstStyle/>
          <a:p>
            <a:pPr marL="0" indent="0" algn="just">
              <a:buFont typeface="Wingdings 2" pitchFamily="18" charset="2"/>
              <a:buNone/>
            </a:pPr>
            <a:r>
              <a:rPr lang="de-DE" altLang="de-DE"/>
              <a:t>Im traditionellen Klassifikationssystem werden zur Charakterisierung der Artikulation von </a:t>
            </a:r>
            <a:r>
              <a:rPr lang="de-DE" altLang="de-DE">
                <a:solidFill>
                  <a:schemeClr val="accent2"/>
                </a:solidFill>
              </a:rPr>
              <a:t>Konsonanten</a:t>
            </a:r>
            <a:r>
              <a:rPr lang="de-DE" altLang="de-DE"/>
              <a:t> und </a:t>
            </a:r>
            <a:r>
              <a:rPr lang="de-DE" altLang="de-DE">
                <a:solidFill>
                  <a:schemeClr val="accent2"/>
                </a:solidFill>
              </a:rPr>
              <a:t>Vokalen</a:t>
            </a:r>
            <a:r>
              <a:rPr lang="de-DE" altLang="de-DE"/>
              <a:t> verschiedene Merkmale verwendet.</a:t>
            </a:r>
          </a:p>
          <a:p>
            <a:pPr marL="768350" lvl="1" algn="just"/>
            <a:r>
              <a:rPr lang="de-DE" altLang="de-DE"/>
              <a:t>Vokalartikulationen werden mithilfe der Merkmale “vorne–hinten” und “hoch–niedrig” beschrieben;</a:t>
            </a:r>
          </a:p>
          <a:p>
            <a:pPr marL="768350" lvl="1" algn="just"/>
            <a:r>
              <a:rPr lang="de-DE" altLang="de-DE"/>
              <a:t>Konsonantenartikulationen mithilfe eines mehrwertigen Para-meters charakterisiert werden, der sich auf die Lokalisierung einer Enge im Lautgang bezieht.</a:t>
            </a:r>
          </a:p>
          <a:p>
            <a:pPr marL="0" indent="0" algn="just">
              <a:buFont typeface="Wingdings 2" pitchFamily="18" charset="2"/>
              <a:buNone/>
            </a:pPr>
            <a:r>
              <a:rPr lang="de-DE" altLang="de-DE">
                <a:cs typeface="Times New Roman" pitchFamily="18" charset="0"/>
              </a:rPr>
              <a:t>Chomsky &amp; Halle versuchen eine </a:t>
            </a:r>
            <a:r>
              <a:rPr lang="de-DE" altLang="de-DE">
                <a:solidFill>
                  <a:schemeClr val="accent2"/>
                </a:solidFill>
                <a:cs typeface="Times New Roman" pitchFamily="18" charset="0"/>
              </a:rPr>
              <a:t>einheitliche</a:t>
            </a:r>
            <a:r>
              <a:rPr lang="de-DE" altLang="de-DE">
                <a:cs typeface="Times New Roman" pitchFamily="18" charset="0"/>
              </a:rPr>
              <a:t> Charak-terisierung sowohl der Vokale als auch der Konsonanten zu erreichen.</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9459">
                                            <p:txEl>
                                              <p:pRg st="0" end="0"/>
                                            </p:txEl>
                                          </p:spTgt>
                                        </p:tgtEl>
                                        <p:attrNameLst>
                                          <p:attrName>style.visibility</p:attrName>
                                        </p:attrNameLst>
                                      </p:cBhvr>
                                      <p:to>
                                        <p:strVal val="visible"/>
                                      </p:to>
                                    </p:set>
                                    <p:animEffect transition="in" filter="wipe(left)">
                                      <p:cBhvr>
                                        <p:cTn id="7" dur="500"/>
                                        <p:tgtEl>
                                          <p:spTgt spid="19459">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9459">
                                            <p:txEl>
                                              <p:pRg st="1" end="1"/>
                                            </p:txEl>
                                          </p:spTgt>
                                        </p:tgtEl>
                                        <p:attrNameLst>
                                          <p:attrName>style.visibility</p:attrName>
                                        </p:attrNameLst>
                                      </p:cBhvr>
                                      <p:to>
                                        <p:strVal val="visible"/>
                                      </p:to>
                                    </p:set>
                                    <p:animEffect transition="in" filter="wipe(left)">
                                      <p:cBhvr>
                                        <p:cTn id="12" dur="500"/>
                                        <p:tgtEl>
                                          <p:spTgt spid="19459">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19459">
                                            <p:txEl>
                                              <p:pRg st="2" end="2"/>
                                            </p:txEl>
                                          </p:spTgt>
                                        </p:tgtEl>
                                        <p:attrNameLst>
                                          <p:attrName>style.visibility</p:attrName>
                                        </p:attrNameLst>
                                      </p:cBhvr>
                                      <p:to>
                                        <p:strVal val="visible"/>
                                      </p:to>
                                    </p:set>
                                    <p:animEffect transition="in" filter="wipe(left)">
                                      <p:cBhvr>
                                        <p:cTn id="17" dur="500"/>
                                        <p:tgtEl>
                                          <p:spTgt spid="19459">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19459">
                                            <p:txEl>
                                              <p:pRg st="3" end="3"/>
                                            </p:txEl>
                                          </p:spTgt>
                                        </p:tgtEl>
                                        <p:attrNameLst>
                                          <p:attrName>style.visibility</p:attrName>
                                        </p:attrNameLst>
                                      </p:cBhvr>
                                      <p:to>
                                        <p:strVal val="visible"/>
                                      </p:to>
                                    </p:set>
                                    <p:animEffect transition="in" filter="wipe(left)">
                                      <p:cBhvr>
                                        <p:cTn id="22" dur="500"/>
                                        <p:tgtEl>
                                          <p:spTgt spid="19459">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9" grpId="0" build="p" bldLvl="2" autoUpdateAnimBg="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p:txBody>
          <a:bodyPr/>
          <a:lstStyle/>
          <a:p>
            <a:r>
              <a:rPr lang="de-DE" altLang="de-DE"/>
              <a:t>Resonanz-Merkmale</a:t>
            </a:r>
          </a:p>
        </p:txBody>
      </p:sp>
      <p:sp>
        <p:nvSpPr>
          <p:cNvPr id="20485" name="Rectangle 5"/>
          <p:cNvSpPr>
            <a:spLocks noChangeArrowheads="1"/>
          </p:cNvSpPr>
          <p:nvPr/>
        </p:nvSpPr>
        <p:spPr bwMode="auto">
          <a:xfrm>
            <a:off x="1193800" y="4775200"/>
            <a:ext cx="6019800" cy="1244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lstStyle>
            <a:lvl1pPr algn="l">
              <a:defRPr>
                <a:solidFill>
                  <a:schemeClr val="tx1"/>
                </a:solidFill>
                <a:latin typeface="Arial" pitchFamily="34" charset="0"/>
                <a:cs typeface="Arial" pitchFamily="34" charset="0"/>
              </a:defRPr>
            </a:lvl1pPr>
            <a:lvl2pPr marL="768350" indent="-285750" algn="l">
              <a:defRPr>
                <a:solidFill>
                  <a:schemeClr val="tx1"/>
                </a:solidFill>
                <a:latin typeface="Arial" pitchFamily="34" charset="0"/>
                <a:cs typeface="Arial" pitchFamily="34" charset="0"/>
              </a:defRPr>
            </a:lvl2pPr>
            <a:lvl3pPr marL="1187450" indent="-228600" algn="l">
              <a:defRPr>
                <a:solidFill>
                  <a:schemeClr val="tx1"/>
                </a:solidFill>
                <a:latin typeface="Arial" pitchFamily="34" charset="0"/>
                <a:cs typeface="Arial" pitchFamily="34" charset="0"/>
              </a:defRPr>
            </a:lvl3pPr>
            <a:lvl4pPr marL="1606550" indent="-228600" algn="l">
              <a:defRPr>
                <a:solidFill>
                  <a:schemeClr val="tx1"/>
                </a:solidFill>
                <a:latin typeface="Arial" pitchFamily="34" charset="0"/>
                <a:cs typeface="Arial" pitchFamily="34" charset="0"/>
              </a:defRPr>
            </a:lvl4pPr>
            <a:lvl5pPr marL="2057400" indent="-228600" algn="l">
              <a:defRPr>
                <a:solidFill>
                  <a:schemeClr val="tx1"/>
                </a:solidFill>
                <a:latin typeface="Arial" pitchFamily="34" charset="0"/>
                <a:cs typeface="Arial" pitchFamily="34" charset="0"/>
              </a:defRPr>
            </a:lvl5pPr>
            <a:lvl6pPr marL="2514600" indent="-228600" fontAlgn="base">
              <a:spcBef>
                <a:spcPct val="0"/>
              </a:spcBef>
              <a:spcAft>
                <a:spcPct val="0"/>
              </a:spcAft>
              <a:defRPr>
                <a:solidFill>
                  <a:schemeClr val="tx1"/>
                </a:solidFill>
                <a:latin typeface="Arial" pitchFamily="34" charset="0"/>
                <a:cs typeface="Arial" pitchFamily="34" charset="0"/>
              </a:defRPr>
            </a:lvl6pPr>
            <a:lvl7pPr marL="2971800" indent="-228600" fontAlgn="base">
              <a:spcBef>
                <a:spcPct val="0"/>
              </a:spcBef>
              <a:spcAft>
                <a:spcPct val="0"/>
              </a:spcAft>
              <a:defRPr>
                <a:solidFill>
                  <a:schemeClr val="tx1"/>
                </a:solidFill>
                <a:latin typeface="Arial" pitchFamily="34" charset="0"/>
                <a:cs typeface="Arial" pitchFamily="34" charset="0"/>
              </a:defRPr>
            </a:lvl7pPr>
            <a:lvl8pPr marL="3429000" indent="-228600" fontAlgn="base">
              <a:spcBef>
                <a:spcPct val="0"/>
              </a:spcBef>
              <a:spcAft>
                <a:spcPct val="0"/>
              </a:spcAft>
              <a:defRPr>
                <a:solidFill>
                  <a:schemeClr val="tx1"/>
                </a:solidFill>
                <a:latin typeface="Arial" pitchFamily="34" charset="0"/>
                <a:cs typeface="Arial" pitchFamily="34" charset="0"/>
              </a:defRPr>
            </a:lvl8pPr>
            <a:lvl9pPr marL="3886200" indent="-228600" fontAlgn="base">
              <a:spcBef>
                <a:spcPct val="0"/>
              </a:spcBef>
              <a:spcAft>
                <a:spcPct val="0"/>
              </a:spcAft>
              <a:defRPr>
                <a:solidFill>
                  <a:schemeClr val="tx1"/>
                </a:solidFill>
                <a:latin typeface="Arial" pitchFamily="34" charset="0"/>
                <a:cs typeface="Arial" pitchFamily="34" charset="0"/>
              </a:defRPr>
            </a:lvl9pPr>
          </a:lstStyle>
          <a:p>
            <a:pPr>
              <a:spcBef>
                <a:spcPct val="20000"/>
              </a:spcBef>
              <a:buClr>
                <a:schemeClr val="tx2"/>
              </a:buClr>
              <a:buFont typeface="Wingdings" pitchFamily="2" charset="2"/>
              <a:buNone/>
            </a:pPr>
            <a:r>
              <a:rPr lang="de-DE" altLang="de-DE" sz="2000" b="1">
                <a:effectLst/>
                <a:cs typeface="Times New Roman" pitchFamily="18" charset="0"/>
              </a:rPr>
              <a:t>Zunächst wird mithilfe der Merkmale “koronal-nicht-koronal” und “anterior-nicht-anterior” eine vierfache Unterteilung vorgenommen. </a:t>
            </a:r>
            <a:endParaRPr lang="de-DE" altLang="de-DE" sz="2000" b="1">
              <a:effectLst/>
            </a:endParaRPr>
          </a:p>
        </p:txBody>
      </p:sp>
      <p:sp>
        <p:nvSpPr>
          <p:cNvPr id="20486" name="Freeform 6"/>
          <p:cNvSpPr>
            <a:spLocks/>
          </p:cNvSpPr>
          <p:nvPr/>
        </p:nvSpPr>
        <p:spPr bwMode="auto">
          <a:xfrm>
            <a:off x="892175" y="1628775"/>
            <a:ext cx="7280275" cy="2501900"/>
          </a:xfrm>
          <a:custGeom>
            <a:avLst/>
            <a:gdLst>
              <a:gd name="T0" fmla="*/ 186 w 4586"/>
              <a:gd name="T1" fmla="*/ 363 h 1576"/>
              <a:gd name="T2" fmla="*/ 231 w 4586"/>
              <a:gd name="T3" fmla="*/ 590 h 1576"/>
              <a:gd name="T4" fmla="*/ 95 w 4586"/>
              <a:gd name="T5" fmla="*/ 1043 h 1576"/>
              <a:gd name="T6" fmla="*/ 5 w 4586"/>
              <a:gd name="T7" fmla="*/ 1270 h 1576"/>
              <a:gd name="T8" fmla="*/ 66 w 4586"/>
              <a:gd name="T9" fmla="*/ 1531 h 1576"/>
              <a:gd name="T10" fmla="*/ 276 w 4586"/>
              <a:gd name="T11" fmla="*/ 1540 h 1576"/>
              <a:gd name="T12" fmla="*/ 450 w 4586"/>
              <a:gd name="T13" fmla="*/ 1409 h 1576"/>
              <a:gd name="T14" fmla="*/ 821 w 4586"/>
              <a:gd name="T15" fmla="*/ 1225 h 1576"/>
              <a:gd name="T16" fmla="*/ 1288 w 4586"/>
              <a:gd name="T17" fmla="*/ 1069 h 1576"/>
              <a:gd name="T18" fmla="*/ 1480 w 4586"/>
              <a:gd name="T19" fmla="*/ 964 h 1576"/>
              <a:gd name="T20" fmla="*/ 1890 w 4586"/>
              <a:gd name="T21" fmla="*/ 519 h 1576"/>
              <a:gd name="T22" fmla="*/ 2606 w 4586"/>
              <a:gd name="T23" fmla="*/ 161 h 1576"/>
              <a:gd name="T24" fmla="*/ 3452 w 4586"/>
              <a:gd name="T25" fmla="*/ 227 h 1576"/>
              <a:gd name="T26" fmla="*/ 4223 w 4586"/>
              <a:gd name="T27" fmla="*/ 590 h 1576"/>
              <a:gd name="T28" fmla="*/ 4405 w 4586"/>
              <a:gd name="T29" fmla="*/ 998 h 1576"/>
              <a:gd name="T30" fmla="*/ 4359 w 4586"/>
              <a:gd name="T31" fmla="*/ 1179 h 1576"/>
              <a:gd name="T32" fmla="*/ 4495 w 4586"/>
              <a:gd name="T33" fmla="*/ 1270 h 1576"/>
              <a:gd name="T34" fmla="*/ 4578 w 4586"/>
              <a:gd name="T35" fmla="*/ 1016 h 1576"/>
              <a:gd name="T36" fmla="*/ 4541 w 4586"/>
              <a:gd name="T37" fmla="*/ 0 h 15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86" h="1576">
                <a:moveTo>
                  <a:pt x="186" y="363"/>
                </a:moveTo>
                <a:cubicBezTo>
                  <a:pt x="216" y="420"/>
                  <a:pt x="246" y="477"/>
                  <a:pt x="231" y="590"/>
                </a:cubicBezTo>
                <a:cubicBezTo>
                  <a:pt x="216" y="703"/>
                  <a:pt x="133" y="930"/>
                  <a:pt x="95" y="1043"/>
                </a:cubicBezTo>
                <a:cubicBezTo>
                  <a:pt x="57" y="1156"/>
                  <a:pt x="10" y="1189"/>
                  <a:pt x="5" y="1270"/>
                </a:cubicBezTo>
                <a:cubicBezTo>
                  <a:pt x="0" y="1351"/>
                  <a:pt x="21" y="1486"/>
                  <a:pt x="66" y="1531"/>
                </a:cubicBezTo>
                <a:cubicBezTo>
                  <a:pt x="111" y="1576"/>
                  <a:pt x="212" y="1560"/>
                  <a:pt x="276" y="1540"/>
                </a:cubicBezTo>
                <a:cubicBezTo>
                  <a:pt x="340" y="1520"/>
                  <a:pt x="359" y="1461"/>
                  <a:pt x="450" y="1409"/>
                </a:cubicBezTo>
                <a:cubicBezTo>
                  <a:pt x="541" y="1357"/>
                  <a:pt x="681" y="1282"/>
                  <a:pt x="821" y="1225"/>
                </a:cubicBezTo>
                <a:cubicBezTo>
                  <a:pt x="961" y="1168"/>
                  <a:pt x="1178" y="1112"/>
                  <a:pt x="1288" y="1069"/>
                </a:cubicBezTo>
                <a:cubicBezTo>
                  <a:pt x="1398" y="1026"/>
                  <a:pt x="1380" y="1056"/>
                  <a:pt x="1480" y="964"/>
                </a:cubicBezTo>
                <a:cubicBezTo>
                  <a:pt x="1580" y="872"/>
                  <a:pt x="1702" y="653"/>
                  <a:pt x="1890" y="519"/>
                </a:cubicBezTo>
                <a:cubicBezTo>
                  <a:pt x="2078" y="385"/>
                  <a:pt x="2346" y="210"/>
                  <a:pt x="2606" y="161"/>
                </a:cubicBezTo>
                <a:cubicBezTo>
                  <a:pt x="2866" y="112"/>
                  <a:pt x="3183" y="156"/>
                  <a:pt x="3452" y="227"/>
                </a:cubicBezTo>
                <a:cubicBezTo>
                  <a:pt x="3721" y="298"/>
                  <a:pt x="4064" y="462"/>
                  <a:pt x="4223" y="590"/>
                </a:cubicBezTo>
                <a:cubicBezTo>
                  <a:pt x="4382" y="718"/>
                  <a:pt x="4382" y="900"/>
                  <a:pt x="4405" y="998"/>
                </a:cubicBezTo>
                <a:cubicBezTo>
                  <a:pt x="4428" y="1096"/>
                  <a:pt x="4344" y="1134"/>
                  <a:pt x="4359" y="1179"/>
                </a:cubicBezTo>
                <a:cubicBezTo>
                  <a:pt x="4374" y="1224"/>
                  <a:pt x="4458" y="1297"/>
                  <a:pt x="4495" y="1270"/>
                </a:cubicBezTo>
                <a:cubicBezTo>
                  <a:pt x="4532" y="1243"/>
                  <a:pt x="4570" y="1228"/>
                  <a:pt x="4578" y="1016"/>
                </a:cubicBezTo>
                <a:cubicBezTo>
                  <a:pt x="4586" y="804"/>
                  <a:pt x="4549" y="212"/>
                  <a:pt x="4541" y="0"/>
                </a:cubicBezTo>
              </a:path>
            </a:pathLst>
          </a:custGeom>
          <a:noFill/>
          <a:ln w="38100" cap="sq" cmpd="sng">
            <a:solidFill>
              <a:schemeClr val="tx1"/>
            </a:solidFill>
            <a:prstDash val="solid"/>
            <a:round/>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DE"/>
          </a:p>
        </p:txBody>
      </p:sp>
      <p:sp>
        <p:nvSpPr>
          <p:cNvPr id="20487" name="Freeform 7"/>
          <p:cNvSpPr>
            <a:spLocks/>
          </p:cNvSpPr>
          <p:nvPr/>
        </p:nvSpPr>
        <p:spPr bwMode="auto">
          <a:xfrm>
            <a:off x="8101013" y="3500438"/>
            <a:ext cx="142875" cy="2089150"/>
          </a:xfrm>
          <a:custGeom>
            <a:avLst/>
            <a:gdLst>
              <a:gd name="T0" fmla="*/ 0 w 90"/>
              <a:gd name="T1" fmla="*/ 0 h 1316"/>
              <a:gd name="T2" fmla="*/ 45 w 90"/>
              <a:gd name="T3" fmla="*/ 635 h 1316"/>
              <a:gd name="T4" fmla="*/ 90 w 90"/>
              <a:gd name="T5" fmla="*/ 1316 h 1316"/>
            </a:gdLst>
            <a:ahLst/>
            <a:cxnLst>
              <a:cxn ang="0">
                <a:pos x="T0" y="T1"/>
              </a:cxn>
              <a:cxn ang="0">
                <a:pos x="T2" y="T3"/>
              </a:cxn>
              <a:cxn ang="0">
                <a:pos x="T4" y="T5"/>
              </a:cxn>
            </a:cxnLst>
            <a:rect l="0" t="0" r="r" b="b"/>
            <a:pathLst>
              <a:path w="90" h="1316">
                <a:moveTo>
                  <a:pt x="0" y="0"/>
                </a:moveTo>
                <a:cubicBezTo>
                  <a:pt x="15" y="208"/>
                  <a:pt x="30" y="416"/>
                  <a:pt x="45" y="635"/>
                </a:cubicBezTo>
                <a:cubicBezTo>
                  <a:pt x="60" y="854"/>
                  <a:pt x="75" y="1085"/>
                  <a:pt x="90" y="1316"/>
                </a:cubicBezTo>
              </a:path>
            </a:pathLst>
          </a:custGeom>
          <a:noFill/>
          <a:ln w="38100" cap="sq" cmpd="sng">
            <a:solidFill>
              <a:schemeClr val="tx1"/>
            </a:solidFill>
            <a:prstDash val="solid"/>
            <a:round/>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DE"/>
          </a:p>
        </p:txBody>
      </p:sp>
      <p:sp>
        <p:nvSpPr>
          <p:cNvPr id="20489" name="Line 9"/>
          <p:cNvSpPr>
            <a:spLocks noChangeShapeType="1"/>
          </p:cNvSpPr>
          <p:nvPr/>
        </p:nvSpPr>
        <p:spPr bwMode="auto">
          <a:xfrm flipV="1">
            <a:off x="7308850" y="4508500"/>
            <a:ext cx="1079500" cy="73025"/>
          </a:xfrm>
          <a:prstGeom prst="line">
            <a:avLst/>
          </a:prstGeom>
          <a:noFill/>
          <a:ln w="38100" cap="sq">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DE"/>
          </a:p>
        </p:txBody>
      </p:sp>
      <p:sp>
        <p:nvSpPr>
          <p:cNvPr id="20490" name="Line 10"/>
          <p:cNvSpPr>
            <a:spLocks noChangeShapeType="1"/>
          </p:cNvSpPr>
          <p:nvPr/>
        </p:nvSpPr>
        <p:spPr bwMode="auto">
          <a:xfrm>
            <a:off x="1763713" y="3068638"/>
            <a:ext cx="144462" cy="431800"/>
          </a:xfrm>
          <a:prstGeom prst="line">
            <a:avLst/>
          </a:prstGeom>
          <a:noFill/>
          <a:ln w="38100" cap="sq">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DE"/>
          </a:p>
        </p:txBody>
      </p:sp>
      <p:sp>
        <p:nvSpPr>
          <p:cNvPr id="20491" name="Line 11"/>
          <p:cNvSpPr>
            <a:spLocks noChangeShapeType="1"/>
          </p:cNvSpPr>
          <p:nvPr/>
        </p:nvSpPr>
        <p:spPr bwMode="auto">
          <a:xfrm>
            <a:off x="3132138" y="2349500"/>
            <a:ext cx="287337" cy="358775"/>
          </a:xfrm>
          <a:prstGeom prst="line">
            <a:avLst/>
          </a:prstGeom>
          <a:noFill/>
          <a:ln w="38100" cap="sq">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DE"/>
          </a:p>
        </p:txBody>
      </p:sp>
      <p:sp>
        <p:nvSpPr>
          <p:cNvPr id="20492" name="Line 12"/>
          <p:cNvSpPr>
            <a:spLocks noChangeShapeType="1"/>
          </p:cNvSpPr>
          <p:nvPr/>
        </p:nvSpPr>
        <p:spPr bwMode="auto">
          <a:xfrm flipH="1">
            <a:off x="5724525" y="1628775"/>
            <a:ext cx="71438" cy="431800"/>
          </a:xfrm>
          <a:prstGeom prst="line">
            <a:avLst/>
          </a:prstGeom>
          <a:noFill/>
          <a:ln w="38100" cap="sq">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DE"/>
          </a:p>
        </p:txBody>
      </p:sp>
      <p:sp>
        <p:nvSpPr>
          <p:cNvPr id="20493" name="Line 13"/>
          <p:cNvSpPr>
            <a:spLocks noChangeShapeType="1"/>
          </p:cNvSpPr>
          <p:nvPr/>
        </p:nvSpPr>
        <p:spPr bwMode="auto">
          <a:xfrm flipH="1">
            <a:off x="6948488" y="2349500"/>
            <a:ext cx="503237" cy="647700"/>
          </a:xfrm>
          <a:prstGeom prst="line">
            <a:avLst/>
          </a:prstGeom>
          <a:noFill/>
          <a:ln w="38100" cap="sq">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DE"/>
          </a:p>
        </p:txBody>
      </p:sp>
      <p:sp>
        <p:nvSpPr>
          <p:cNvPr id="20494" name="Line 14"/>
          <p:cNvSpPr>
            <a:spLocks noChangeShapeType="1"/>
          </p:cNvSpPr>
          <p:nvPr/>
        </p:nvSpPr>
        <p:spPr bwMode="auto">
          <a:xfrm>
            <a:off x="2987675" y="3141663"/>
            <a:ext cx="360363" cy="647700"/>
          </a:xfrm>
          <a:prstGeom prst="line">
            <a:avLst/>
          </a:prstGeom>
          <a:noFill/>
          <a:ln w="38100" cap="sq">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DE"/>
          </a:p>
        </p:txBody>
      </p:sp>
      <p:sp>
        <p:nvSpPr>
          <p:cNvPr id="20495" name="Freeform 15"/>
          <p:cNvSpPr>
            <a:spLocks/>
          </p:cNvSpPr>
          <p:nvPr/>
        </p:nvSpPr>
        <p:spPr bwMode="auto">
          <a:xfrm>
            <a:off x="3276600" y="2349500"/>
            <a:ext cx="1439863" cy="1150938"/>
          </a:xfrm>
          <a:custGeom>
            <a:avLst/>
            <a:gdLst>
              <a:gd name="T0" fmla="*/ 907 w 907"/>
              <a:gd name="T1" fmla="*/ 0 h 725"/>
              <a:gd name="T2" fmla="*/ 544 w 907"/>
              <a:gd name="T3" fmla="*/ 226 h 725"/>
              <a:gd name="T4" fmla="*/ 317 w 907"/>
              <a:gd name="T5" fmla="*/ 408 h 725"/>
              <a:gd name="T6" fmla="*/ 0 w 907"/>
              <a:gd name="T7" fmla="*/ 725 h 725"/>
            </a:gdLst>
            <a:ahLst/>
            <a:cxnLst>
              <a:cxn ang="0">
                <a:pos x="T0" y="T1"/>
              </a:cxn>
              <a:cxn ang="0">
                <a:pos x="T2" y="T3"/>
              </a:cxn>
              <a:cxn ang="0">
                <a:pos x="T4" y="T5"/>
              </a:cxn>
              <a:cxn ang="0">
                <a:pos x="T6" y="T7"/>
              </a:cxn>
            </a:cxnLst>
            <a:rect l="0" t="0" r="r" b="b"/>
            <a:pathLst>
              <a:path w="907" h="725">
                <a:moveTo>
                  <a:pt x="907" y="0"/>
                </a:moveTo>
                <a:cubicBezTo>
                  <a:pt x="774" y="79"/>
                  <a:pt x="642" y="158"/>
                  <a:pt x="544" y="226"/>
                </a:cubicBezTo>
                <a:cubicBezTo>
                  <a:pt x="446" y="294"/>
                  <a:pt x="408" y="325"/>
                  <a:pt x="317" y="408"/>
                </a:cubicBezTo>
                <a:cubicBezTo>
                  <a:pt x="226" y="491"/>
                  <a:pt x="113" y="608"/>
                  <a:pt x="0" y="725"/>
                </a:cubicBezTo>
              </a:path>
            </a:pathLst>
          </a:custGeom>
          <a:noFill/>
          <a:ln w="57150" cap="sq" cmpd="sng">
            <a:solidFill>
              <a:schemeClr val="tx1"/>
            </a:solidFill>
            <a:prstDash val="solid"/>
            <a:round/>
            <a:headEnd type="none" w="sm" len="sm"/>
            <a:tailEnd type="triangl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DE"/>
          </a:p>
        </p:txBody>
      </p:sp>
      <p:sp>
        <p:nvSpPr>
          <p:cNvPr id="20496" name="Freeform 16"/>
          <p:cNvSpPr>
            <a:spLocks/>
          </p:cNvSpPr>
          <p:nvPr/>
        </p:nvSpPr>
        <p:spPr bwMode="auto">
          <a:xfrm>
            <a:off x="5795963" y="2252663"/>
            <a:ext cx="1368425" cy="455612"/>
          </a:xfrm>
          <a:custGeom>
            <a:avLst/>
            <a:gdLst>
              <a:gd name="T0" fmla="*/ 0 w 862"/>
              <a:gd name="T1" fmla="*/ 15 h 287"/>
              <a:gd name="T2" fmla="*/ 227 w 862"/>
              <a:gd name="T3" fmla="*/ 15 h 287"/>
              <a:gd name="T4" fmla="*/ 499 w 862"/>
              <a:gd name="T5" fmla="*/ 106 h 287"/>
              <a:gd name="T6" fmla="*/ 862 w 862"/>
              <a:gd name="T7" fmla="*/ 287 h 287"/>
            </a:gdLst>
            <a:ahLst/>
            <a:cxnLst>
              <a:cxn ang="0">
                <a:pos x="T0" y="T1"/>
              </a:cxn>
              <a:cxn ang="0">
                <a:pos x="T2" y="T3"/>
              </a:cxn>
              <a:cxn ang="0">
                <a:pos x="T4" y="T5"/>
              </a:cxn>
              <a:cxn ang="0">
                <a:pos x="T6" y="T7"/>
              </a:cxn>
            </a:cxnLst>
            <a:rect l="0" t="0" r="r" b="b"/>
            <a:pathLst>
              <a:path w="862" h="287">
                <a:moveTo>
                  <a:pt x="0" y="15"/>
                </a:moveTo>
                <a:cubicBezTo>
                  <a:pt x="72" y="7"/>
                  <a:pt x="144" y="0"/>
                  <a:pt x="227" y="15"/>
                </a:cubicBezTo>
                <a:cubicBezTo>
                  <a:pt x="310" y="30"/>
                  <a:pt x="393" y="61"/>
                  <a:pt x="499" y="106"/>
                </a:cubicBezTo>
                <a:cubicBezTo>
                  <a:pt x="605" y="151"/>
                  <a:pt x="733" y="219"/>
                  <a:pt x="862" y="287"/>
                </a:cubicBezTo>
              </a:path>
            </a:pathLst>
          </a:custGeom>
          <a:noFill/>
          <a:ln w="57150" cap="sq" cmpd="sng">
            <a:solidFill>
              <a:schemeClr val="tx1"/>
            </a:solidFill>
            <a:prstDash val="solid"/>
            <a:round/>
            <a:headEnd type="none" w="sm" len="sm"/>
            <a:tailEnd type="triangl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DE"/>
          </a:p>
        </p:txBody>
      </p:sp>
      <p:sp>
        <p:nvSpPr>
          <p:cNvPr id="20498" name="Line 18"/>
          <p:cNvSpPr>
            <a:spLocks noChangeShapeType="1"/>
          </p:cNvSpPr>
          <p:nvPr/>
        </p:nvSpPr>
        <p:spPr bwMode="auto">
          <a:xfrm>
            <a:off x="7596188" y="4221163"/>
            <a:ext cx="71437" cy="287337"/>
          </a:xfrm>
          <a:prstGeom prst="line">
            <a:avLst/>
          </a:prstGeom>
          <a:noFill/>
          <a:ln w="57150" cap="sq">
            <a:solidFill>
              <a:schemeClr val="tx1"/>
            </a:solidFill>
            <a:round/>
            <a:headEnd type="none" w="sm" len="sm"/>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DE"/>
          </a:p>
        </p:txBody>
      </p:sp>
      <p:sp>
        <p:nvSpPr>
          <p:cNvPr id="20499" name="Line 19"/>
          <p:cNvSpPr>
            <a:spLocks noChangeShapeType="1"/>
          </p:cNvSpPr>
          <p:nvPr/>
        </p:nvSpPr>
        <p:spPr bwMode="auto">
          <a:xfrm flipV="1">
            <a:off x="7667625" y="4581525"/>
            <a:ext cx="0" cy="360363"/>
          </a:xfrm>
          <a:prstGeom prst="line">
            <a:avLst/>
          </a:prstGeom>
          <a:noFill/>
          <a:ln w="57150" cap="sq">
            <a:solidFill>
              <a:schemeClr val="tx1"/>
            </a:solidFill>
            <a:round/>
            <a:headEnd type="none" w="sm" len="sm"/>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DE"/>
          </a:p>
        </p:txBody>
      </p:sp>
      <p:sp>
        <p:nvSpPr>
          <p:cNvPr id="20501" name="Text Box 21"/>
          <p:cNvSpPr txBox="1">
            <a:spLocks noChangeArrowheads="1"/>
          </p:cNvSpPr>
          <p:nvPr/>
        </p:nvSpPr>
        <p:spPr bwMode="auto">
          <a:xfrm>
            <a:off x="7062788" y="4941888"/>
            <a:ext cx="1211262"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spcBef>
                <a:spcPct val="50000"/>
              </a:spcBef>
            </a:pPr>
            <a:r>
              <a:rPr lang="de-DE" altLang="de-DE" sz="2000">
                <a:solidFill>
                  <a:srgbClr val="0033CC"/>
                </a:solidFill>
                <a:effectLst>
                  <a:outerShdw blurRad="38100" dist="38100" dir="2700000" algn="tl">
                    <a:srgbClr val="C0C0C0"/>
                  </a:outerShdw>
                </a:effectLst>
                <a:latin typeface="Tahoma" pitchFamily="34" charset="0"/>
              </a:rPr>
              <a:t>+ niedrig</a:t>
            </a:r>
          </a:p>
        </p:txBody>
      </p:sp>
      <p:sp>
        <p:nvSpPr>
          <p:cNvPr id="20502" name="Text Box 22"/>
          <p:cNvSpPr txBox="1">
            <a:spLocks noChangeArrowheads="1"/>
          </p:cNvSpPr>
          <p:nvPr/>
        </p:nvSpPr>
        <p:spPr bwMode="auto">
          <a:xfrm>
            <a:off x="4830763" y="2205038"/>
            <a:ext cx="985837"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spcBef>
                <a:spcPct val="50000"/>
              </a:spcBef>
            </a:pPr>
            <a:r>
              <a:rPr lang="de-DE" altLang="de-DE" sz="2000">
                <a:solidFill>
                  <a:srgbClr val="0033CC"/>
                </a:solidFill>
                <a:effectLst>
                  <a:outerShdw blurRad="38100" dist="38100" dir="2700000" algn="tl">
                    <a:srgbClr val="C0C0C0"/>
                  </a:outerShdw>
                </a:effectLst>
                <a:latin typeface="Tahoma" pitchFamily="34" charset="0"/>
              </a:rPr>
              <a:t>+ hoch</a:t>
            </a:r>
          </a:p>
        </p:txBody>
      </p:sp>
      <p:sp>
        <p:nvSpPr>
          <p:cNvPr id="20503" name="Text Box 23"/>
          <p:cNvSpPr txBox="1">
            <a:spLocks noChangeArrowheads="1"/>
          </p:cNvSpPr>
          <p:nvPr/>
        </p:nvSpPr>
        <p:spPr bwMode="auto">
          <a:xfrm rot="3513015">
            <a:off x="6898482" y="3047206"/>
            <a:ext cx="928688"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de-DE" altLang="de-DE" sz="2000">
                <a:solidFill>
                  <a:srgbClr val="0033CC"/>
                </a:solidFill>
                <a:effectLst>
                  <a:outerShdw blurRad="38100" dist="38100" dir="2700000" algn="tl">
                    <a:srgbClr val="C0C0C0"/>
                  </a:outerShdw>
                </a:effectLst>
                <a:latin typeface="Tahoma" pitchFamily="34" charset="0"/>
              </a:rPr>
              <a:t>- hoch</a:t>
            </a:r>
          </a:p>
        </p:txBody>
      </p:sp>
      <p:sp>
        <p:nvSpPr>
          <p:cNvPr id="20505" name="Text Box 25"/>
          <p:cNvSpPr txBox="1">
            <a:spLocks noChangeArrowheads="1"/>
          </p:cNvSpPr>
          <p:nvPr/>
        </p:nvSpPr>
        <p:spPr bwMode="auto">
          <a:xfrm rot="-1113145">
            <a:off x="1547813" y="3716338"/>
            <a:ext cx="1322387"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spcBef>
                <a:spcPct val="50000"/>
              </a:spcBef>
            </a:pPr>
            <a:r>
              <a:rPr lang="de-DE" altLang="de-DE" sz="2000">
                <a:solidFill>
                  <a:srgbClr val="0033CC"/>
                </a:solidFill>
                <a:effectLst>
                  <a:outerShdw blurRad="38100" dist="38100" dir="2700000" algn="tl">
                    <a:srgbClr val="C0C0C0"/>
                  </a:outerShdw>
                </a:effectLst>
                <a:latin typeface="Tahoma" pitchFamily="34" charset="0"/>
              </a:rPr>
              <a:t>+ anterior</a:t>
            </a:r>
          </a:p>
        </p:txBody>
      </p:sp>
      <p:sp>
        <p:nvSpPr>
          <p:cNvPr id="20506" name="Text Box 26"/>
          <p:cNvSpPr txBox="1">
            <a:spLocks noChangeArrowheads="1"/>
          </p:cNvSpPr>
          <p:nvPr/>
        </p:nvSpPr>
        <p:spPr bwMode="auto">
          <a:xfrm rot="-1998252">
            <a:off x="3492500" y="3068638"/>
            <a:ext cx="1230313"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spcBef>
                <a:spcPct val="50000"/>
              </a:spcBef>
            </a:pPr>
            <a:r>
              <a:rPr lang="de-DE" altLang="de-DE" sz="2000">
                <a:solidFill>
                  <a:srgbClr val="0033CC"/>
                </a:solidFill>
                <a:effectLst>
                  <a:outerShdw blurRad="38100" dist="38100" dir="2700000" algn="tl">
                    <a:srgbClr val="C0C0C0"/>
                  </a:outerShdw>
                </a:effectLst>
                <a:latin typeface="Tahoma" pitchFamily="34" charset="0"/>
              </a:rPr>
              <a:t>- anterior</a:t>
            </a:r>
          </a:p>
        </p:txBody>
      </p:sp>
      <p:sp>
        <p:nvSpPr>
          <p:cNvPr id="20507" name="Text Box 27"/>
          <p:cNvSpPr txBox="1">
            <a:spLocks noChangeArrowheads="1"/>
          </p:cNvSpPr>
          <p:nvPr/>
        </p:nvSpPr>
        <p:spPr bwMode="auto">
          <a:xfrm rot="-2036615">
            <a:off x="677863" y="3508375"/>
            <a:ext cx="1000125"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p>
            <a:pPr>
              <a:spcBef>
                <a:spcPct val="50000"/>
              </a:spcBef>
            </a:pPr>
            <a:r>
              <a:rPr lang="de-DE" altLang="de-DE" sz="2000">
                <a:solidFill>
                  <a:srgbClr val="0033CC"/>
                </a:solidFill>
                <a:effectLst>
                  <a:outerShdw blurRad="38100" dist="38100" dir="2700000" algn="tl">
                    <a:srgbClr val="C0C0C0"/>
                  </a:outerShdw>
                </a:effectLst>
                <a:latin typeface="Tahoma" pitchFamily="34" charset="0"/>
              </a:rPr>
              <a:t>- koronal</a:t>
            </a:r>
          </a:p>
        </p:txBody>
      </p:sp>
      <p:sp>
        <p:nvSpPr>
          <p:cNvPr id="20508" name="Text Box 28"/>
          <p:cNvSpPr txBox="1">
            <a:spLocks noChangeArrowheads="1"/>
          </p:cNvSpPr>
          <p:nvPr/>
        </p:nvSpPr>
        <p:spPr bwMode="auto">
          <a:xfrm rot="-1716628">
            <a:off x="1908175" y="2781300"/>
            <a:ext cx="1276350"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spcBef>
                <a:spcPct val="50000"/>
              </a:spcBef>
            </a:pPr>
            <a:r>
              <a:rPr lang="de-DE" altLang="de-DE" sz="2000">
                <a:solidFill>
                  <a:srgbClr val="0033CC"/>
                </a:solidFill>
                <a:effectLst>
                  <a:outerShdw blurRad="38100" dist="38100" dir="2700000" algn="tl">
                    <a:srgbClr val="C0C0C0"/>
                  </a:outerShdw>
                </a:effectLst>
                <a:latin typeface="Tahoma" pitchFamily="34" charset="0"/>
              </a:rPr>
              <a:t>+ koronal</a:t>
            </a:r>
          </a:p>
        </p:txBody>
      </p:sp>
      <p:sp>
        <p:nvSpPr>
          <p:cNvPr id="20509" name="Text Box 29"/>
          <p:cNvSpPr txBox="1">
            <a:spLocks noChangeArrowheads="1"/>
          </p:cNvSpPr>
          <p:nvPr/>
        </p:nvSpPr>
        <p:spPr bwMode="auto">
          <a:xfrm rot="-2311015">
            <a:off x="3348038" y="1773238"/>
            <a:ext cx="1184275"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spcBef>
                <a:spcPct val="50000"/>
              </a:spcBef>
            </a:pPr>
            <a:r>
              <a:rPr lang="de-DE" altLang="de-DE" sz="2000">
                <a:solidFill>
                  <a:srgbClr val="0033CC"/>
                </a:solidFill>
                <a:effectLst>
                  <a:outerShdw blurRad="38100" dist="38100" dir="2700000" algn="tl">
                    <a:srgbClr val="C0C0C0"/>
                  </a:outerShdw>
                </a:effectLst>
                <a:latin typeface="Tahoma" pitchFamily="34" charset="0"/>
              </a:rPr>
              <a:t>- koronal</a:t>
            </a:r>
          </a:p>
        </p:txBody>
      </p:sp>
      <p:sp>
        <p:nvSpPr>
          <p:cNvPr id="20510" name="Text Box 30"/>
          <p:cNvSpPr txBox="1">
            <a:spLocks noChangeArrowheads="1"/>
          </p:cNvSpPr>
          <p:nvPr/>
        </p:nvSpPr>
        <p:spPr bwMode="auto">
          <a:xfrm>
            <a:off x="4284663" y="1341438"/>
            <a:ext cx="1057275"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spcBef>
                <a:spcPct val="50000"/>
              </a:spcBef>
            </a:pPr>
            <a:r>
              <a:rPr lang="de-DE" altLang="de-DE" sz="2000">
                <a:solidFill>
                  <a:srgbClr val="0033CC"/>
                </a:solidFill>
                <a:effectLst>
                  <a:outerShdw blurRad="38100" dist="38100" dir="2700000" algn="tl">
                    <a:srgbClr val="C0C0C0"/>
                  </a:outerShdw>
                </a:effectLst>
                <a:latin typeface="Tahoma" pitchFamily="34" charset="0"/>
              </a:rPr>
              <a:t>- hinten</a:t>
            </a:r>
          </a:p>
        </p:txBody>
      </p:sp>
      <p:sp>
        <p:nvSpPr>
          <p:cNvPr id="20511" name="Text Box 31"/>
          <p:cNvSpPr txBox="1">
            <a:spLocks noChangeArrowheads="1"/>
          </p:cNvSpPr>
          <p:nvPr/>
        </p:nvSpPr>
        <p:spPr bwMode="auto">
          <a:xfrm rot="1190552">
            <a:off x="6372225" y="1700213"/>
            <a:ext cx="1149350"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spcBef>
                <a:spcPct val="50000"/>
              </a:spcBef>
            </a:pPr>
            <a:r>
              <a:rPr lang="de-DE" altLang="de-DE" sz="2000">
                <a:solidFill>
                  <a:srgbClr val="0033CC"/>
                </a:solidFill>
                <a:effectLst>
                  <a:outerShdw blurRad="38100" dist="38100" dir="2700000" algn="tl">
                    <a:srgbClr val="C0C0C0"/>
                  </a:outerShdw>
                </a:effectLst>
                <a:latin typeface="Tahoma" pitchFamily="34" charset="0"/>
              </a:rPr>
              <a:t>+ hinten</a:t>
            </a:r>
          </a:p>
        </p:txBody>
      </p:sp>
      <p:sp>
        <p:nvSpPr>
          <p:cNvPr id="20512" name="Freeform 32"/>
          <p:cNvSpPr>
            <a:spLocks/>
          </p:cNvSpPr>
          <p:nvPr/>
        </p:nvSpPr>
        <p:spPr bwMode="auto">
          <a:xfrm>
            <a:off x="1763713" y="3429000"/>
            <a:ext cx="576262" cy="600075"/>
          </a:xfrm>
          <a:custGeom>
            <a:avLst/>
            <a:gdLst>
              <a:gd name="T0" fmla="*/ 45 w 363"/>
              <a:gd name="T1" fmla="*/ 91 h 378"/>
              <a:gd name="T2" fmla="*/ 0 w 363"/>
              <a:gd name="T3" fmla="*/ 272 h 378"/>
              <a:gd name="T4" fmla="*/ 45 w 363"/>
              <a:gd name="T5" fmla="*/ 363 h 378"/>
              <a:gd name="T6" fmla="*/ 136 w 363"/>
              <a:gd name="T7" fmla="*/ 318 h 378"/>
              <a:gd name="T8" fmla="*/ 363 w 363"/>
              <a:gd name="T9" fmla="*/ 0 h 378"/>
            </a:gdLst>
            <a:ahLst/>
            <a:cxnLst>
              <a:cxn ang="0">
                <a:pos x="T0" y="T1"/>
              </a:cxn>
              <a:cxn ang="0">
                <a:pos x="T2" y="T3"/>
              </a:cxn>
              <a:cxn ang="0">
                <a:pos x="T4" y="T5"/>
              </a:cxn>
              <a:cxn ang="0">
                <a:pos x="T6" y="T7"/>
              </a:cxn>
              <a:cxn ang="0">
                <a:pos x="T8" y="T9"/>
              </a:cxn>
            </a:cxnLst>
            <a:rect l="0" t="0" r="r" b="b"/>
            <a:pathLst>
              <a:path w="363" h="378">
                <a:moveTo>
                  <a:pt x="45" y="91"/>
                </a:moveTo>
                <a:cubicBezTo>
                  <a:pt x="22" y="159"/>
                  <a:pt x="0" y="227"/>
                  <a:pt x="0" y="272"/>
                </a:cubicBezTo>
                <a:cubicBezTo>
                  <a:pt x="0" y="317"/>
                  <a:pt x="22" y="355"/>
                  <a:pt x="45" y="363"/>
                </a:cubicBezTo>
                <a:cubicBezTo>
                  <a:pt x="68" y="371"/>
                  <a:pt x="83" y="378"/>
                  <a:pt x="136" y="318"/>
                </a:cubicBezTo>
                <a:cubicBezTo>
                  <a:pt x="189" y="258"/>
                  <a:pt x="276" y="129"/>
                  <a:pt x="363" y="0"/>
                </a:cubicBezTo>
              </a:path>
            </a:pathLst>
          </a:custGeom>
          <a:solidFill>
            <a:schemeClr val="accent1"/>
          </a:solidFill>
          <a:ln w="38100" cap="sq" cmpd="sng">
            <a:solidFill>
              <a:schemeClr val="tx1"/>
            </a:solidFill>
            <a:prstDash val="solid"/>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DE"/>
          </a:p>
        </p:txBody>
      </p:sp>
      <p:sp>
        <p:nvSpPr>
          <p:cNvPr id="20513" name="Text Box 33"/>
          <p:cNvSpPr txBox="1">
            <a:spLocks noChangeArrowheads="1"/>
          </p:cNvSpPr>
          <p:nvPr/>
        </p:nvSpPr>
        <p:spPr bwMode="auto">
          <a:xfrm>
            <a:off x="7019925" y="3789363"/>
            <a:ext cx="1119188"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spcBef>
                <a:spcPct val="50000"/>
              </a:spcBef>
            </a:pPr>
            <a:r>
              <a:rPr lang="de-DE" altLang="de-DE" sz="2000">
                <a:solidFill>
                  <a:srgbClr val="0033CC"/>
                </a:solidFill>
                <a:effectLst>
                  <a:outerShdw blurRad="38100" dist="38100" dir="2700000" algn="tl">
                    <a:srgbClr val="C0C0C0"/>
                  </a:outerShdw>
                </a:effectLst>
                <a:latin typeface="Tahoma" pitchFamily="34" charset="0"/>
              </a:rPr>
              <a:t>- niedrig</a:t>
            </a:r>
          </a:p>
        </p:txBody>
      </p:sp>
      <p:sp>
        <p:nvSpPr>
          <p:cNvPr id="20514" name="Line 34"/>
          <p:cNvSpPr>
            <a:spLocks noChangeShapeType="1"/>
          </p:cNvSpPr>
          <p:nvPr/>
        </p:nvSpPr>
        <p:spPr bwMode="auto">
          <a:xfrm flipH="1" flipV="1">
            <a:off x="7164388" y="2708275"/>
            <a:ext cx="215900" cy="288925"/>
          </a:xfrm>
          <a:prstGeom prst="line">
            <a:avLst/>
          </a:prstGeom>
          <a:noFill/>
          <a:ln w="57150" cap="sq">
            <a:solidFill>
              <a:schemeClr val="tx1"/>
            </a:solidFill>
            <a:round/>
            <a:headEnd type="none" w="sm" len="sm"/>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DE"/>
          </a:p>
        </p:txBody>
      </p:sp>
      <p:sp>
        <p:nvSpPr>
          <p:cNvPr id="20515" name="Line 35"/>
          <p:cNvSpPr>
            <a:spLocks noChangeShapeType="1"/>
          </p:cNvSpPr>
          <p:nvPr/>
        </p:nvSpPr>
        <p:spPr bwMode="auto">
          <a:xfrm flipH="1" flipV="1">
            <a:off x="5795963" y="1700213"/>
            <a:ext cx="504825" cy="73025"/>
          </a:xfrm>
          <a:prstGeom prst="line">
            <a:avLst/>
          </a:prstGeom>
          <a:noFill/>
          <a:ln w="57150" cap="sq">
            <a:solidFill>
              <a:schemeClr val="tx1"/>
            </a:solidFill>
            <a:round/>
            <a:headEnd type="none" w="sm" len="sm"/>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DE"/>
          </a:p>
        </p:txBody>
      </p:sp>
      <p:sp>
        <p:nvSpPr>
          <p:cNvPr id="20516" name="Line 36"/>
          <p:cNvSpPr>
            <a:spLocks noChangeShapeType="1"/>
          </p:cNvSpPr>
          <p:nvPr/>
        </p:nvSpPr>
        <p:spPr bwMode="auto">
          <a:xfrm flipV="1">
            <a:off x="5292725" y="1700213"/>
            <a:ext cx="503238" cy="0"/>
          </a:xfrm>
          <a:prstGeom prst="line">
            <a:avLst/>
          </a:prstGeom>
          <a:noFill/>
          <a:ln w="57150" cap="sq">
            <a:solidFill>
              <a:schemeClr val="tx1"/>
            </a:solidFill>
            <a:round/>
            <a:headEnd type="none" w="sm" len="sm"/>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DE"/>
          </a:p>
        </p:txBody>
      </p:sp>
      <p:sp>
        <p:nvSpPr>
          <p:cNvPr id="20517" name="Line 37"/>
          <p:cNvSpPr>
            <a:spLocks noChangeShapeType="1"/>
          </p:cNvSpPr>
          <p:nvPr/>
        </p:nvSpPr>
        <p:spPr bwMode="auto">
          <a:xfrm flipV="1">
            <a:off x="2771775" y="3573463"/>
            <a:ext cx="431800" cy="215900"/>
          </a:xfrm>
          <a:prstGeom prst="line">
            <a:avLst/>
          </a:prstGeom>
          <a:noFill/>
          <a:ln w="57150" cap="sq">
            <a:solidFill>
              <a:schemeClr val="tx1"/>
            </a:solidFill>
            <a:round/>
            <a:headEnd type="none" w="sm" len="sm"/>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DE"/>
          </a:p>
        </p:txBody>
      </p:sp>
      <p:sp>
        <p:nvSpPr>
          <p:cNvPr id="20518" name="Line 38"/>
          <p:cNvSpPr>
            <a:spLocks noChangeShapeType="1"/>
          </p:cNvSpPr>
          <p:nvPr/>
        </p:nvSpPr>
        <p:spPr bwMode="auto">
          <a:xfrm flipV="1">
            <a:off x="1619250" y="3284538"/>
            <a:ext cx="215900" cy="144462"/>
          </a:xfrm>
          <a:prstGeom prst="line">
            <a:avLst/>
          </a:prstGeom>
          <a:noFill/>
          <a:ln w="57150" cap="sq">
            <a:solidFill>
              <a:schemeClr val="tx1"/>
            </a:solidFill>
            <a:round/>
            <a:headEnd type="none" w="sm" len="sm"/>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DE"/>
          </a:p>
        </p:txBody>
      </p:sp>
      <p:sp>
        <p:nvSpPr>
          <p:cNvPr id="20519" name="Line 39"/>
          <p:cNvSpPr>
            <a:spLocks noChangeShapeType="1"/>
          </p:cNvSpPr>
          <p:nvPr/>
        </p:nvSpPr>
        <p:spPr bwMode="auto">
          <a:xfrm flipH="1">
            <a:off x="1835150" y="3213100"/>
            <a:ext cx="215900" cy="71438"/>
          </a:xfrm>
          <a:prstGeom prst="line">
            <a:avLst/>
          </a:prstGeom>
          <a:noFill/>
          <a:ln w="57150" cap="sq">
            <a:solidFill>
              <a:schemeClr val="tx1"/>
            </a:solidFill>
            <a:round/>
            <a:headEnd type="none" w="sm" len="sm"/>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DE"/>
          </a:p>
        </p:txBody>
      </p:sp>
      <p:sp>
        <p:nvSpPr>
          <p:cNvPr id="20520" name="Line 40"/>
          <p:cNvSpPr>
            <a:spLocks noChangeShapeType="1"/>
          </p:cNvSpPr>
          <p:nvPr/>
        </p:nvSpPr>
        <p:spPr bwMode="auto">
          <a:xfrm flipV="1">
            <a:off x="3059113" y="2492375"/>
            <a:ext cx="217487" cy="215900"/>
          </a:xfrm>
          <a:prstGeom prst="line">
            <a:avLst/>
          </a:prstGeom>
          <a:noFill/>
          <a:ln w="57150" cap="sq">
            <a:solidFill>
              <a:schemeClr val="tx1"/>
            </a:solidFill>
            <a:round/>
            <a:headEnd type="none" w="sm" len="sm"/>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DE"/>
          </a:p>
        </p:txBody>
      </p:sp>
      <p:sp>
        <p:nvSpPr>
          <p:cNvPr id="20521" name="Line 41"/>
          <p:cNvSpPr>
            <a:spLocks noChangeShapeType="1"/>
          </p:cNvSpPr>
          <p:nvPr/>
        </p:nvSpPr>
        <p:spPr bwMode="auto">
          <a:xfrm flipH="1">
            <a:off x="3276600" y="2349500"/>
            <a:ext cx="215900" cy="142875"/>
          </a:xfrm>
          <a:prstGeom prst="line">
            <a:avLst/>
          </a:prstGeom>
          <a:noFill/>
          <a:ln w="57150" cap="sq">
            <a:solidFill>
              <a:schemeClr val="tx1"/>
            </a:solidFill>
            <a:round/>
            <a:headEnd type="none" w="sm" len="sm"/>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DE"/>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grpId="0" nodeType="clickEffect">
                                  <p:stCondLst>
                                    <p:cond delay="0"/>
                                  </p:stCondLst>
                                  <p:childTnLst>
                                    <p:set>
                                      <p:cBhvr>
                                        <p:cTn id="6" dur="1" fill="hold">
                                          <p:stCondLst>
                                            <p:cond delay="0"/>
                                          </p:stCondLst>
                                        </p:cTn>
                                        <p:tgtEl>
                                          <p:spTgt spid="20485"/>
                                        </p:tgtEl>
                                        <p:attrNameLst>
                                          <p:attrName>style.visibility</p:attrName>
                                        </p:attrNameLst>
                                      </p:cBhvr>
                                      <p:to>
                                        <p:strVal val="visible"/>
                                      </p:to>
                                    </p:set>
                                    <p:animEffect transition="in" filter="box(out)">
                                      <p:cBhvr>
                                        <p:cTn id="7" dur="500"/>
                                        <p:tgtEl>
                                          <p:spTgt spid="2048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485" grpId="0" autoUpdateAnimBg="0"/>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p:txBody>
          <a:bodyPr/>
          <a:lstStyle/>
          <a:p>
            <a:r>
              <a:rPr lang="de-DE" altLang="de-DE"/>
              <a:t>Resonanzmerkmale: </a:t>
            </a:r>
            <a:r>
              <a:rPr lang="de-DE" altLang="de-DE" i="1"/>
              <a:t>koronal</a:t>
            </a:r>
          </a:p>
        </p:txBody>
      </p:sp>
      <p:sp>
        <p:nvSpPr>
          <p:cNvPr id="21507" name="Rectangle 3"/>
          <p:cNvSpPr>
            <a:spLocks noGrp="1" noChangeArrowheads="1"/>
          </p:cNvSpPr>
          <p:nvPr>
            <p:ph type="body" idx="1"/>
          </p:nvPr>
        </p:nvSpPr>
        <p:spPr>
          <a:xfrm>
            <a:off x="684213" y="1752600"/>
            <a:ext cx="7704137" cy="4343400"/>
          </a:xfrm>
        </p:spPr>
        <p:txBody>
          <a:bodyPr/>
          <a:lstStyle/>
          <a:p>
            <a:pPr marL="0" indent="0" algn="just">
              <a:buFont typeface="Wingdings 2" pitchFamily="18" charset="2"/>
              <a:buNone/>
            </a:pPr>
            <a:r>
              <a:rPr lang="de-DE" altLang="de-DE">
                <a:solidFill>
                  <a:schemeClr val="accent2"/>
                </a:solidFill>
                <a:cs typeface="Times New Roman" pitchFamily="18" charset="0"/>
              </a:rPr>
              <a:t>Koronale</a:t>
            </a:r>
            <a:r>
              <a:rPr lang="de-DE" altLang="de-DE">
                <a:cs typeface="Times New Roman" pitchFamily="18" charset="0"/>
              </a:rPr>
              <a:t> Laute werden durch eine Anhebung des Zungenkranzes (lat. </a:t>
            </a:r>
            <a:r>
              <a:rPr lang="de-DE" altLang="de-DE" i="1">
                <a:cs typeface="Times New Roman" pitchFamily="18" charset="0"/>
              </a:rPr>
              <a:t>corona</a:t>
            </a:r>
            <a:r>
              <a:rPr lang="de-DE" altLang="de-DE">
                <a:cs typeface="Times New Roman" pitchFamily="18" charset="0"/>
              </a:rPr>
              <a:t>, d.h. Zungenspitze bzw. Zungenblatt) über die seine neutrale Stellung hinaus gebildet; bei </a:t>
            </a:r>
            <a:r>
              <a:rPr lang="de-DE" altLang="de-DE">
                <a:solidFill>
                  <a:schemeClr val="accent2"/>
                </a:solidFill>
                <a:cs typeface="Times New Roman" pitchFamily="18" charset="0"/>
              </a:rPr>
              <a:t>nicht-koronalen</a:t>
            </a:r>
            <a:r>
              <a:rPr lang="de-DE" altLang="de-DE">
                <a:cs typeface="Times New Roman" pitchFamily="18" charset="0"/>
              </a:rPr>
              <a:t> Lauten befindet sich der Zungenkranz in der neutralen Stellung.</a:t>
            </a:r>
          </a:p>
          <a:p>
            <a:pPr marL="0" indent="0"/>
            <a:endParaRPr lang="de-DE" altLang="de-DE"/>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p:txBody>
          <a:bodyPr/>
          <a:lstStyle/>
          <a:p>
            <a:r>
              <a:rPr lang="de-DE" altLang="de-DE"/>
              <a:t>Resonanzmerkmal </a:t>
            </a:r>
            <a:r>
              <a:rPr lang="de-DE" altLang="de-DE" i="1"/>
              <a:t>koronal</a:t>
            </a:r>
            <a:r>
              <a:rPr lang="de-DE" altLang="de-DE"/>
              <a:t>: Beispiele</a:t>
            </a:r>
          </a:p>
        </p:txBody>
      </p:sp>
      <p:sp>
        <p:nvSpPr>
          <p:cNvPr id="22531" name="Rectangle 3"/>
          <p:cNvSpPr>
            <a:spLocks noGrp="1" noChangeArrowheads="1"/>
          </p:cNvSpPr>
          <p:nvPr>
            <p:ph type="body" idx="1"/>
          </p:nvPr>
        </p:nvSpPr>
        <p:spPr/>
        <p:txBody>
          <a:bodyPr/>
          <a:lstStyle/>
          <a:p>
            <a:pPr marL="0" indent="0">
              <a:buFont typeface="Wingdings 2" pitchFamily="18" charset="2"/>
              <a:buNone/>
            </a:pPr>
            <a:r>
              <a:rPr lang="de-DE" altLang="de-DE" dirty="0">
                <a:cs typeface="Times New Roman" pitchFamily="18" charset="0"/>
              </a:rPr>
              <a:t>Die sog. </a:t>
            </a:r>
            <a:r>
              <a:rPr lang="de-DE" altLang="de-DE" dirty="0">
                <a:solidFill>
                  <a:schemeClr val="accent2"/>
                </a:solidFill>
                <a:cs typeface="Times New Roman" pitchFamily="18" charset="0"/>
              </a:rPr>
              <a:t>dentalen</a:t>
            </a:r>
            <a:r>
              <a:rPr lang="de-DE" altLang="de-DE" dirty="0">
                <a:cs typeface="Times New Roman" pitchFamily="18" charset="0"/>
              </a:rPr>
              <a:t>, </a:t>
            </a:r>
            <a:r>
              <a:rPr lang="de-DE" altLang="de-DE" dirty="0">
                <a:solidFill>
                  <a:schemeClr val="accent2"/>
                </a:solidFill>
                <a:cs typeface="Times New Roman" pitchFamily="18" charset="0"/>
              </a:rPr>
              <a:t>alveolaren</a:t>
            </a:r>
            <a:r>
              <a:rPr lang="de-DE" altLang="de-DE" dirty="0">
                <a:cs typeface="Times New Roman" pitchFamily="18" charset="0"/>
              </a:rPr>
              <a:t>, und </a:t>
            </a:r>
            <a:r>
              <a:rPr lang="de-DE" altLang="de-DE" dirty="0" err="1">
                <a:solidFill>
                  <a:schemeClr val="accent2"/>
                </a:solidFill>
                <a:cs typeface="Times New Roman" pitchFamily="18" charset="0"/>
              </a:rPr>
              <a:t>palato</a:t>
            </a:r>
            <a:r>
              <a:rPr lang="de-DE" altLang="de-DE" dirty="0">
                <a:solidFill>
                  <a:schemeClr val="accent2"/>
                </a:solidFill>
                <a:cs typeface="Times New Roman" pitchFamily="18" charset="0"/>
              </a:rPr>
              <a:t>-alveolaren</a:t>
            </a:r>
            <a:r>
              <a:rPr lang="de-DE" altLang="de-DE" dirty="0">
                <a:cs typeface="Times New Roman" pitchFamily="18" charset="0"/>
              </a:rPr>
              <a:t> Konsonanten sind </a:t>
            </a:r>
            <a:r>
              <a:rPr lang="de-DE" altLang="de-DE" dirty="0" err="1">
                <a:solidFill>
                  <a:schemeClr val="accent2"/>
                </a:solidFill>
                <a:cs typeface="Times New Roman" pitchFamily="18" charset="0"/>
              </a:rPr>
              <a:t>koronal</a:t>
            </a:r>
            <a:r>
              <a:rPr lang="de-DE" altLang="de-DE" dirty="0">
                <a:cs typeface="Times New Roman" pitchFamily="18" charset="0"/>
              </a:rPr>
              <a:t>, ebenso wie die </a:t>
            </a:r>
            <a:r>
              <a:rPr lang="de-DE" altLang="de-DE" dirty="0">
                <a:solidFill>
                  <a:schemeClr val="accent2"/>
                </a:solidFill>
                <a:cs typeface="Times New Roman" pitchFamily="18" charset="0"/>
              </a:rPr>
              <a:t>apikal</a:t>
            </a:r>
            <a:r>
              <a:rPr lang="de-DE" altLang="de-DE" dirty="0">
                <a:cs typeface="Times New Roman" pitchFamily="18" charset="0"/>
              </a:rPr>
              <a:t> oder </a:t>
            </a:r>
            <a:r>
              <a:rPr lang="de-DE" altLang="de-DE" dirty="0">
                <a:solidFill>
                  <a:schemeClr val="accent2"/>
                </a:solidFill>
                <a:cs typeface="Times New Roman" pitchFamily="18" charset="0"/>
              </a:rPr>
              <a:t>laminal</a:t>
            </a:r>
            <a:r>
              <a:rPr lang="de-DE" altLang="de-DE" dirty="0">
                <a:cs typeface="Times New Roman" pitchFamily="18" charset="0"/>
              </a:rPr>
              <a:t> artikulierten Liquide. Konsonanten, die mit den Lippen oder mit dem Zungenrücken artikuliert werden, sind </a:t>
            </a:r>
            <a:r>
              <a:rPr lang="de-DE" altLang="de-DE" dirty="0">
                <a:solidFill>
                  <a:schemeClr val="accent2"/>
                </a:solidFill>
                <a:cs typeface="Times New Roman" pitchFamily="18" charset="0"/>
              </a:rPr>
              <a:t>nicht-</a:t>
            </a:r>
            <a:r>
              <a:rPr lang="de-DE" altLang="de-DE" dirty="0" err="1">
                <a:solidFill>
                  <a:schemeClr val="accent2"/>
                </a:solidFill>
                <a:cs typeface="Times New Roman" pitchFamily="18" charset="0"/>
              </a:rPr>
              <a:t>koronal</a:t>
            </a:r>
            <a:r>
              <a:rPr lang="de-DE" altLang="de-DE" dirty="0">
                <a:cs typeface="Times New Roman" pitchFamily="18" charset="0"/>
              </a:rPr>
              <a:t>. Die Gleitlaute /j/ und /w/ sind demnach nicht-</a:t>
            </a:r>
            <a:r>
              <a:rPr lang="de-DE" altLang="de-DE" dirty="0" err="1">
                <a:cs typeface="Times New Roman" pitchFamily="18" charset="0"/>
              </a:rPr>
              <a:t>koronal</a:t>
            </a:r>
            <a:r>
              <a:rPr lang="de-DE" altLang="de-DE" dirty="0">
                <a:cs typeface="Times New Roman" pitchFamily="18" charset="0"/>
              </a:rPr>
              <a:t>. </a:t>
            </a:r>
            <a:r>
              <a:rPr lang="de-DE" altLang="de-DE" dirty="0">
                <a:solidFill>
                  <a:schemeClr val="accent2"/>
                </a:solidFill>
                <a:cs typeface="Times New Roman" pitchFamily="18" charset="0"/>
              </a:rPr>
              <a:t>Retroflexe</a:t>
            </a:r>
            <a:r>
              <a:rPr lang="de-DE" altLang="de-DE" dirty="0">
                <a:cs typeface="Times New Roman" pitchFamily="18" charset="0"/>
              </a:rPr>
              <a:t> Laute sind </a:t>
            </a:r>
            <a:r>
              <a:rPr lang="de-DE" altLang="de-DE" dirty="0" err="1">
                <a:cs typeface="Times New Roman" pitchFamily="18" charset="0"/>
              </a:rPr>
              <a:t>koronal</a:t>
            </a:r>
            <a:r>
              <a:rPr lang="de-DE" altLang="de-DE" dirty="0">
                <a:cs typeface="Times New Roman" pitchFamily="18" charset="0"/>
              </a:rPr>
              <a:t>.</a:t>
            </a:r>
          </a:p>
          <a:p>
            <a:pPr marL="0" indent="0">
              <a:buFont typeface="Wingdings 2" pitchFamily="18" charset="2"/>
              <a:buNone/>
            </a:pPr>
            <a:r>
              <a:rPr lang="en-GB" altLang="de-DE" dirty="0">
                <a:cs typeface="Times New Roman" pitchFamily="18" charset="0"/>
              </a:rPr>
              <a:t>[+</a:t>
            </a:r>
            <a:r>
              <a:rPr lang="en-GB" altLang="de-DE" dirty="0" err="1">
                <a:cs typeface="Times New Roman" pitchFamily="18" charset="0"/>
              </a:rPr>
              <a:t>koronal</a:t>
            </a:r>
            <a:r>
              <a:rPr lang="en-GB" altLang="de-DE" dirty="0">
                <a:cs typeface="Times New Roman" pitchFamily="18" charset="0"/>
              </a:rPr>
              <a:t>] = </a:t>
            </a:r>
            <a:r>
              <a:rPr lang="en-GB" altLang="de-DE" dirty="0" smtClean="0">
                <a:cs typeface="Times New Roman" pitchFamily="18" charset="0"/>
              </a:rPr>
              <a:t>{θ, ð, </a:t>
            </a:r>
            <a:r>
              <a:rPr lang="en-GB" altLang="de-DE" dirty="0">
                <a:cs typeface="Times New Roman" pitchFamily="18" charset="0"/>
              </a:rPr>
              <a:t>t, d, n, s, z, l, r, </a:t>
            </a:r>
            <a:r>
              <a:rPr lang="en-GB" altLang="de-DE" dirty="0" smtClean="0">
                <a:cs typeface="Times New Roman" pitchFamily="18" charset="0"/>
              </a:rPr>
              <a:t>ʃ, ʒ, </a:t>
            </a:r>
            <a:r>
              <a:rPr lang="en-GB" altLang="de-DE" dirty="0" err="1" smtClean="0">
                <a:cs typeface="Times New Roman" pitchFamily="18" charset="0"/>
              </a:rPr>
              <a:t>tʃ</a:t>
            </a:r>
            <a:r>
              <a:rPr lang="en-GB" altLang="de-DE" dirty="0" smtClean="0">
                <a:cs typeface="Times New Roman" pitchFamily="18" charset="0"/>
              </a:rPr>
              <a:t>, </a:t>
            </a:r>
            <a:r>
              <a:rPr lang="en-GB" altLang="de-DE" dirty="0" err="1" smtClean="0">
                <a:cs typeface="Times New Roman" pitchFamily="18" charset="0"/>
              </a:rPr>
              <a:t>dʒ</a:t>
            </a:r>
            <a:r>
              <a:rPr lang="en-GB" altLang="de-DE" dirty="0" smtClean="0">
                <a:cs typeface="Times New Roman" pitchFamily="18" charset="0"/>
              </a:rPr>
              <a:t>}</a:t>
            </a:r>
            <a:endParaRPr lang="de-DE" altLang="de-DE" dirty="0">
              <a:cs typeface="Times New Roman" pitchFamily="18" charset="0"/>
            </a:endParaRPr>
          </a:p>
          <a:p>
            <a:pPr marL="0" indent="0">
              <a:buFont typeface="Wingdings 2" pitchFamily="18" charset="2"/>
              <a:buNone/>
            </a:pPr>
            <a:r>
              <a:rPr lang="en-GB" altLang="de-DE" dirty="0">
                <a:cs typeface="Times New Roman" pitchFamily="18" charset="0"/>
              </a:rPr>
              <a:t>[</a:t>
            </a:r>
            <a:r>
              <a:rPr lang="de-DE" altLang="de-DE" dirty="0">
                <a:latin typeface="Symbol" pitchFamily="18" charset="2"/>
                <a:cs typeface="Times New Roman" pitchFamily="18" charset="0"/>
              </a:rPr>
              <a:t>-</a:t>
            </a:r>
            <a:r>
              <a:rPr lang="en-GB" altLang="de-DE" dirty="0" err="1">
                <a:cs typeface="Times New Roman" pitchFamily="18" charset="0"/>
              </a:rPr>
              <a:t>koronal</a:t>
            </a:r>
            <a:r>
              <a:rPr lang="en-GB" altLang="de-DE" dirty="0">
                <a:cs typeface="Times New Roman" pitchFamily="18" charset="0"/>
              </a:rPr>
              <a:t>] = {p, b, f, v, m, j, w, k, g, </a:t>
            </a:r>
            <a:r>
              <a:rPr lang="en-GB" altLang="de-DE" dirty="0" smtClean="0">
                <a:cs typeface="Times New Roman" pitchFamily="18" charset="0"/>
              </a:rPr>
              <a:t>ŋ} </a:t>
            </a:r>
            <a:r>
              <a:rPr lang="de-DE" altLang="de-DE" dirty="0">
                <a:cs typeface="Times New Roman" pitchFamily="18" charset="0"/>
                <a:sym typeface="Symbol" pitchFamily="18" charset="2"/>
              </a:rPr>
              <a:t></a:t>
            </a:r>
            <a:r>
              <a:rPr lang="en-GB" altLang="de-DE" dirty="0">
                <a:cs typeface="Times New Roman" pitchFamily="18" charset="0"/>
              </a:rPr>
              <a:t> </a:t>
            </a:r>
            <a:r>
              <a:rPr lang="en-GB" altLang="de-DE" dirty="0" err="1">
                <a:cs typeface="Times New Roman" pitchFamily="18" charset="0"/>
              </a:rPr>
              <a:t>Vokale</a:t>
            </a:r>
            <a:endParaRPr lang="de-DE" altLang="de-DE" dirty="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2531">
                                            <p:txEl>
                                              <p:pRg st="0" end="0"/>
                                            </p:txEl>
                                          </p:spTgt>
                                        </p:tgtEl>
                                        <p:attrNameLst>
                                          <p:attrName>style.visibility</p:attrName>
                                        </p:attrNameLst>
                                      </p:cBhvr>
                                      <p:to>
                                        <p:strVal val="visible"/>
                                      </p:to>
                                    </p:set>
                                    <p:animEffect transition="in" filter="wipe(left)">
                                      <p:cBhvr>
                                        <p:cTn id="7" dur="500"/>
                                        <p:tgtEl>
                                          <p:spTgt spid="22531">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22531">
                                            <p:txEl>
                                              <p:pRg st="1" end="1"/>
                                            </p:txEl>
                                          </p:spTgt>
                                        </p:tgtEl>
                                        <p:attrNameLst>
                                          <p:attrName>style.visibility</p:attrName>
                                        </p:attrNameLst>
                                      </p:cBhvr>
                                      <p:to>
                                        <p:strVal val="visible"/>
                                      </p:to>
                                    </p:set>
                                    <p:animEffect transition="in" filter="wipe(left)">
                                      <p:cBhvr>
                                        <p:cTn id="12" dur="500"/>
                                        <p:tgtEl>
                                          <p:spTgt spid="22531">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22531">
                                            <p:txEl>
                                              <p:pRg st="2" end="2"/>
                                            </p:txEl>
                                          </p:spTgt>
                                        </p:tgtEl>
                                        <p:attrNameLst>
                                          <p:attrName>style.visibility</p:attrName>
                                        </p:attrNameLst>
                                      </p:cBhvr>
                                      <p:to>
                                        <p:strVal val="visible"/>
                                      </p:to>
                                    </p:set>
                                    <p:animEffect transition="in" filter="wipe(left)">
                                      <p:cBhvr>
                                        <p:cTn id="17" dur="500"/>
                                        <p:tgtEl>
                                          <p:spTgt spid="22531">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531" grpId="0" build="p" autoUpdateAnimBg="0"/>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p:txBody>
          <a:bodyPr/>
          <a:lstStyle/>
          <a:p>
            <a:r>
              <a:rPr lang="de-DE" altLang="de-DE">
                <a:cs typeface="Times New Roman" pitchFamily="18" charset="0"/>
              </a:rPr>
              <a:t>Resonanzmerkmal</a:t>
            </a:r>
            <a:r>
              <a:rPr lang="de-DE" altLang="de-DE" i="1">
                <a:cs typeface="Times New Roman" pitchFamily="18" charset="0"/>
              </a:rPr>
              <a:t>: anterior</a:t>
            </a:r>
          </a:p>
        </p:txBody>
      </p:sp>
      <p:sp>
        <p:nvSpPr>
          <p:cNvPr id="23555" name="Rectangle 3"/>
          <p:cNvSpPr>
            <a:spLocks noGrp="1" noChangeArrowheads="1"/>
          </p:cNvSpPr>
          <p:nvPr>
            <p:ph type="body" idx="1"/>
          </p:nvPr>
        </p:nvSpPr>
        <p:spPr/>
        <p:txBody>
          <a:bodyPr/>
          <a:lstStyle/>
          <a:p>
            <a:pPr marL="0" indent="0">
              <a:buFont typeface="Wingdings 2" pitchFamily="18" charset="2"/>
              <a:buNone/>
            </a:pPr>
            <a:r>
              <a:rPr lang="de-DE" altLang="de-DE" sz="2800" dirty="0">
                <a:cs typeface="Times New Roman" pitchFamily="18" charset="0"/>
              </a:rPr>
              <a:t>Laute mit einem Hindernis </a:t>
            </a:r>
            <a:r>
              <a:rPr lang="de-DE" altLang="de-DE" sz="2800" dirty="0">
                <a:solidFill>
                  <a:schemeClr val="accent2"/>
                </a:solidFill>
                <a:cs typeface="Times New Roman" pitchFamily="18" charset="0"/>
              </a:rPr>
              <a:t>vor</a:t>
            </a:r>
            <a:r>
              <a:rPr lang="de-DE" altLang="de-DE" sz="2800" dirty="0">
                <a:cs typeface="Times New Roman" pitchFamily="18" charset="0"/>
              </a:rPr>
              <a:t> der </a:t>
            </a:r>
            <a:r>
              <a:rPr lang="de-DE" altLang="de-DE" sz="2800" dirty="0" err="1">
                <a:cs typeface="Times New Roman" pitchFamily="18" charset="0"/>
              </a:rPr>
              <a:t>palato</a:t>
            </a:r>
            <a:r>
              <a:rPr lang="de-DE" altLang="de-DE" sz="2800" dirty="0">
                <a:cs typeface="Times New Roman" pitchFamily="18" charset="0"/>
              </a:rPr>
              <a:t>-alveolaren Zone sind </a:t>
            </a:r>
            <a:r>
              <a:rPr lang="de-DE" altLang="de-DE" sz="2800" dirty="0" err="1">
                <a:solidFill>
                  <a:schemeClr val="accent2"/>
                </a:solidFill>
                <a:cs typeface="Times New Roman" pitchFamily="18" charset="0"/>
              </a:rPr>
              <a:t>anterior</a:t>
            </a:r>
            <a:r>
              <a:rPr lang="de-DE" altLang="de-DE" sz="2800" dirty="0">
                <a:cs typeface="Times New Roman" pitchFamily="18" charset="0"/>
              </a:rPr>
              <a:t>. Alle anderen sind </a:t>
            </a:r>
            <a:r>
              <a:rPr lang="de-DE" altLang="de-DE" sz="2800" dirty="0">
                <a:solidFill>
                  <a:schemeClr val="accent2"/>
                </a:solidFill>
                <a:cs typeface="Times New Roman" pitchFamily="18" charset="0"/>
              </a:rPr>
              <a:t>nicht-</a:t>
            </a:r>
            <a:r>
              <a:rPr lang="de-DE" altLang="de-DE" sz="2800" dirty="0" err="1">
                <a:solidFill>
                  <a:schemeClr val="accent2"/>
                </a:solidFill>
                <a:cs typeface="Times New Roman" pitchFamily="18" charset="0"/>
              </a:rPr>
              <a:t>anterior</a:t>
            </a:r>
            <a:r>
              <a:rPr lang="de-DE" altLang="de-DE" sz="2800" dirty="0">
                <a:cs typeface="Times New Roman" pitchFamily="18" charset="0"/>
              </a:rPr>
              <a:t>.</a:t>
            </a:r>
          </a:p>
          <a:p>
            <a:pPr marL="0" indent="0">
              <a:buFont typeface="Wingdings 2" pitchFamily="18" charset="2"/>
              <a:buNone/>
            </a:pPr>
            <a:r>
              <a:rPr lang="de-DE" altLang="de-DE" sz="2800" dirty="0">
                <a:cs typeface="Times New Roman" pitchFamily="18" charset="0"/>
              </a:rPr>
              <a:t>[+</a:t>
            </a:r>
            <a:r>
              <a:rPr lang="de-DE" altLang="de-DE" sz="2800" dirty="0" err="1">
                <a:cs typeface="Times New Roman" pitchFamily="18" charset="0"/>
              </a:rPr>
              <a:t>anterior</a:t>
            </a:r>
            <a:r>
              <a:rPr lang="de-DE" altLang="de-DE" sz="2800" dirty="0">
                <a:cs typeface="Times New Roman" pitchFamily="18" charset="0"/>
              </a:rPr>
              <a:t>]: {p, b, m, f, v, </a:t>
            </a:r>
            <a:r>
              <a:rPr lang="de-DE" altLang="de-DE" sz="2800" dirty="0" smtClean="0">
                <a:cs typeface="Times New Roman" pitchFamily="18" charset="0"/>
              </a:rPr>
              <a:t>θ, ð, </a:t>
            </a:r>
            <a:r>
              <a:rPr lang="de-DE" altLang="de-DE" sz="2800" dirty="0">
                <a:cs typeface="Times New Roman" pitchFamily="18" charset="0"/>
              </a:rPr>
              <a:t>t, d, n, l, r, s, z}</a:t>
            </a:r>
          </a:p>
          <a:p>
            <a:pPr marL="0" indent="0">
              <a:buFont typeface="Wingdings 2" pitchFamily="18" charset="2"/>
              <a:buNone/>
            </a:pPr>
            <a:r>
              <a:rPr lang="de-DE" altLang="de-DE" sz="2800" dirty="0">
                <a:cs typeface="Times New Roman" pitchFamily="18" charset="0"/>
              </a:rPr>
              <a:t>[-</a:t>
            </a:r>
            <a:r>
              <a:rPr lang="de-DE" altLang="de-DE" sz="2800" dirty="0" err="1">
                <a:cs typeface="Times New Roman" pitchFamily="18" charset="0"/>
              </a:rPr>
              <a:t>anterior</a:t>
            </a:r>
            <a:r>
              <a:rPr lang="de-DE" altLang="de-DE" sz="2800" dirty="0">
                <a:cs typeface="Times New Roman" pitchFamily="18" charset="0"/>
              </a:rPr>
              <a:t>]: </a:t>
            </a:r>
            <a:r>
              <a:rPr lang="de-DE" altLang="de-DE" sz="2800" dirty="0" smtClean="0">
                <a:cs typeface="Times New Roman" pitchFamily="18" charset="0"/>
              </a:rPr>
              <a:t>{ʃ, ʒ, </a:t>
            </a:r>
            <a:r>
              <a:rPr lang="de-DE" altLang="de-DE" sz="2800" dirty="0" err="1" smtClean="0">
                <a:cs typeface="Times New Roman" pitchFamily="18" charset="0"/>
              </a:rPr>
              <a:t>tʃ</a:t>
            </a:r>
            <a:r>
              <a:rPr lang="de-DE" altLang="de-DE" sz="2800" dirty="0" smtClean="0">
                <a:cs typeface="Times New Roman" pitchFamily="18" charset="0"/>
              </a:rPr>
              <a:t>, </a:t>
            </a:r>
            <a:r>
              <a:rPr lang="de-DE" altLang="de-DE" sz="2800" dirty="0" err="1" smtClean="0">
                <a:cs typeface="Times New Roman" pitchFamily="18" charset="0"/>
              </a:rPr>
              <a:t>dʒ</a:t>
            </a:r>
            <a:r>
              <a:rPr lang="de-DE" altLang="de-DE" sz="2800" dirty="0" smtClean="0">
                <a:cs typeface="Times New Roman" pitchFamily="18" charset="0"/>
              </a:rPr>
              <a:t>, </a:t>
            </a:r>
            <a:r>
              <a:rPr lang="de-DE" altLang="de-DE" sz="2800" dirty="0">
                <a:cs typeface="Times New Roman" pitchFamily="18" charset="0"/>
              </a:rPr>
              <a:t>k, g, </a:t>
            </a:r>
            <a:r>
              <a:rPr lang="de-DE" altLang="de-DE" sz="2800" dirty="0" smtClean="0">
                <a:cs typeface="Times New Roman" pitchFamily="18" charset="0"/>
              </a:rPr>
              <a:t>ŋ, </a:t>
            </a:r>
            <a:r>
              <a:rPr lang="de-DE" altLang="de-DE" sz="2800" dirty="0">
                <a:cs typeface="Times New Roman" pitchFamily="18" charset="0"/>
              </a:rPr>
              <a:t>j, w, h, </a:t>
            </a:r>
            <a:r>
              <a:rPr lang="de-DE" altLang="de-DE" sz="2800" dirty="0" smtClean="0">
                <a:cs typeface="Times New Roman" pitchFamily="18" charset="0"/>
              </a:rPr>
              <a:t>Ɂ} </a:t>
            </a:r>
            <a:r>
              <a:rPr lang="de-DE" altLang="de-DE" sz="2800" dirty="0">
                <a:cs typeface="Times New Roman" pitchFamily="18" charset="0"/>
                <a:sym typeface="Symbol" pitchFamily="18" charset="2"/>
              </a:rPr>
              <a:t></a:t>
            </a:r>
            <a:r>
              <a:rPr lang="de-DE" altLang="de-DE" sz="2800" dirty="0">
                <a:cs typeface="Times New Roman" pitchFamily="18" charset="0"/>
              </a:rPr>
              <a:t> Vokale</a:t>
            </a:r>
            <a:endParaRPr lang="de-DE" altLang="de-DE" sz="2800" dirty="0"/>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p:txBody>
          <a:bodyPr/>
          <a:lstStyle/>
          <a:p>
            <a:r>
              <a:rPr lang="de-DE" altLang="de-DE"/>
              <a:t>Zungenrücken-Merkmale</a:t>
            </a:r>
          </a:p>
        </p:txBody>
      </p:sp>
      <p:sp>
        <p:nvSpPr>
          <p:cNvPr id="24579" name="Rectangle 3"/>
          <p:cNvSpPr>
            <a:spLocks noGrp="1" noChangeArrowheads="1"/>
          </p:cNvSpPr>
          <p:nvPr>
            <p:ph type="body" idx="1"/>
          </p:nvPr>
        </p:nvSpPr>
        <p:spPr>
          <a:xfrm>
            <a:off x="685800" y="1676400"/>
            <a:ext cx="7772400" cy="4419600"/>
          </a:xfrm>
        </p:spPr>
        <p:txBody>
          <a:bodyPr/>
          <a:lstStyle/>
          <a:p>
            <a:pPr marL="0" indent="0">
              <a:buFont typeface="Wingdings 2" pitchFamily="18" charset="2"/>
              <a:buNone/>
            </a:pPr>
            <a:r>
              <a:rPr lang="de-DE" altLang="de-DE">
                <a:cs typeface="Times New Roman" pitchFamily="18" charset="0"/>
              </a:rPr>
              <a:t>Eine weitere Verfeinerung wird durch die Zungenrücken-Merkmale erzielt:</a:t>
            </a:r>
          </a:p>
          <a:p>
            <a:pPr marL="768350" lvl="1"/>
            <a:r>
              <a:rPr lang="de-DE" altLang="de-DE">
                <a:cs typeface="Times New Roman" pitchFamily="18" charset="0"/>
              </a:rPr>
              <a:t>hoch–nicht-hoch		[</a:t>
            </a:r>
            <a:r>
              <a:rPr lang="en-US" altLang="de-DE"/>
              <a:t>± hoch]</a:t>
            </a:r>
          </a:p>
          <a:p>
            <a:pPr marL="768350" lvl="1"/>
            <a:r>
              <a:rPr lang="de-DE" altLang="de-DE">
                <a:cs typeface="Times New Roman" pitchFamily="18" charset="0"/>
              </a:rPr>
              <a:t>niedrig–nicht-niedrig	[</a:t>
            </a:r>
            <a:r>
              <a:rPr lang="en-US" altLang="de-DE"/>
              <a:t>± niedrig]</a:t>
            </a:r>
            <a:endParaRPr lang="de-DE" altLang="de-DE">
              <a:cs typeface="Times New Roman" pitchFamily="18" charset="0"/>
            </a:endParaRPr>
          </a:p>
          <a:p>
            <a:pPr marL="768350" lvl="1"/>
            <a:r>
              <a:rPr lang="de-DE" altLang="de-DE">
                <a:cs typeface="Times New Roman" pitchFamily="18" charset="0"/>
              </a:rPr>
              <a:t>hinten–nicht-hinten	[</a:t>
            </a:r>
            <a:r>
              <a:rPr lang="en-US" altLang="de-DE"/>
              <a:t>± hinten]</a:t>
            </a:r>
            <a:endParaRPr lang="de-DE" altLang="de-DE">
              <a:cs typeface="Times New Roman" pitchFamily="18" charset="0"/>
            </a:endParaRPr>
          </a:p>
          <a:p>
            <a:pPr marL="0" indent="0">
              <a:buFont typeface="Wingdings 2" pitchFamily="18" charset="2"/>
              <a:buNone/>
            </a:pPr>
            <a:r>
              <a:rPr lang="de-DE" altLang="de-DE">
                <a:cs typeface="Times New Roman" pitchFamily="18" charset="0"/>
              </a:rPr>
              <a:t>Diese Merkmale haben jetzt Konsonanten mit den Vokalen gemeinsam.</a:t>
            </a:r>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p:txBody>
          <a:bodyPr/>
          <a:lstStyle/>
          <a:p>
            <a:r>
              <a:rPr lang="de-DE" altLang="de-DE"/>
              <a:t>Zungenrücken-Merkmale: </a:t>
            </a:r>
            <a:r>
              <a:rPr lang="de-DE" altLang="de-DE" i="1">
                <a:cs typeface="Times New Roman" pitchFamily="18" charset="0"/>
              </a:rPr>
              <a:t>hoch</a:t>
            </a:r>
          </a:p>
        </p:txBody>
      </p:sp>
      <p:sp>
        <p:nvSpPr>
          <p:cNvPr id="25603" name="Rectangle 3"/>
          <p:cNvSpPr>
            <a:spLocks noGrp="1" noChangeArrowheads="1"/>
          </p:cNvSpPr>
          <p:nvPr>
            <p:ph type="body" idx="1"/>
          </p:nvPr>
        </p:nvSpPr>
        <p:spPr>
          <a:xfrm>
            <a:off x="685800" y="1676400"/>
            <a:ext cx="8255000" cy="4419600"/>
          </a:xfrm>
        </p:spPr>
        <p:txBody>
          <a:bodyPr/>
          <a:lstStyle/>
          <a:p>
            <a:pPr marL="0" indent="0">
              <a:buFont typeface="Wingdings 2" pitchFamily="18" charset="2"/>
              <a:buNone/>
            </a:pPr>
            <a:r>
              <a:rPr lang="de-DE" altLang="de-DE" dirty="0">
                <a:cs typeface="Times New Roman" pitchFamily="18" charset="0"/>
              </a:rPr>
              <a:t>Laute, die durch Anheben des Zungenrückens über die neutrale Stellung hinaus gebildet werden, heißen </a:t>
            </a:r>
            <a:r>
              <a:rPr lang="de-DE" altLang="de-DE" dirty="0">
                <a:solidFill>
                  <a:schemeClr val="accent2"/>
                </a:solidFill>
                <a:cs typeface="Times New Roman" pitchFamily="18" charset="0"/>
              </a:rPr>
              <a:t>hoch</a:t>
            </a:r>
            <a:r>
              <a:rPr lang="de-DE" altLang="de-DE" dirty="0">
                <a:cs typeface="Times New Roman" pitchFamily="18" charset="0"/>
              </a:rPr>
              <a:t>. Bei </a:t>
            </a:r>
            <a:r>
              <a:rPr lang="de-DE" altLang="de-DE" dirty="0">
                <a:solidFill>
                  <a:schemeClr val="accent2"/>
                </a:solidFill>
                <a:cs typeface="Times New Roman" pitchFamily="18" charset="0"/>
              </a:rPr>
              <a:t>nicht-hohen</a:t>
            </a:r>
            <a:r>
              <a:rPr lang="de-DE" altLang="de-DE" dirty="0">
                <a:cs typeface="Times New Roman" pitchFamily="18" charset="0"/>
              </a:rPr>
              <a:t> Lauten findet keine derartige Anhebung statt.</a:t>
            </a:r>
          </a:p>
          <a:p>
            <a:pPr marL="0" indent="0">
              <a:buFont typeface="Wingdings 2" pitchFamily="18" charset="2"/>
              <a:buNone/>
            </a:pPr>
            <a:r>
              <a:rPr lang="de-DE" altLang="de-DE" dirty="0">
                <a:cs typeface="Times New Roman" pitchFamily="18" charset="0"/>
              </a:rPr>
              <a:t>[+hoch]: </a:t>
            </a:r>
            <a:r>
              <a:rPr lang="de-DE" altLang="de-DE" dirty="0" smtClean="0">
                <a:cs typeface="Times New Roman" pitchFamily="18" charset="0"/>
              </a:rPr>
              <a:t>{ʃ, ʒ, </a:t>
            </a:r>
            <a:r>
              <a:rPr lang="de-DE" altLang="de-DE" dirty="0" err="1" smtClean="0">
                <a:cs typeface="Times New Roman" pitchFamily="18" charset="0"/>
              </a:rPr>
              <a:t>tʃ</a:t>
            </a:r>
            <a:r>
              <a:rPr lang="de-DE" altLang="de-DE" dirty="0" smtClean="0">
                <a:cs typeface="Times New Roman" pitchFamily="18" charset="0"/>
              </a:rPr>
              <a:t>, </a:t>
            </a:r>
            <a:r>
              <a:rPr lang="de-DE" altLang="de-DE" dirty="0" err="1" smtClean="0">
                <a:cs typeface="Times New Roman" pitchFamily="18" charset="0"/>
              </a:rPr>
              <a:t>dʒ</a:t>
            </a:r>
            <a:r>
              <a:rPr lang="de-DE" altLang="de-DE" dirty="0" smtClean="0">
                <a:cs typeface="Times New Roman" pitchFamily="18" charset="0"/>
              </a:rPr>
              <a:t>, </a:t>
            </a:r>
            <a:r>
              <a:rPr lang="de-DE" altLang="de-DE" dirty="0">
                <a:cs typeface="Times New Roman" pitchFamily="18" charset="0"/>
              </a:rPr>
              <a:t>j, k, g, ŋ</a:t>
            </a:r>
            <a:r>
              <a:rPr lang="de-DE" altLang="de-DE" dirty="0" smtClean="0">
                <a:cs typeface="Times New Roman" pitchFamily="18" charset="0"/>
              </a:rPr>
              <a:t>} </a:t>
            </a:r>
            <a:endParaRPr lang="de-DE" altLang="de-DE" dirty="0">
              <a:cs typeface="Times New Roman" pitchFamily="18" charset="0"/>
            </a:endParaRPr>
          </a:p>
          <a:p>
            <a:pPr marL="0" indent="0">
              <a:buFont typeface="Wingdings 2" pitchFamily="18" charset="2"/>
              <a:buNone/>
            </a:pPr>
            <a:r>
              <a:rPr lang="de-DE" altLang="de-DE" dirty="0">
                <a:cs typeface="Times New Roman" pitchFamily="18" charset="0"/>
              </a:rPr>
              <a:t>[ </a:t>
            </a:r>
            <a:r>
              <a:rPr lang="de-DE" altLang="de-DE" dirty="0"/>
              <a:t>̵</a:t>
            </a:r>
            <a:r>
              <a:rPr lang="de-DE" altLang="de-DE" dirty="0">
                <a:cs typeface="Times New Roman" pitchFamily="18" charset="0"/>
              </a:rPr>
              <a:t> hoch]: {p, b, f, v, m, </a:t>
            </a:r>
            <a:r>
              <a:rPr lang="de-DE" altLang="de-DE" dirty="0" smtClean="0">
                <a:cs typeface="Times New Roman" pitchFamily="18" charset="0"/>
              </a:rPr>
              <a:t>θ, ð, </a:t>
            </a:r>
            <a:r>
              <a:rPr lang="de-DE" altLang="de-DE" dirty="0">
                <a:cs typeface="Times New Roman" pitchFamily="18" charset="0"/>
              </a:rPr>
              <a:t>t, d, s n}</a:t>
            </a:r>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p:txBody>
          <a:bodyPr/>
          <a:lstStyle/>
          <a:p>
            <a:r>
              <a:rPr lang="de-DE" altLang="de-DE"/>
              <a:t>Zungenrücken-Merkmale: </a:t>
            </a:r>
            <a:r>
              <a:rPr lang="de-DE" altLang="de-DE" i="1">
                <a:cs typeface="Times New Roman" pitchFamily="18" charset="0"/>
              </a:rPr>
              <a:t>niedrig</a:t>
            </a:r>
          </a:p>
        </p:txBody>
      </p:sp>
      <p:sp>
        <p:nvSpPr>
          <p:cNvPr id="26627" name="Rectangle 3"/>
          <p:cNvSpPr>
            <a:spLocks noGrp="1" noChangeArrowheads="1"/>
          </p:cNvSpPr>
          <p:nvPr>
            <p:ph type="body" idx="1"/>
          </p:nvPr>
        </p:nvSpPr>
        <p:spPr>
          <a:xfrm>
            <a:off x="685800" y="1676400"/>
            <a:ext cx="7772400" cy="4419600"/>
          </a:xfrm>
        </p:spPr>
        <p:txBody>
          <a:bodyPr/>
          <a:lstStyle/>
          <a:p>
            <a:pPr marL="0" indent="0" algn="just">
              <a:buFont typeface="Wingdings 2" pitchFamily="18" charset="2"/>
              <a:buNone/>
            </a:pPr>
            <a:r>
              <a:rPr lang="de-DE" altLang="de-DE">
                <a:solidFill>
                  <a:schemeClr val="accent2"/>
                </a:solidFill>
                <a:cs typeface="Times New Roman" pitchFamily="18" charset="0"/>
              </a:rPr>
              <a:t>Niedrige</a:t>
            </a:r>
            <a:r>
              <a:rPr lang="de-DE" altLang="de-DE">
                <a:cs typeface="Times New Roman" pitchFamily="18" charset="0"/>
              </a:rPr>
              <a:t> Laute werden durch Absenken des Zungen-rückens unterhalb der Zungenhöhe der neutralen Stellung gebildet. </a:t>
            </a:r>
          </a:p>
          <a:p>
            <a:pPr marL="0" indent="0" algn="just">
              <a:buFont typeface="Wingdings 2" pitchFamily="18" charset="2"/>
              <a:buNone/>
            </a:pPr>
            <a:r>
              <a:rPr lang="de-DE" altLang="de-DE">
                <a:solidFill>
                  <a:schemeClr val="accent2"/>
                </a:solidFill>
                <a:cs typeface="Times New Roman" pitchFamily="18" charset="0"/>
              </a:rPr>
              <a:t>Nicht-niedrige</a:t>
            </a:r>
            <a:r>
              <a:rPr lang="de-DE" altLang="de-DE">
                <a:cs typeface="Times New Roman" pitchFamily="18" charset="0"/>
              </a:rPr>
              <a:t> Laute werden ohne eine derartige Senkung gebildet.</a:t>
            </a:r>
            <a:endParaRPr lang="de-DE" altLang="de-DE"/>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p:txBody>
          <a:bodyPr/>
          <a:lstStyle/>
          <a:p>
            <a:r>
              <a:rPr lang="de-DE" altLang="de-DE"/>
              <a:t>Zungenrücken-Merkmale: </a:t>
            </a:r>
            <a:r>
              <a:rPr lang="de-DE" altLang="de-DE" i="1">
                <a:cs typeface="Times New Roman" pitchFamily="18" charset="0"/>
              </a:rPr>
              <a:t>hinten</a:t>
            </a:r>
          </a:p>
        </p:txBody>
      </p:sp>
      <p:sp>
        <p:nvSpPr>
          <p:cNvPr id="27651" name="Rectangle 3"/>
          <p:cNvSpPr>
            <a:spLocks noGrp="1" noChangeArrowheads="1"/>
          </p:cNvSpPr>
          <p:nvPr>
            <p:ph type="body" idx="1"/>
          </p:nvPr>
        </p:nvSpPr>
        <p:spPr>
          <a:xfrm>
            <a:off x="685800" y="1981200"/>
            <a:ext cx="8204200" cy="4114800"/>
          </a:xfrm>
        </p:spPr>
        <p:txBody>
          <a:bodyPr/>
          <a:lstStyle/>
          <a:p>
            <a:pPr marL="0" indent="0" algn="just">
              <a:buFont typeface="Wingdings 2" pitchFamily="18" charset="2"/>
              <a:buNone/>
            </a:pPr>
            <a:r>
              <a:rPr lang="de-DE" altLang="de-DE" dirty="0">
                <a:solidFill>
                  <a:schemeClr val="accent2"/>
                </a:solidFill>
                <a:cs typeface="Times New Roman" pitchFamily="18" charset="0"/>
              </a:rPr>
              <a:t>Hintere</a:t>
            </a:r>
            <a:r>
              <a:rPr lang="de-DE" altLang="de-DE" dirty="0">
                <a:cs typeface="Times New Roman" pitchFamily="18" charset="0"/>
              </a:rPr>
              <a:t> Laute werden dadurch gebildet, dass der Zungenrücken im Vergleich zur neutralen Stellung zurückgezogen ist.</a:t>
            </a:r>
          </a:p>
          <a:p>
            <a:pPr marL="0" indent="0">
              <a:buFont typeface="Wingdings 2" pitchFamily="18" charset="2"/>
              <a:buNone/>
            </a:pPr>
            <a:r>
              <a:rPr lang="de-DE" altLang="de-DE" dirty="0">
                <a:cs typeface="Times New Roman" pitchFamily="18" charset="0"/>
              </a:rPr>
              <a:t>[+hinten]: {k, g, </a:t>
            </a:r>
            <a:r>
              <a:rPr lang="de-DE" altLang="de-DE" dirty="0" smtClean="0">
                <a:cs typeface="Times New Roman" pitchFamily="18" charset="0"/>
              </a:rPr>
              <a:t>ŋ}</a:t>
            </a:r>
            <a:endParaRPr lang="de-DE" altLang="de-DE" dirty="0">
              <a:cs typeface="Times New Roman" pitchFamily="18" charset="0"/>
            </a:endParaRPr>
          </a:p>
          <a:p>
            <a:pPr marL="0" indent="0"/>
            <a:endParaRPr lang="de-DE" altLang="de-DE" dirty="0"/>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p:txBody>
          <a:bodyPr/>
          <a:lstStyle/>
          <a:p>
            <a:r>
              <a:rPr lang="de-DE" altLang="de-DE"/>
              <a:t>Merkmale für Artikulationsstellen</a:t>
            </a:r>
          </a:p>
        </p:txBody>
      </p:sp>
      <p:grpSp>
        <p:nvGrpSpPr>
          <p:cNvPr id="28675" name="Group 3"/>
          <p:cNvGrpSpPr>
            <a:grpSpLocks/>
          </p:cNvGrpSpPr>
          <p:nvPr/>
        </p:nvGrpSpPr>
        <p:grpSpPr bwMode="auto">
          <a:xfrm>
            <a:off x="1050925" y="1752600"/>
            <a:ext cx="7700963" cy="4492625"/>
            <a:chOff x="0" y="0"/>
            <a:chExt cx="2835" cy="4334"/>
          </a:xfrm>
        </p:grpSpPr>
        <p:grpSp>
          <p:nvGrpSpPr>
            <p:cNvPr id="28676" name="Group 4"/>
            <p:cNvGrpSpPr>
              <a:grpSpLocks/>
            </p:cNvGrpSpPr>
            <p:nvPr/>
          </p:nvGrpSpPr>
          <p:grpSpPr bwMode="auto">
            <a:xfrm>
              <a:off x="0" y="0"/>
              <a:ext cx="734" cy="394"/>
              <a:chOff x="0" y="0"/>
              <a:chExt cx="734" cy="394"/>
            </a:xfrm>
          </p:grpSpPr>
          <p:sp>
            <p:nvSpPr>
              <p:cNvPr id="28677" name="Rectangle 5"/>
              <p:cNvSpPr>
                <a:spLocks noChangeArrowheads="1"/>
              </p:cNvSpPr>
              <p:nvPr/>
            </p:nvSpPr>
            <p:spPr bwMode="auto">
              <a:xfrm>
                <a:off x="28" y="0"/>
                <a:ext cx="678" cy="3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l"/>
                <a:r>
                  <a:rPr lang="de-DE" altLang="de-DE" sz="2000">
                    <a:effectLst/>
                    <a:latin typeface="Tahoma" pitchFamily="34" charset="0"/>
                    <a:cs typeface="Times New Roman" pitchFamily="18" charset="0"/>
                  </a:rPr>
                  <a:t> </a:t>
                </a:r>
              </a:p>
              <a:p>
                <a:pPr algn="l"/>
                <a:endParaRPr lang="de-DE" altLang="de-DE" sz="2000">
                  <a:effectLst/>
                  <a:latin typeface="Tahoma" pitchFamily="34" charset="0"/>
                </a:endParaRPr>
              </a:p>
            </p:txBody>
          </p:sp>
          <p:sp>
            <p:nvSpPr>
              <p:cNvPr id="28678" name="Rectangle 6"/>
              <p:cNvSpPr>
                <a:spLocks noChangeArrowheads="1"/>
              </p:cNvSpPr>
              <p:nvPr/>
            </p:nvSpPr>
            <p:spPr bwMode="auto">
              <a:xfrm>
                <a:off x="0" y="0"/>
                <a:ext cx="734" cy="394"/>
              </a:xfrm>
              <a:prstGeom prst="rect">
                <a:avLst/>
              </a:prstGeom>
              <a:noFill/>
              <a:ln w="7" cap="sq">
                <a:solidFill>
                  <a:srgbClr val="A0A0A0"/>
                </a:solidFill>
                <a:miter lim="800000"/>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DE"/>
              </a:p>
            </p:txBody>
          </p:sp>
        </p:grpSp>
        <p:grpSp>
          <p:nvGrpSpPr>
            <p:cNvPr id="28679" name="Group 7"/>
            <p:cNvGrpSpPr>
              <a:grpSpLocks/>
            </p:cNvGrpSpPr>
            <p:nvPr/>
          </p:nvGrpSpPr>
          <p:grpSpPr bwMode="auto">
            <a:xfrm>
              <a:off x="734" y="0"/>
              <a:ext cx="458" cy="394"/>
              <a:chOff x="734" y="0"/>
              <a:chExt cx="458" cy="394"/>
            </a:xfrm>
          </p:grpSpPr>
          <p:sp>
            <p:nvSpPr>
              <p:cNvPr id="28680" name="Rectangle 8"/>
              <p:cNvSpPr>
                <a:spLocks noChangeArrowheads="1"/>
              </p:cNvSpPr>
              <p:nvPr/>
            </p:nvSpPr>
            <p:spPr bwMode="auto">
              <a:xfrm>
                <a:off x="762" y="0"/>
                <a:ext cx="402" cy="3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de-DE" altLang="de-DE" sz="2000">
                    <a:effectLst/>
                    <a:latin typeface="Tahoma" pitchFamily="34" charset="0"/>
                    <a:cs typeface="Times New Roman" pitchFamily="18" charset="0"/>
                  </a:rPr>
                  <a:t>anterior</a:t>
                </a:r>
              </a:p>
              <a:p>
                <a:endParaRPr lang="de-DE" altLang="de-DE" sz="2000">
                  <a:effectLst/>
                  <a:latin typeface="Tahoma" pitchFamily="34" charset="0"/>
                </a:endParaRPr>
              </a:p>
            </p:txBody>
          </p:sp>
          <p:sp>
            <p:nvSpPr>
              <p:cNvPr id="28681" name="Rectangle 9"/>
              <p:cNvSpPr>
                <a:spLocks noChangeArrowheads="1"/>
              </p:cNvSpPr>
              <p:nvPr/>
            </p:nvSpPr>
            <p:spPr bwMode="auto">
              <a:xfrm>
                <a:off x="734" y="0"/>
                <a:ext cx="458" cy="394"/>
              </a:xfrm>
              <a:prstGeom prst="rect">
                <a:avLst/>
              </a:prstGeom>
              <a:noFill/>
              <a:ln w="7" cap="sq">
                <a:solidFill>
                  <a:srgbClr val="A0A0A0"/>
                </a:solidFill>
                <a:miter lim="800000"/>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DE"/>
              </a:p>
            </p:txBody>
          </p:sp>
        </p:grpSp>
        <p:grpSp>
          <p:nvGrpSpPr>
            <p:cNvPr id="28682" name="Group 10"/>
            <p:cNvGrpSpPr>
              <a:grpSpLocks/>
            </p:cNvGrpSpPr>
            <p:nvPr/>
          </p:nvGrpSpPr>
          <p:grpSpPr bwMode="auto">
            <a:xfrm>
              <a:off x="1192" y="0"/>
              <a:ext cx="454" cy="394"/>
              <a:chOff x="1192" y="0"/>
              <a:chExt cx="454" cy="394"/>
            </a:xfrm>
          </p:grpSpPr>
          <p:sp>
            <p:nvSpPr>
              <p:cNvPr id="28683" name="Rectangle 11"/>
              <p:cNvSpPr>
                <a:spLocks noChangeArrowheads="1"/>
              </p:cNvSpPr>
              <p:nvPr/>
            </p:nvSpPr>
            <p:spPr bwMode="auto">
              <a:xfrm>
                <a:off x="1220" y="0"/>
                <a:ext cx="398" cy="3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de-DE" altLang="de-DE" sz="2000">
                    <a:effectLst/>
                    <a:latin typeface="Tahoma" pitchFamily="34" charset="0"/>
                    <a:cs typeface="Times New Roman" pitchFamily="18" charset="0"/>
                  </a:rPr>
                  <a:t>koronal</a:t>
                </a:r>
              </a:p>
              <a:p>
                <a:endParaRPr lang="de-DE" altLang="de-DE" sz="2000">
                  <a:effectLst/>
                  <a:latin typeface="Tahoma" pitchFamily="34" charset="0"/>
                </a:endParaRPr>
              </a:p>
            </p:txBody>
          </p:sp>
          <p:sp>
            <p:nvSpPr>
              <p:cNvPr id="28684" name="Rectangle 12"/>
              <p:cNvSpPr>
                <a:spLocks noChangeArrowheads="1"/>
              </p:cNvSpPr>
              <p:nvPr/>
            </p:nvSpPr>
            <p:spPr bwMode="auto">
              <a:xfrm>
                <a:off x="1192" y="0"/>
                <a:ext cx="454" cy="394"/>
              </a:xfrm>
              <a:prstGeom prst="rect">
                <a:avLst/>
              </a:prstGeom>
              <a:noFill/>
              <a:ln w="7" cap="sq">
                <a:solidFill>
                  <a:srgbClr val="A0A0A0"/>
                </a:solidFill>
                <a:miter lim="800000"/>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DE"/>
              </a:p>
            </p:txBody>
          </p:sp>
        </p:grpSp>
        <p:grpSp>
          <p:nvGrpSpPr>
            <p:cNvPr id="28685" name="Group 13"/>
            <p:cNvGrpSpPr>
              <a:grpSpLocks/>
            </p:cNvGrpSpPr>
            <p:nvPr/>
          </p:nvGrpSpPr>
          <p:grpSpPr bwMode="auto">
            <a:xfrm>
              <a:off x="1646" y="0"/>
              <a:ext cx="354" cy="394"/>
              <a:chOff x="1646" y="0"/>
              <a:chExt cx="354" cy="394"/>
            </a:xfrm>
          </p:grpSpPr>
          <p:sp>
            <p:nvSpPr>
              <p:cNvPr id="28686" name="Rectangle 14"/>
              <p:cNvSpPr>
                <a:spLocks noChangeArrowheads="1"/>
              </p:cNvSpPr>
              <p:nvPr/>
            </p:nvSpPr>
            <p:spPr bwMode="auto">
              <a:xfrm>
                <a:off x="1674" y="0"/>
                <a:ext cx="298" cy="3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de-DE" altLang="de-DE" sz="2000">
                    <a:effectLst/>
                    <a:latin typeface="Tahoma" pitchFamily="34" charset="0"/>
                    <a:cs typeface="Times New Roman" pitchFamily="18" charset="0"/>
                  </a:rPr>
                  <a:t>hoch</a:t>
                </a:r>
              </a:p>
              <a:p>
                <a:endParaRPr lang="de-DE" altLang="de-DE" sz="2000">
                  <a:effectLst/>
                  <a:latin typeface="Tahoma" pitchFamily="34" charset="0"/>
                </a:endParaRPr>
              </a:p>
            </p:txBody>
          </p:sp>
          <p:sp>
            <p:nvSpPr>
              <p:cNvPr id="28687" name="Rectangle 15"/>
              <p:cNvSpPr>
                <a:spLocks noChangeArrowheads="1"/>
              </p:cNvSpPr>
              <p:nvPr/>
            </p:nvSpPr>
            <p:spPr bwMode="auto">
              <a:xfrm>
                <a:off x="1646" y="0"/>
                <a:ext cx="354" cy="394"/>
              </a:xfrm>
              <a:prstGeom prst="rect">
                <a:avLst/>
              </a:prstGeom>
              <a:noFill/>
              <a:ln w="7" cap="sq">
                <a:solidFill>
                  <a:srgbClr val="A0A0A0"/>
                </a:solidFill>
                <a:miter lim="800000"/>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DE"/>
              </a:p>
            </p:txBody>
          </p:sp>
        </p:grpSp>
        <p:grpSp>
          <p:nvGrpSpPr>
            <p:cNvPr id="28688" name="Group 16"/>
            <p:cNvGrpSpPr>
              <a:grpSpLocks/>
            </p:cNvGrpSpPr>
            <p:nvPr/>
          </p:nvGrpSpPr>
          <p:grpSpPr bwMode="auto">
            <a:xfrm>
              <a:off x="2000" y="0"/>
              <a:ext cx="404" cy="394"/>
              <a:chOff x="2000" y="0"/>
              <a:chExt cx="404" cy="394"/>
            </a:xfrm>
          </p:grpSpPr>
          <p:sp>
            <p:nvSpPr>
              <p:cNvPr id="28689" name="Rectangle 17"/>
              <p:cNvSpPr>
                <a:spLocks noChangeArrowheads="1"/>
              </p:cNvSpPr>
              <p:nvPr/>
            </p:nvSpPr>
            <p:spPr bwMode="auto">
              <a:xfrm>
                <a:off x="2028" y="0"/>
                <a:ext cx="348" cy="3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de-DE" altLang="de-DE" sz="2000">
                    <a:effectLst/>
                    <a:latin typeface="Tahoma" pitchFamily="34" charset="0"/>
                    <a:cs typeface="Times New Roman" pitchFamily="18" charset="0"/>
                  </a:rPr>
                  <a:t>hinten</a:t>
                </a:r>
              </a:p>
              <a:p>
                <a:endParaRPr lang="de-DE" altLang="de-DE" sz="2000">
                  <a:effectLst/>
                  <a:latin typeface="Tahoma" pitchFamily="34" charset="0"/>
                </a:endParaRPr>
              </a:p>
            </p:txBody>
          </p:sp>
          <p:sp>
            <p:nvSpPr>
              <p:cNvPr id="28690" name="Rectangle 18"/>
              <p:cNvSpPr>
                <a:spLocks noChangeArrowheads="1"/>
              </p:cNvSpPr>
              <p:nvPr/>
            </p:nvSpPr>
            <p:spPr bwMode="auto">
              <a:xfrm>
                <a:off x="2000" y="0"/>
                <a:ext cx="404" cy="394"/>
              </a:xfrm>
              <a:prstGeom prst="rect">
                <a:avLst/>
              </a:prstGeom>
              <a:noFill/>
              <a:ln w="7" cap="sq">
                <a:solidFill>
                  <a:srgbClr val="A0A0A0"/>
                </a:solidFill>
                <a:miter lim="800000"/>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DE"/>
              </a:p>
            </p:txBody>
          </p:sp>
        </p:grpSp>
        <p:grpSp>
          <p:nvGrpSpPr>
            <p:cNvPr id="28691" name="Group 19"/>
            <p:cNvGrpSpPr>
              <a:grpSpLocks/>
            </p:cNvGrpSpPr>
            <p:nvPr/>
          </p:nvGrpSpPr>
          <p:grpSpPr bwMode="auto">
            <a:xfrm>
              <a:off x="2404" y="0"/>
              <a:ext cx="431" cy="394"/>
              <a:chOff x="2404" y="0"/>
              <a:chExt cx="431" cy="394"/>
            </a:xfrm>
          </p:grpSpPr>
          <p:sp>
            <p:nvSpPr>
              <p:cNvPr id="28692" name="Rectangle 20"/>
              <p:cNvSpPr>
                <a:spLocks noChangeArrowheads="1"/>
              </p:cNvSpPr>
              <p:nvPr/>
            </p:nvSpPr>
            <p:spPr bwMode="auto">
              <a:xfrm>
                <a:off x="2432" y="0"/>
                <a:ext cx="375" cy="3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de-DE" altLang="de-DE" sz="2000">
                    <a:effectLst/>
                    <a:latin typeface="Tahoma" pitchFamily="34" charset="0"/>
                    <a:cs typeface="Times New Roman" pitchFamily="18" charset="0"/>
                  </a:rPr>
                  <a:t>niedrig</a:t>
                </a:r>
              </a:p>
              <a:p>
                <a:endParaRPr lang="de-DE" altLang="de-DE" sz="2000">
                  <a:effectLst/>
                  <a:latin typeface="Tahoma" pitchFamily="34" charset="0"/>
                </a:endParaRPr>
              </a:p>
            </p:txBody>
          </p:sp>
          <p:sp>
            <p:nvSpPr>
              <p:cNvPr id="28693" name="Rectangle 21"/>
              <p:cNvSpPr>
                <a:spLocks noChangeArrowheads="1"/>
              </p:cNvSpPr>
              <p:nvPr/>
            </p:nvSpPr>
            <p:spPr bwMode="auto">
              <a:xfrm>
                <a:off x="2404" y="0"/>
                <a:ext cx="431" cy="394"/>
              </a:xfrm>
              <a:prstGeom prst="rect">
                <a:avLst/>
              </a:prstGeom>
              <a:noFill/>
              <a:ln w="7" cap="sq">
                <a:solidFill>
                  <a:srgbClr val="A0A0A0"/>
                </a:solidFill>
                <a:miter lim="800000"/>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DE"/>
              </a:p>
            </p:txBody>
          </p:sp>
        </p:grpSp>
        <p:grpSp>
          <p:nvGrpSpPr>
            <p:cNvPr id="28694" name="Group 22"/>
            <p:cNvGrpSpPr>
              <a:grpSpLocks/>
            </p:cNvGrpSpPr>
            <p:nvPr/>
          </p:nvGrpSpPr>
          <p:grpSpPr bwMode="auto">
            <a:xfrm>
              <a:off x="0" y="394"/>
              <a:ext cx="734" cy="394"/>
              <a:chOff x="0" y="394"/>
              <a:chExt cx="734" cy="394"/>
            </a:xfrm>
          </p:grpSpPr>
          <p:sp>
            <p:nvSpPr>
              <p:cNvPr id="28695" name="Rectangle 23"/>
              <p:cNvSpPr>
                <a:spLocks noChangeArrowheads="1"/>
              </p:cNvSpPr>
              <p:nvPr/>
            </p:nvSpPr>
            <p:spPr bwMode="auto">
              <a:xfrm>
                <a:off x="28" y="394"/>
                <a:ext cx="678" cy="3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l"/>
                <a:r>
                  <a:rPr lang="de-DE" altLang="de-DE" sz="2000">
                    <a:effectLst/>
                    <a:latin typeface="Tahoma" pitchFamily="34" charset="0"/>
                    <a:cs typeface="Times New Roman" pitchFamily="18" charset="0"/>
                  </a:rPr>
                  <a:t>bilabial</a:t>
                </a:r>
              </a:p>
              <a:p>
                <a:pPr algn="l"/>
                <a:endParaRPr lang="de-DE" altLang="de-DE" sz="2000">
                  <a:effectLst/>
                  <a:latin typeface="Tahoma" pitchFamily="34" charset="0"/>
                </a:endParaRPr>
              </a:p>
            </p:txBody>
          </p:sp>
          <p:sp>
            <p:nvSpPr>
              <p:cNvPr id="28696" name="Rectangle 24"/>
              <p:cNvSpPr>
                <a:spLocks noChangeArrowheads="1"/>
              </p:cNvSpPr>
              <p:nvPr/>
            </p:nvSpPr>
            <p:spPr bwMode="auto">
              <a:xfrm>
                <a:off x="0" y="394"/>
                <a:ext cx="734" cy="394"/>
              </a:xfrm>
              <a:prstGeom prst="rect">
                <a:avLst/>
              </a:prstGeom>
              <a:noFill/>
              <a:ln w="7" cap="sq">
                <a:solidFill>
                  <a:srgbClr val="A0A0A0"/>
                </a:solidFill>
                <a:miter lim="800000"/>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DE"/>
              </a:p>
            </p:txBody>
          </p:sp>
        </p:grpSp>
        <p:grpSp>
          <p:nvGrpSpPr>
            <p:cNvPr id="28697" name="Group 25"/>
            <p:cNvGrpSpPr>
              <a:grpSpLocks/>
            </p:cNvGrpSpPr>
            <p:nvPr/>
          </p:nvGrpSpPr>
          <p:grpSpPr bwMode="auto">
            <a:xfrm>
              <a:off x="734" y="394"/>
              <a:ext cx="458" cy="394"/>
              <a:chOff x="734" y="394"/>
              <a:chExt cx="458" cy="394"/>
            </a:xfrm>
          </p:grpSpPr>
          <p:sp>
            <p:nvSpPr>
              <p:cNvPr id="28698" name="Rectangle 26"/>
              <p:cNvSpPr>
                <a:spLocks noChangeArrowheads="1"/>
              </p:cNvSpPr>
              <p:nvPr/>
            </p:nvSpPr>
            <p:spPr bwMode="auto">
              <a:xfrm>
                <a:off x="762" y="394"/>
                <a:ext cx="402" cy="3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de-DE" altLang="de-DE" sz="2000">
                    <a:effectLst/>
                    <a:latin typeface="Tahoma" pitchFamily="34" charset="0"/>
                    <a:cs typeface="Times New Roman" pitchFamily="18" charset="0"/>
                  </a:rPr>
                  <a:t>+</a:t>
                </a:r>
              </a:p>
              <a:p>
                <a:endParaRPr lang="de-DE" altLang="de-DE" sz="2000">
                  <a:effectLst/>
                  <a:latin typeface="Tahoma" pitchFamily="34" charset="0"/>
                </a:endParaRPr>
              </a:p>
            </p:txBody>
          </p:sp>
          <p:sp>
            <p:nvSpPr>
              <p:cNvPr id="28699" name="Rectangle 27"/>
              <p:cNvSpPr>
                <a:spLocks noChangeArrowheads="1"/>
              </p:cNvSpPr>
              <p:nvPr/>
            </p:nvSpPr>
            <p:spPr bwMode="auto">
              <a:xfrm>
                <a:off x="734" y="394"/>
                <a:ext cx="458" cy="394"/>
              </a:xfrm>
              <a:prstGeom prst="rect">
                <a:avLst/>
              </a:prstGeom>
              <a:noFill/>
              <a:ln w="7" cap="sq">
                <a:solidFill>
                  <a:srgbClr val="A0A0A0"/>
                </a:solidFill>
                <a:miter lim="800000"/>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DE"/>
              </a:p>
            </p:txBody>
          </p:sp>
        </p:grpSp>
        <p:grpSp>
          <p:nvGrpSpPr>
            <p:cNvPr id="28700" name="Group 28"/>
            <p:cNvGrpSpPr>
              <a:grpSpLocks/>
            </p:cNvGrpSpPr>
            <p:nvPr/>
          </p:nvGrpSpPr>
          <p:grpSpPr bwMode="auto">
            <a:xfrm>
              <a:off x="1192" y="394"/>
              <a:ext cx="454" cy="394"/>
              <a:chOff x="1192" y="394"/>
              <a:chExt cx="454" cy="394"/>
            </a:xfrm>
          </p:grpSpPr>
          <p:sp>
            <p:nvSpPr>
              <p:cNvPr id="28701" name="Rectangle 29"/>
              <p:cNvSpPr>
                <a:spLocks noChangeArrowheads="1"/>
              </p:cNvSpPr>
              <p:nvPr/>
            </p:nvSpPr>
            <p:spPr bwMode="auto">
              <a:xfrm>
                <a:off x="1220" y="394"/>
                <a:ext cx="398" cy="3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de-DE" altLang="de-DE" sz="2000">
                    <a:effectLst/>
                    <a:latin typeface="Tahoma" pitchFamily="34" charset="0"/>
                    <a:cs typeface="Times New Roman" pitchFamily="18" charset="0"/>
                  </a:rPr>
                  <a:t>-</a:t>
                </a:r>
              </a:p>
              <a:p>
                <a:endParaRPr lang="de-DE" altLang="de-DE" sz="2000">
                  <a:effectLst/>
                  <a:latin typeface="Tahoma" pitchFamily="34" charset="0"/>
                </a:endParaRPr>
              </a:p>
            </p:txBody>
          </p:sp>
          <p:sp>
            <p:nvSpPr>
              <p:cNvPr id="28702" name="Rectangle 30"/>
              <p:cNvSpPr>
                <a:spLocks noChangeArrowheads="1"/>
              </p:cNvSpPr>
              <p:nvPr/>
            </p:nvSpPr>
            <p:spPr bwMode="auto">
              <a:xfrm>
                <a:off x="1192" y="394"/>
                <a:ext cx="454" cy="394"/>
              </a:xfrm>
              <a:prstGeom prst="rect">
                <a:avLst/>
              </a:prstGeom>
              <a:noFill/>
              <a:ln w="7" cap="sq">
                <a:solidFill>
                  <a:srgbClr val="A0A0A0"/>
                </a:solidFill>
                <a:miter lim="800000"/>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DE"/>
              </a:p>
            </p:txBody>
          </p:sp>
        </p:grpSp>
        <p:grpSp>
          <p:nvGrpSpPr>
            <p:cNvPr id="28703" name="Group 31"/>
            <p:cNvGrpSpPr>
              <a:grpSpLocks/>
            </p:cNvGrpSpPr>
            <p:nvPr/>
          </p:nvGrpSpPr>
          <p:grpSpPr bwMode="auto">
            <a:xfrm>
              <a:off x="1646" y="394"/>
              <a:ext cx="354" cy="394"/>
              <a:chOff x="1646" y="394"/>
              <a:chExt cx="354" cy="394"/>
            </a:xfrm>
          </p:grpSpPr>
          <p:sp>
            <p:nvSpPr>
              <p:cNvPr id="28704" name="Rectangle 32"/>
              <p:cNvSpPr>
                <a:spLocks noChangeArrowheads="1"/>
              </p:cNvSpPr>
              <p:nvPr/>
            </p:nvSpPr>
            <p:spPr bwMode="auto">
              <a:xfrm>
                <a:off x="1674" y="394"/>
                <a:ext cx="298" cy="3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de-DE" altLang="de-DE" sz="2000">
                    <a:effectLst/>
                    <a:latin typeface="Tahoma" pitchFamily="34" charset="0"/>
                    <a:cs typeface="Times New Roman" pitchFamily="18" charset="0"/>
                  </a:rPr>
                  <a:t>-</a:t>
                </a:r>
              </a:p>
              <a:p>
                <a:endParaRPr lang="de-DE" altLang="de-DE" sz="2000">
                  <a:effectLst/>
                  <a:latin typeface="Tahoma" pitchFamily="34" charset="0"/>
                </a:endParaRPr>
              </a:p>
            </p:txBody>
          </p:sp>
          <p:sp>
            <p:nvSpPr>
              <p:cNvPr id="28705" name="Rectangle 33"/>
              <p:cNvSpPr>
                <a:spLocks noChangeArrowheads="1"/>
              </p:cNvSpPr>
              <p:nvPr/>
            </p:nvSpPr>
            <p:spPr bwMode="auto">
              <a:xfrm>
                <a:off x="1646" y="394"/>
                <a:ext cx="354" cy="394"/>
              </a:xfrm>
              <a:prstGeom prst="rect">
                <a:avLst/>
              </a:prstGeom>
              <a:noFill/>
              <a:ln w="7" cap="sq">
                <a:solidFill>
                  <a:srgbClr val="A0A0A0"/>
                </a:solidFill>
                <a:miter lim="800000"/>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DE"/>
              </a:p>
            </p:txBody>
          </p:sp>
        </p:grpSp>
        <p:grpSp>
          <p:nvGrpSpPr>
            <p:cNvPr id="28706" name="Group 34"/>
            <p:cNvGrpSpPr>
              <a:grpSpLocks/>
            </p:cNvGrpSpPr>
            <p:nvPr/>
          </p:nvGrpSpPr>
          <p:grpSpPr bwMode="auto">
            <a:xfrm>
              <a:off x="2000" y="394"/>
              <a:ext cx="404" cy="394"/>
              <a:chOff x="2000" y="394"/>
              <a:chExt cx="404" cy="394"/>
            </a:xfrm>
          </p:grpSpPr>
          <p:sp>
            <p:nvSpPr>
              <p:cNvPr id="28707" name="Rectangle 35"/>
              <p:cNvSpPr>
                <a:spLocks noChangeArrowheads="1"/>
              </p:cNvSpPr>
              <p:nvPr/>
            </p:nvSpPr>
            <p:spPr bwMode="auto">
              <a:xfrm>
                <a:off x="2028" y="394"/>
                <a:ext cx="348" cy="3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de-DE" altLang="de-DE" sz="2000">
                    <a:effectLst/>
                    <a:latin typeface="Tahoma" pitchFamily="34" charset="0"/>
                    <a:cs typeface="Times New Roman" pitchFamily="18" charset="0"/>
                  </a:rPr>
                  <a:t>-</a:t>
                </a:r>
              </a:p>
              <a:p>
                <a:endParaRPr lang="de-DE" altLang="de-DE" sz="2000">
                  <a:effectLst/>
                  <a:latin typeface="Tahoma" pitchFamily="34" charset="0"/>
                </a:endParaRPr>
              </a:p>
            </p:txBody>
          </p:sp>
          <p:sp>
            <p:nvSpPr>
              <p:cNvPr id="28708" name="Rectangle 36"/>
              <p:cNvSpPr>
                <a:spLocks noChangeArrowheads="1"/>
              </p:cNvSpPr>
              <p:nvPr/>
            </p:nvSpPr>
            <p:spPr bwMode="auto">
              <a:xfrm>
                <a:off x="2000" y="394"/>
                <a:ext cx="404" cy="394"/>
              </a:xfrm>
              <a:prstGeom prst="rect">
                <a:avLst/>
              </a:prstGeom>
              <a:noFill/>
              <a:ln w="7" cap="sq">
                <a:solidFill>
                  <a:srgbClr val="A0A0A0"/>
                </a:solidFill>
                <a:miter lim="800000"/>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DE"/>
              </a:p>
            </p:txBody>
          </p:sp>
        </p:grpSp>
        <p:grpSp>
          <p:nvGrpSpPr>
            <p:cNvPr id="28709" name="Group 37"/>
            <p:cNvGrpSpPr>
              <a:grpSpLocks/>
            </p:cNvGrpSpPr>
            <p:nvPr/>
          </p:nvGrpSpPr>
          <p:grpSpPr bwMode="auto">
            <a:xfrm>
              <a:off x="2404" y="394"/>
              <a:ext cx="431" cy="394"/>
              <a:chOff x="2404" y="394"/>
              <a:chExt cx="431" cy="394"/>
            </a:xfrm>
          </p:grpSpPr>
          <p:sp>
            <p:nvSpPr>
              <p:cNvPr id="28710" name="Rectangle 38"/>
              <p:cNvSpPr>
                <a:spLocks noChangeArrowheads="1"/>
              </p:cNvSpPr>
              <p:nvPr/>
            </p:nvSpPr>
            <p:spPr bwMode="auto">
              <a:xfrm>
                <a:off x="2432" y="394"/>
                <a:ext cx="375" cy="3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de-DE" altLang="de-DE" sz="2000">
                    <a:effectLst/>
                    <a:latin typeface="Tahoma" pitchFamily="34" charset="0"/>
                    <a:cs typeface="Times New Roman" pitchFamily="18" charset="0"/>
                  </a:rPr>
                  <a:t>-</a:t>
                </a:r>
              </a:p>
              <a:p>
                <a:endParaRPr lang="de-DE" altLang="de-DE" sz="2000">
                  <a:effectLst/>
                  <a:latin typeface="Tahoma" pitchFamily="34" charset="0"/>
                </a:endParaRPr>
              </a:p>
            </p:txBody>
          </p:sp>
          <p:sp>
            <p:nvSpPr>
              <p:cNvPr id="28711" name="Rectangle 39"/>
              <p:cNvSpPr>
                <a:spLocks noChangeArrowheads="1"/>
              </p:cNvSpPr>
              <p:nvPr/>
            </p:nvSpPr>
            <p:spPr bwMode="auto">
              <a:xfrm>
                <a:off x="2404" y="394"/>
                <a:ext cx="431" cy="394"/>
              </a:xfrm>
              <a:prstGeom prst="rect">
                <a:avLst/>
              </a:prstGeom>
              <a:noFill/>
              <a:ln w="7" cap="sq">
                <a:solidFill>
                  <a:srgbClr val="A0A0A0"/>
                </a:solidFill>
                <a:miter lim="800000"/>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DE"/>
              </a:p>
            </p:txBody>
          </p:sp>
        </p:grpSp>
        <p:grpSp>
          <p:nvGrpSpPr>
            <p:cNvPr id="28712" name="Group 40"/>
            <p:cNvGrpSpPr>
              <a:grpSpLocks/>
            </p:cNvGrpSpPr>
            <p:nvPr/>
          </p:nvGrpSpPr>
          <p:grpSpPr bwMode="auto">
            <a:xfrm>
              <a:off x="0" y="788"/>
              <a:ext cx="734" cy="394"/>
              <a:chOff x="0" y="788"/>
              <a:chExt cx="734" cy="394"/>
            </a:xfrm>
          </p:grpSpPr>
          <p:sp>
            <p:nvSpPr>
              <p:cNvPr id="28713" name="Rectangle 41"/>
              <p:cNvSpPr>
                <a:spLocks noChangeArrowheads="1"/>
              </p:cNvSpPr>
              <p:nvPr/>
            </p:nvSpPr>
            <p:spPr bwMode="auto">
              <a:xfrm>
                <a:off x="28" y="788"/>
                <a:ext cx="678" cy="3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l"/>
                <a:r>
                  <a:rPr lang="de-DE" altLang="de-DE" sz="2000">
                    <a:effectLst/>
                    <a:latin typeface="Tahoma" pitchFamily="34" charset="0"/>
                    <a:cs typeface="Times New Roman" pitchFamily="18" charset="0"/>
                  </a:rPr>
                  <a:t>labio-dental</a:t>
                </a:r>
              </a:p>
              <a:p>
                <a:pPr algn="l"/>
                <a:endParaRPr lang="de-DE" altLang="de-DE" sz="2000">
                  <a:effectLst/>
                  <a:latin typeface="Tahoma" pitchFamily="34" charset="0"/>
                </a:endParaRPr>
              </a:p>
            </p:txBody>
          </p:sp>
          <p:sp>
            <p:nvSpPr>
              <p:cNvPr id="28714" name="Rectangle 42"/>
              <p:cNvSpPr>
                <a:spLocks noChangeArrowheads="1"/>
              </p:cNvSpPr>
              <p:nvPr/>
            </p:nvSpPr>
            <p:spPr bwMode="auto">
              <a:xfrm>
                <a:off x="0" y="788"/>
                <a:ext cx="734" cy="394"/>
              </a:xfrm>
              <a:prstGeom prst="rect">
                <a:avLst/>
              </a:prstGeom>
              <a:noFill/>
              <a:ln w="7" cap="sq">
                <a:solidFill>
                  <a:srgbClr val="A0A0A0"/>
                </a:solidFill>
                <a:miter lim="800000"/>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DE"/>
              </a:p>
            </p:txBody>
          </p:sp>
        </p:grpSp>
        <p:grpSp>
          <p:nvGrpSpPr>
            <p:cNvPr id="28715" name="Group 43"/>
            <p:cNvGrpSpPr>
              <a:grpSpLocks/>
            </p:cNvGrpSpPr>
            <p:nvPr/>
          </p:nvGrpSpPr>
          <p:grpSpPr bwMode="auto">
            <a:xfrm>
              <a:off x="734" y="788"/>
              <a:ext cx="458" cy="394"/>
              <a:chOff x="734" y="788"/>
              <a:chExt cx="458" cy="394"/>
            </a:xfrm>
          </p:grpSpPr>
          <p:sp>
            <p:nvSpPr>
              <p:cNvPr id="28716" name="Rectangle 44"/>
              <p:cNvSpPr>
                <a:spLocks noChangeArrowheads="1"/>
              </p:cNvSpPr>
              <p:nvPr/>
            </p:nvSpPr>
            <p:spPr bwMode="auto">
              <a:xfrm>
                <a:off x="762" y="788"/>
                <a:ext cx="402" cy="3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de-DE" altLang="de-DE" sz="2000">
                    <a:effectLst/>
                    <a:latin typeface="Tahoma" pitchFamily="34" charset="0"/>
                    <a:cs typeface="Times New Roman" pitchFamily="18" charset="0"/>
                  </a:rPr>
                  <a:t>+</a:t>
                </a:r>
              </a:p>
              <a:p>
                <a:endParaRPr lang="de-DE" altLang="de-DE" sz="2000">
                  <a:effectLst/>
                  <a:latin typeface="Tahoma" pitchFamily="34" charset="0"/>
                </a:endParaRPr>
              </a:p>
            </p:txBody>
          </p:sp>
          <p:sp>
            <p:nvSpPr>
              <p:cNvPr id="28717" name="Rectangle 45"/>
              <p:cNvSpPr>
                <a:spLocks noChangeArrowheads="1"/>
              </p:cNvSpPr>
              <p:nvPr/>
            </p:nvSpPr>
            <p:spPr bwMode="auto">
              <a:xfrm>
                <a:off x="734" y="788"/>
                <a:ext cx="458" cy="394"/>
              </a:xfrm>
              <a:prstGeom prst="rect">
                <a:avLst/>
              </a:prstGeom>
              <a:noFill/>
              <a:ln w="7" cap="sq">
                <a:solidFill>
                  <a:srgbClr val="A0A0A0"/>
                </a:solidFill>
                <a:miter lim="800000"/>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DE"/>
              </a:p>
            </p:txBody>
          </p:sp>
        </p:grpSp>
        <p:grpSp>
          <p:nvGrpSpPr>
            <p:cNvPr id="28718" name="Group 46"/>
            <p:cNvGrpSpPr>
              <a:grpSpLocks/>
            </p:cNvGrpSpPr>
            <p:nvPr/>
          </p:nvGrpSpPr>
          <p:grpSpPr bwMode="auto">
            <a:xfrm>
              <a:off x="1192" y="788"/>
              <a:ext cx="454" cy="394"/>
              <a:chOff x="1192" y="788"/>
              <a:chExt cx="454" cy="394"/>
            </a:xfrm>
          </p:grpSpPr>
          <p:sp>
            <p:nvSpPr>
              <p:cNvPr id="28719" name="Rectangle 47"/>
              <p:cNvSpPr>
                <a:spLocks noChangeArrowheads="1"/>
              </p:cNvSpPr>
              <p:nvPr/>
            </p:nvSpPr>
            <p:spPr bwMode="auto">
              <a:xfrm>
                <a:off x="1220" y="788"/>
                <a:ext cx="398" cy="3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de-DE" altLang="de-DE" sz="2000">
                    <a:effectLst/>
                    <a:latin typeface="Tahoma" pitchFamily="34" charset="0"/>
                    <a:cs typeface="Times New Roman" pitchFamily="18" charset="0"/>
                  </a:rPr>
                  <a:t>-</a:t>
                </a:r>
              </a:p>
              <a:p>
                <a:endParaRPr lang="de-DE" altLang="de-DE" sz="2000">
                  <a:effectLst/>
                  <a:latin typeface="Tahoma" pitchFamily="34" charset="0"/>
                </a:endParaRPr>
              </a:p>
            </p:txBody>
          </p:sp>
          <p:sp>
            <p:nvSpPr>
              <p:cNvPr id="28720" name="Rectangle 48"/>
              <p:cNvSpPr>
                <a:spLocks noChangeArrowheads="1"/>
              </p:cNvSpPr>
              <p:nvPr/>
            </p:nvSpPr>
            <p:spPr bwMode="auto">
              <a:xfrm>
                <a:off x="1192" y="788"/>
                <a:ext cx="454" cy="394"/>
              </a:xfrm>
              <a:prstGeom prst="rect">
                <a:avLst/>
              </a:prstGeom>
              <a:noFill/>
              <a:ln w="7" cap="sq">
                <a:solidFill>
                  <a:srgbClr val="A0A0A0"/>
                </a:solidFill>
                <a:miter lim="800000"/>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DE"/>
              </a:p>
            </p:txBody>
          </p:sp>
        </p:grpSp>
        <p:grpSp>
          <p:nvGrpSpPr>
            <p:cNvPr id="28721" name="Group 49"/>
            <p:cNvGrpSpPr>
              <a:grpSpLocks/>
            </p:cNvGrpSpPr>
            <p:nvPr/>
          </p:nvGrpSpPr>
          <p:grpSpPr bwMode="auto">
            <a:xfrm>
              <a:off x="1646" y="788"/>
              <a:ext cx="354" cy="394"/>
              <a:chOff x="1646" y="788"/>
              <a:chExt cx="354" cy="394"/>
            </a:xfrm>
          </p:grpSpPr>
          <p:sp>
            <p:nvSpPr>
              <p:cNvPr id="28722" name="Rectangle 50"/>
              <p:cNvSpPr>
                <a:spLocks noChangeArrowheads="1"/>
              </p:cNvSpPr>
              <p:nvPr/>
            </p:nvSpPr>
            <p:spPr bwMode="auto">
              <a:xfrm>
                <a:off x="1674" y="788"/>
                <a:ext cx="298" cy="3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de-DE" altLang="de-DE" sz="2000">
                    <a:effectLst/>
                    <a:latin typeface="Tahoma" pitchFamily="34" charset="0"/>
                    <a:cs typeface="Times New Roman" pitchFamily="18" charset="0"/>
                  </a:rPr>
                  <a:t>-</a:t>
                </a:r>
              </a:p>
              <a:p>
                <a:endParaRPr lang="de-DE" altLang="de-DE" sz="2000">
                  <a:effectLst/>
                  <a:latin typeface="Tahoma" pitchFamily="34" charset="0"/>
                </a:endParaRPr>
              </a:p>
            </p:txBody>
          </p:sp>
          <p:sp>
            <p:nvSpPr>
              <p:cNvPr id="28723" name="Rectangle 51"/>
              <p:cNvSpPr>
                <a:spLocks noChangeArrowheads="1"/>
              </p:cNvSpPr>
              <p:nvPr/>
            </p:nvSpPr>
            <p:spPr bwMode="auto">
              <a:xfrm>
                <a:off x="1646" y="788"/>
                <a:ext cx="354" cy="394"/>
              </a:xfrm>
              <a:prstGeom prst="rect">
                <a:avLst/>
              </a:prstGeom>
              <a:noFill/>
              <a:ln w="7" cap="sq">
                <a:solidFill>
                  <a:srgbClr val="A0A0A0"/>
                </a:solidFill>
                <a:miter lim="800000"/>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DE"/>
              </a:p>
            </p:txBody>
          </p:sp>
        </p:grpSp>
        <p:grpSp>
          <p:nvGrpSpPr>
            <p:cNvPr id="28724" name="Group 52"/>
            <p:cNvGrpSpPr>
              <a:grpSpLocks/>
            </p:cNvGrpSpPr>
            <p:nvPr/>
          </p:nvGrpSpPr>
          <p:grpSpPr bwMode="auto">
            <a:xfrm>
              <a:off x="2000" y="788"/>
              <a:ext cx="404" cy="394"/>
              <a:chOff x="2000" y="788"/>
              <a:chExt cx="404" cy="394"/>
            </a:xfrm>
          </p:grpSpPr>
          <p:sp>
            <p:nvSpPr>
              <p:cNvPr id="28725" name="Rectangle 53"/>
              <p:cNvSpPr>
                <a:spLocks noChangeArrowheads="1"/>
              </p:cNvSpPr>
              <p:nvPr/>
            </p:nvSpPr>
            <p:spPr bwMode="auto">
              <a:xfrm>
                <a:off x="2028" y="788"/>
                <a:ext cx="348" cy="3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de-DE" altLang="de-DE" sz="2000">
                    <a:effectLst/>
                    <a:latin typeface="Tahoma" pitchFamily="34" charset="0"/>
                    <a:cs typeface="Times New Roman" pitchFamily="18" charset="0"/>
                  </a:rPr>
                  <a:t>-</a:t>
                </a:r>
              </a:p>
              <a:p>
                <a:endParaRPr lang="de-DE" altLang="de-DE" sz="2000">
                  <a:effectLst/>
                  <a:latin typeface="Tahoma" pitchFamily="34" charset="0"/>
                </a:endParaRPr>
              </a:p>
            </p:txBody>
          </p:sp>
          <p:sp>
            <p:nvSpPr>
              <p:cNvPr id="28726" name="Rectangle 54"/>
              <p:cNvSpPr>
                <a:spLocks noChangeArrowheads="1"/>
              </p:cNvSpPr>
              <p:nvPr/>
            </p:nvSpPr>
            <p:spPr bwMode="auto">
              <a:xfrm>
                <a:off x="2000" y="788"/>
                <a:ext cx="404" cy="394"/>
              </a:xfrm>
              <a:prstGeom prst="rect">
                <a:avLst/>
              </a:prstGeom>
              <a:noFill/>
              <a:ln w="7" cap="sq">
                <a:solidFill>
                  <a:srgbClr val="A0A0A0"/>
                </a:solidFill>
                <a:miter lim="800000"/>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DE"/>
              </a:p>
            </p:txBody>
          </p:sp>
        </p:grpSp>
        <p:grpSp>
          <p:nvGrpSpPr>
            <p:cNvPr id="28727" name="Group 55"/>
            <p:cNvGrpSpPr>
              <a:grpSpLocks/>
            </p:cNvGrpSpPr>
            <p:nvPr/>
          </p:nvGrpSpPr>
          <p:grpSpPr bwMode="auto">
            <a:xfrm>
              <a:off x="2404" y="788"/>
              <a:ext cx="431" cy="394"/>
              <a:chOff x="2404" y="788"/>
              <a:chExt cx="431" cy="394"/>
            </a:xfrm>
          </p:grpSpPr>
          <p:sp>
            <p:nvSpPr>
              <p:cNvPr id="28728" name="Rectangle 56"/>
              <p:cNvSpPr>
                <a:spLocks noChangeArrowheads="1"/>
              </p:cNvSpPr>
              <p:nvPr/>
            </p:nvSpPr>
            <p:spPr bwMode="auto">
              <a:xfrm>
                <a:off x="2432" y="788"/>
                <a:ext cx="375" cy="3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de-DE" altLang="de-DE" sz="2000">
                    <a:effectLst/>
                    <a:latin typeface="Tahoma" pitchFamily="34" charset="0"/>
                    <a:cs typeface="Times New Roman" pitchFamily="18" charset="0"/>
                  </a:rPr>
                  <a:t>-</a:t>
                </a:r>
              </a:p>
              <a:p>
                <a:endParaRPr lang="de-DE" altLang="de-DE" sz="2000">
                  <a:effectLst/>
                  <a:latin typeface="Tahoma" pitchFamily="34" charset="0"/>
                </a:endParaRPr>
              </a:p>
            </p:txBody>
          </p:sp>
          <p:sp>
            <p:nvSpPr>
              <p:cNvPr id="28729" name="Rectangle 57"/>
              <p:cNvSpPr>
                <a:spLocks noChangeArrowheads="1"/>
              </p:cNvSpPr>
              <p:nvPr/>
            </p:nvSpPr>
            <p:spPr bwMode="auto">
              <a:xfrm>
                <a:off x="2404" y="788"/>
                <a:ext cx="431" cy="394"/>
              </a:xfrm>
              <a:prstGeom prst="rect">
                <a:avLst/>
              </a:prstGeom>
              <a:noFill/>
              <a:ln w="7" cap="sq">
                <a:solidFill>
                  <a:srgbClr val="A0A0A0"/>
                </a:solidFill>
                <a:miter lim="800000"/>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DE"/>
              </a:p>
            </p:txBody>
          </p:sp>
        </p:grpSp>
        <p:grpSp>
          <p:nvGrpSpPr>
            <p:cNvPr id="28730" name="Group 58"/>
            <p:cNvGrpSpPr>
              <a:grpSpLocks/>
            </p:cNvGrpSpPr>
            <p:nvPr/>
          </p:nvGrpSpPr>
          <p:grpSpPr bwMode="auto">
            <a:xfrm>
              <a:off x="0" y="1182"/>
              <a:ext cx="734" cy="394"/>
              <a:chOff x="0" y="1182"/>
              <a:chExt cx="734" cy="394"/>
            </a:xfrm>
          </p:grpSpPr>
          <p:sp>
            <p:nvSpPr>
              <p:cNvPr id="28731" name="Rectangle 59"/>
              <p:cNvSpPr>
                <a:spLocks noChangeArrowheads="1"/>
              </p:cNvSpPr>
              <p:nvPr/>
            </p:nvSpPr>
            <p:spPr bwMode="auto">
              <a:xfrm>
                <a:off x="28" y="1182"/>
                <a:ext cx="678" cy="3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l"/>
                <a:r>
                  <a:rPr lang="de-DE" altLang="de-DE" sz="2000">
                    <a:effectLst/>
                    <a:latin typeface="Tahoma" pitchFamily="34" charset="0"/>
                    <a:cs typeface="Times New Roman" pitchFamily="18" charset="0"/>
                  </a:rPr>
                  <a:t>dental</a:t>
                </a:r>
              </a:p>
              <a:p>
                <a:pPr algn="l"/>
                <a:endParaRPr lang="de-DE" altLang="de-DE" sz="2000">
                  <a:effectLst/>
                  <a:latin typeface="Tahoma" pitchFamily="34" charset="0"/>
                </a:endParaRPr>
              </a:p>
            </p:txBody>
          </p:sp>
          <p:sp>
            <p:nvSpPr>
              <p:cNvPr id="28732" name="Rectangle 60"/>
              <p:cNvSpPr>
                <a:spLocks noChangeArrowheads="1"/>
              </p:cNvSpPr>
              <p:nvPr/>
            </p:nvSpPr>
            <p:spPr bwMode="auto">
              <a:xfrm>
                <a:off x="0" y="1182"/>
                <a:ext cx="734" cy="394"/>
              </a:xfrm>
              <a:prstGeom prst="rect">
                <a:avLst/>
              </a:prstGeom>
              <a:noFill/>
              <a:ln w="7" cap="sq">
                <a:solidFill>
                  <a:srgbClr val="A0A0A0"/>
                </a:solidFill>
                <a:miter lim="800000"/>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DE"/>
              </a:p>
            </p:txBody>
          </p:sp>
        </p:grpSp>
        <p:grpSp>
          <p:nvGrpSpPr>
            <p:cNvPr id="28733" name="Group 61"/>
            <p:cNvGrpSpPr>
              <a:grpSpLocks/>
            </p:cNvGrpSpPr>
            <p:nvPr/>
          </p:nvGrpSpPr>
          <p:grpSpPr bwMode="auto">
            <a:xfrm>
              <a:off x="734" y="1182"/>
              <a:ext cx="458" cy="394"/>
              <a:chOff x="734" y="1182"/>
              <a:chExt cx="458" cy="394"/>
            </a:xfrm>
          </p:grpSpPr>
          <p:sp>
            <p:nvSpPr>
              <p:cNvPr id="28734" name="Rectangle 62"/>
              <p:cNvSpPr>
                <a:spLocks noChangeArrowheads="1"/>
              </p:cNvSpPr>
              <p:nvPr/>
            </p:nvSpPr>
            <p:spPr bwMode="auto">
              <a:xfrm>
                <a:off x="762" y="1182"/>
                <a:ext cx="402" cy="3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de-DE" altLang="de-DE" sz="2000">
                    <a:effectLst/>
                    <a:latin typeface="Tahoma" pitchFamily="34" charset="0"/>
                    <a:cs typeface="Times New Roman" pitchFamily="18" charset="0"/>
                  </a:rPr>
                  <a:t>+</a:t>
                </a:r>
              </a:p>
              <a:p>
                <a:endParaRPr lang="de-DE" altLang="de-DE" sz="2000">
                  <a:effectLst/>
                  <a:latin typeface="Tahoma" pitchFamily="34" charset="0"/>
                </a:endParaRPr>
              </a:p>
            </p:txBody>
          </p:sp>
          <p:sp>
            <p:nvSpPr>
              <p:cNvPr id="28735" name="Rectangle 63"/>
              <p:cNvSpPr>
                <a:spLocks noChangeArrowheads="1"/>
              </p:cNvSpPr>
              <p:nvPr/>
            </p:nvSpPr>
            <p:spPr bwMode="auto">
              <a:xfrm>
                <a:off x="734" y="1182"/>
                <a:ext cx="458" cy="394"/>
              </a:xfrm>
              <a:prstGeom prst="rect">
                <a:avLst/>
              </a:prstGeom>
              <a:noFill/>
              <a:ln w="7" cap="sq">
                <a:solidFill>
                  <a:srgbClr val="A0A0A0"/>
                </a:solidFill>
                <a:miter lim="800000"/>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DE"/>
              </a:p>
            </p:txBody>
          </p:sp>
        </p:grpSp>
        <p:grpSp>
          <p:nvGrpSpPr>
            <p:cNvPr id="28736" name="Group 64"/>
            <p:cNvGrpSpPr>
              <a:grpSpLocks/>
            </p:cNvGrpSpPr>
            <p:nvPr/>
          </p:nvGrpSpPr>
          <p:grpSpPr bwMode="auto">
            <a:xfrm>
              <a:off x="1192" y="1182"/>
              <a:ext cx="454" cy="394"/>
              <a:chOff x="1192" y="1182"/>
              <a:chExt cx="454" cy="394"/>
            </a:xfrm>
          </p:grpSpPr>
          <p:sp>
            <p:nvSpPr>
              <p:cNvPr id="28737" name="Rectangle 65"/>
              <p:cNvSpPr>
                <a:spLocks noChangeArrowheads="1"/>
              </p:cNvSpPr>
              <p:nvPr/>
            </p:nvSpPr>
            <p:spPr bwMode="auto">
              <a:xfrm>
                <a:off x="1220" y="1182"/>
                <a:ext cx="398" cy="3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de-DE" altLang="de-DE" sz="2000">
                    <a:effectLst/>
                    <a:latin typeface="Tahoma" pitchFamily="34" charset="0"/>
                    <a:cs typeface="Times New Roman" pitchFamily="18" charset="0"/>
                  </a:rPr>
                  <a:t>+</a:t>
                </a:r>
              </a:p>
              <a:p>
                <a:endParaRPr lang="de-DE" altLang="de-DE" sz="2000">
                  <a:effectLst/>
                  <a:latin typeface="Tahoma" pitchFamily="34" charset="0"/>
                </a:endParaRPr>
              </a:p>
            </p:txBody>
          </p:sp>
          <p:sp>
            <p:nvSpPr>
              <p:cNvPr id="28738" name="Rectangle 66"/>
              <p:cNvSpPr>
                <a:spLocks noChangeArrowheads="1"/>
              </p:cNvSpPr>
              <p:nvPr/>
            </p:nvSpPr>
            <p:spPr bwMode="auto">
              <a:xfrm>
                <a:off x="1192" y="1182"/>
                <a:ext cx="454" cy="394"/>
              </a:xfrm>
              <a:prstGeom prst="rect">
                <a:avLst/>
              </a:prstGeom>
              <a:noFill/>
              <a:ln w="7" cap="sq">
                <a:solidFill>
                  <a:srgbClr val="A0A0A0"/>
                </a:solidFill>
                <a:miter lim="800000"/>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DE"/>
              </a:p>
            </p:txBody>
          </p:sp>
        </p:grpSp>
        <p:grpSp>
          <p:nvGrpSpPr>
            <p:cNvPr id="28739" name="Group 67"/>
            <p:cNvGrpSpPr>
              <a:grpSpLocks/>
            </p:cNvGrpSpPr>
            <p:nvPr/>
          </p:nvGrpSpPr>
          <p:grpSpPr bwMode="auto">
            <a:xfrm>
              <a:off x="1646" y="1182"/>
              <a:ext cx="354" cy="394"/>
              <a:chOff x="1646" y="1182"/>
              <a:chExt cx="354" cy="394"/>
            </a:xfrm>
          </p:grpSpPr>
          <p:sp>
            <p:nvSpPr>
              <p:cNvPr id="28740" name="Rectangle 68"/>
              <p:cNvSpPr>
                <a:spLocks noChangeArrowheads="1"/>
              </p:cNvSpPr>
              <p:nvPr/>
            </p:nvSpPr>
            <p:spPr bwMode="auto">
              <a:xfrm>
                <a:off x="1674" y="1182"/>
                <a:ext cx="298" cy="3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de-DE" altLang="de-DE" sz="2000">
                    <a:effectLst/>
                    <a:latin typeface="Tahoma" pitchFamily="34" charset="0"/>
                    <a:cs typeface="Times New Roman" pitchFamily="18" charset="0"/>
                  </a:rPr>
                  <a:t>-</a:t>
                </a:r>
              </a:p>
              <a:p>
                <a:endParaRPr lang="de-DE" altLang="de-DE" sz="2000">
                  <a:effectLst/>
                  <a:latin typeface="Tahoma" pitchFamily="34" charset="0"/>
                </a:endParaRPr>
              </a:p>
            </p:txBody>
          </p:sp>
          <p:sp>
            <p:nvSpPr>
              <p:cNvPr id="28741" name="Rectangle 69"/>
              <p:cNvSpPr>
                <a:spLocks noChangeArrowheads="1"/>
              </p:cNvSpPr>
              <p:nvPr/>
            </p:nvSpPr>
            <p:spPr bwMode="auto">
              <a:xfrm>
                <a:off x="1646" y="1182"/>
                <a:ext cx="354" cy="394"/>
              </a:xfrm>
              <a:prstGeom prst="rect">
                <a:avLst/>
              </a:prstGeom>
              <a:noFill/>
              <a:ln w="7" cap="sq">
                <a:solidFill>
                  <a:srgbClr val="A0A0A0"/>
                </a:solidFill>
                <a:miter lim="800000"/>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DE"/>
              </a:p>
            </p:txBody>
          </p:sp>
        </p:grpSp>
        <p:grpSp>
          <p:nvGrpSpPr>
            <p:cNvPr id="28742" name="Group 70"/>
            <p:cNvGrpSpPr>
              <a:grpSpLocks/>
            </p:cNvGrpSpPr>
            <p:nvPr/>
          </p:nvGrpSpPr>
          <p:grpSpPr bwMode="auto">
            <a:xfrm>
              <a:off x="2000" y="1182"/>
              <a:ext cx="404" cy="394"/>
              <a:chOff x="2000" y="1182"/>
              <a:chExt cx="404" cy="394"/>
            </a:xfrm>
          </p:grpSpPr>
          <p:sp>
            <p:nvSpPr>
              <p:cNvPr id="28743" name="Rectangle 71"/>
              <p:cNvSpPr>
                <a:spLocks noChangeArrowheads="1"/>
              </p:cNvSpPr>
              <p:nvPr/>
            </p:nvSpPr>
            <p:spPr bwMode="auto">
              <a:xfrm>
                <a:off x="2028" y="1182"/>
                <a:ext cx="348" cy="3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de-DE" altLang="de-DE" sz="2000">
                    <a:effectLst/>
                    <a:latin typeface="Tahoma" pitchFamily="34" charset="0"/>
                    <a:cs typeface="Times New Roman" pitchFamily="18" charset="0"/>
                  </a:rPr>
                  <a:t>-</a:t>
                </a:r>
              </a:p>
              <a:p>
                <a:endParaRPr lang="de-DE" altLang="de-DE" sz="2000">
                  <a:effectLst/>
                  <a:latin typeface="Tahoma" pitchFamily="34" charset="0"/>
                </a:endParaRPr>
              </a:p>
            </p:txBody>
          </p:sp>
          <p:sp>
            <p:nvSpPr>
              <p:cNvPr id="28744" name="Rectangle 72"/>
              <p:cNvSpPr>
                <a:spLocks noChangeArrowheads="1"/>
              </p:cNvSpPr>
              <p:nvPr/>
            </p:nvSpPr>
            <p:spPr bwMode="auto">
              <a:xfrm>
                <a:off x="2000" y="1182"/>
                <a:ext cx="404" cy="394"/>
              </a:xfrm>
              <a:prstGeom prst="rect">
                <a:avLst/>
              </a:prstGeom>
              <a:noFill/>
              <a:ln w="7" cap="sq">
                <a:solidFill>
                  <a:srgbClr val="A0A0A0"/>
                </a:solidFill>
                <a:miter lim="800000"/>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DE"/>
              </a:p>
            </p:txBody>
          </p:sp>
        </p:grpSp>
        <p:grpSp>
          <p:nvGrpSpPr>
            <p:cNvPr id="28745" name="Group 73"/>
            <p:cNvGrpSpPr>
              <a:grpSpLocks/>
            </p:cNvGrpSpPr>
            <p:nvPr/>
          </p:nvGrpSpPr>
          <p:grpSpPr bwMode="auto">
            <a:xfrm>
              <a:off x="2404" y="1182"/>
              <a:ext cx="431" cy="394"/>
              <a:chOff x="2404" y="1182"/>
              <a:chExt cx="431" cy="394"/>
            </a:xfrm>
          </p:grpSpPr>
          <p:sp>
            <p:nvSpPr>
              <p:cNvPr id="28746" name="Rectangle 74"/>
              <p:cNvSpPr>
                <a:spLocks noChangeArrowheads="1"/>
              </p:cNvSpPr>
              <p:nvPr/>
            </p:nvSpPr>
            <p:spPr bwMode="auto">
              <a:xfrm>
                <a:off x="2432" y="1182"/>
                <a:ext cx="375" cy="3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de-DE" altLang="de-DE" sz="2000">
                    <a:effectLst/>
                    <a:latin typeface="Tahoma" pitchFamily="34" charset="0"/>
                    <a:cs typeface="Times New Roman" pitchFamily="18" charset="0"/>
                  </a:rPr>
                  <a:t>-</a:t>
                </a:r>
              </a:p>
              <a:p>
                <a:endParaRPr lang="de-DE" altLang="de-DE" sz="2000">
                  <a:effectLst/>
                  <a:latin typeface="Tahoma" pitchFamily="34" charset="0"/>
                </a:endParaRPr>
              </a:p>
            </p:txBody>
          </p:sp>
          <p:sp>
            <p:nvSpPr>
              <p:cNvPr id="28747" name="Rectangle 75"/>
              <p:cNvSpPr>
                <a:spLocks noChangeArrowheads="1"/>
              </p:cNvSpPr>
              <p:nvPr/>
            </p:nvSpPr>
            <p:spPr bwMode="auto">
              <a:xfrm>
                <a:off x="2404" y="1182"/>
                <a:ext cx="431" cy="394"/>
              </a:xfrm>
              <a:prstGeom prst="rect">
                <a:avLst/>
              </a:prstGeom>
              <a:noFill/>
              <a:ln w="7" cap="sq">
                <a:solidFill>
                  <a:srgbClr val="A0A0A0"/>
                </a:solidFill>
                <a:miter lim="800000"/>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DE"/>
              </a:p>
            </p:txBody>
          </p:sp>
        </p:grpSp>
        <p:grpSp>
          <p:nvGrpSpPr>
            <p:cNvPr id="28748" name="Group 76"/>
            <p:cNvGrpSpPr>
              <a:grpSpLocks/>
            </p:cNvGrpSpPr>
            <p:nvPr/>
          </p:nvGrpSpPr>
          <p:grpSpPr bwMode="auto">
            <a:xfrm>
              <a:off x="0" y="1576"/>
              <a:ext cx="734" cy="394"/>
              <a:chOff x="0" y="1576"/>
              <a:chExt cx="734" cy="394"/>
            </a:xfrm>
          </p:grpSpPr>
          <p:sp>
            <p:nvSpPr>
              <p:cNvPr id="28749" name="Rectangle 77"/>
              <p:cNvSpPr>
                <a:spLocks noChangeArrowheads="1"/>
              </p:cNvSpPr>
              <p:nvPr/>
            </p:nvSpPr>
            <p:spPr bwMode="auto">
              <a:xfrm>
                <a:off x="28" y="1576"/>
                <a:ext cx="678" cy="3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l"/>
                <a:r>
                  <a:rPr lang="de-DE" altLang="de-DE" sz="2000">
                    <a:effectLst/>
                    <a:latin typeface="Tahoma" pitchFamily="34" charset="0"/>
                    <a:cs typeface="Times New Roman" pitchFamily="18" charset="0"/>
                  </a:rPr>
                  <a:t>alveolar</a:t>
                </a:r>
              </a:p>
              <a:p>
                <a:pPr algn="l"/>
                <a:endParaRPr lang="de-DE" altLang="de-DE" sz="2000">
                  <a:effectLst/>
                  <a:latin typeface="Tahoma" pitchFamily="34" charset="0"/>
                </a:endParaRPr>
              </a:p>
            </p:txBody>
          </p:sp>
          <p:sp>
            <p:nvSpPr>
              <p:cNvPr id="28750" name="Rectangle 78"/>
              <p:cNvSpPr>
                <a:spLocks noChangeArrowheads="1"/>
              </p:cNvSpPr>
              <p:nvPr/>
            </p:nvSpPr>
            <p:spPr bwMode="auto">
              <a:xfrm>
                <a:off x="0" y="1576"/>
                <a:ext cx="734" cy="394"/>
              </a:xfrm>
              <a:prstGeom prst="rect">
                <a:avLst/>
              </a:prstGeom>
              <a:noFill/>
              <a:ln w="7" cap="sq">
                <a:solidFill>
                  <a:srgbClr val="A0A0A0"/>
                </a:solidFill>
                <a:miter lim="800000"/>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DE"/>
              </a:p>
            </p:txBody>
          </p:sp>
        </p:grpSp>
        <p:grpSp>
          <p:nvGrpSpPr>
            <p:cNvPr id="28751" name="Group 79"/>
            <p:cNvGrpSpPr>
              <a:grpSpLocks/>
            </p:cNvGrpSpPr>
            <p:nvPr/>
          </p:nvGrpSpPr>
          <p:grpSpPr bwMode="auto">
            <a:xfrm>
              <a:off x="734" y="1576"/>
              <a:ext cx="458" cy="394"/>
              <a:chOff x="734" y="1576"/>
              <a:chExt cx="458" cy="394"/>
            </a:xfrm>
          </p:grpSpPr>
          <p:sp>
            <p:nvSpPr>
              <p:cNvPr id="28752" name="Rectangle 80"/>
              <p:cNvSpPr>
                <a:spLocks noChangeArrowheads="1"/>
              </p:cNvSpPr>
              <p:nvPr/>
            </p:nvSpPr>
            <p:spPr bwMode="auto">
              <a:xfrm>
                <a:off x="762" y="1576"/>
                <a:ext cx="402" cy="3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de-DE" altLang="de-DE" sz="2000">
                    <a:effectLst/>
                    <a:latin typeface="Tahoma" pitchFamily="34" charset="0"/>
                    <a:cs typeface="Times New Roman" pitchFamily="18" charset="0"/>
                  </a:rPr>
                  <a:t>+</a:t>
                </a:r>
              </a:p>
              <a:p>
                <a:endParaRPr lang="de-DE" altLang="de-DE" sz="2000">
                  <a:effectLst/>
                  <a:latin typeface="Tahoma" pitchFamily="34" charset="0"/>
                </a:endParaRPr>
              </a:p>
            </p:txBody>
          </p:sp>
          <p:sp>
            <p:nvSpPr>
              <p:cNvPr id="28753" name="Rectangle 81"/>
              <p:cNvSpPr>
                <a:spLocks noChangeArrowheads="1"/>
              </p:cNvSpPr>
              <p:nvPr/>
            </p:nvSpPr>
            <p:spPr bwMode="auto">
              <a:xfrm>
                <a:off x="734" y="1576"/>
                <a:ext cx="458" cy="394"/>
              </a:xfrm>
              <a:prstGeom prst="rect">
                <a:avLst/>
              </a:prstGeom>
              <a:noFill/>
              <a:ln w="7" cap="sq">
                <a:solidFill>
                  <a:srgbClr val="A0A0A0"/>
                </a:solidFill>
                <a:miter lim="800000"/>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DE"/>
              </a:p>
            </p:txBody>
          </p:sp>
        </p:grpSp>
        <p:grpSp>
          <p:nvGrpSpPr>
            <p:cNvPr id="28754" name="Group 82"/>
            <p:cNvGrpSpPr>
              <a:grpSpLocks/>
            </p:cNvGrpSpPr>
            <p:nvPr/>
          </p:nvGrpSpPr>
          <p:grpSpPr bwMode="auto">
            <a:xfrm>
              <a:off x="1192" y="1576"/>
              <a:ext cx="454" cy="394"/>
              <a:chOff x="1192" y="1576"/>
              <a:chExt cx="454" cy="394"/>
            </a:xfrm>
          </p:grpSpPr>
          <p:sp>
            <p:nvSpPr>
              <p:cNvPr id="28755" name="Rectangle 83"/>
              <p:cNvSpPr>
                <a:spLocks noChangeArrowheads="1"/>
              </p:cNvSpPr>
              <p:nvPr/>
            </p:nvSpPr>
            <p:spPr bwMode="auto">
              <a:xfrm>
                <a:off x="1220" y="1576"/>
                <a:ext cx="398" cy="3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de-DE" altLang="de-DE" sz="2000">
                    <a:effectLst/>
                    <a:latin typeface="Tahoma" pitchFamily="34" charset="0"/>
                    <a:cs typeface="Times New Roman" pitchFamily="18" charset="0"/>
                  </a:rPr>
                  <a:t>+</a:t>
                </a:r>
              </a:p>
              <a:p>
                <a:endParaRPr lang="de-DE" altLang="de-DE" sz="2000">
                  <a:effectLst/>
                  <a:latin typeface="Tahoma" pitchFamily="34" charset="0"/>
                </a:endParaRPr>
              </a:p>
            </p:txBody>
          </p:sp>
          <p:sp>
            <p:nvSpPr>
              <p:cNvPr id="28756" name="Rectangle 84"/>
              <p:cNvSpPr>
                <a:spLocks noChangeArrowheads="1"/>
              </p:cNvSpPr>
              <p:nvPr/>
            </p:nvSpPr>
            <p:spPr bwMode="auto">
              <a:xfrm>
                <a:off x="1192" y="1576"/>
                <a:ext cx="454" cy="394"/>
              </a:xfrm>
              <a:prstGeom prst="rect">
                <a:avLst/>
              </a:prstGeom>
              <a:noFill/>
              <a:ln w="7" cap="sq">
                <a:solidFill>
                  <a:srgbClr val="A0A0A0"/>
                </a:solidFill>
                <a:miter lim="800000"/>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DE"/>
              </a:p>
            </p:txBody>
          </p:sp>
        </p:grpSp>
        <p:grpSp>
          <p:nvGrpSpPr>
            <p:cNvPr id="28757" name="Group 85"/>
            <p:cNvGrpSpPr>
              <a:grpSpLocks/>
            </p:cNvGrpSpPr>
            <p:nvPr/>
          </p:nvGrpSpPr>
          <p:grpSpPr bwMode="auto">
            <a:xfrm>
              <a:off x="1646" y="1576"/>
              <a:ext cx="354" cy="394"/>
              <a:chOff x="1646" y="1576"/>
              <a:chExt cx="354" cy="394"/>
            </a:xfrm>
          </p:grpSpPr>
          <p:sp>
            <p:nvSpPr>
              <p:cNvPr id="28758" name="Rectangle 86"/>
              <p:cNvSpPr>
                <a:spLocks noChangeArrowheads="1"/>
              </p:cNvSpPr>
              <p:nvPr/>
            </p:nvSpPr>
            <p:spPr bwMode="auto">
              <a:xfrm>
                <a:off x="1674" y="1576"/>
                <a:ext cx="298" cy="3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de-DE" altLang="de-DE" sz="2000">
                    <a:effectLst/>
                    <a:latin typeface="Tahoma" pitchFamily="34" charset="0"/>
                    <a:cs typeface="Times New Roman" pitchFamily="18" charset="0"/>
                  </a:rPr>
                  <a:t>-</a:t>
                </a:r>
              </a:p>
              <a:p>
                <a:endParaRPr lang="de-DE" altLang="de-DE" sz="2000">
                  <a:effectLst/>
                  <a:latin typeface="Tahoma" pitchFamily="34" charset="0"/>
                </a:endParaRPr>
              </a:p>
            </p:txBody>
          </p:sp>
          <p:sp>
            <p:nvSpPr>
              <p:cNvPr id="28759" name="Rectangle 87"/>
              <p:cNvSpPr>
                <a:spLocks noChangeArrowheads="1"/>
              </p:cNvSpPr>
              <p:nvPr/>
            </p:nvSpPr>
            <p:spPr bwMode="auto">
              <a:xfrm>
                <a:off x="1646" y="1576"/>
                <a:ext cx="354" cy="394"/>
              </a:xfrm>
              <a:prstGeom prst="rect">
                <a:avLst/>
              </a:prstGeom>
              <a:noFill/>
              <a:ln w="7" cap="sq">
                <a:solidFill>
                  <a:srgbClr val="A0A0A0"/>
                </a:solidFill>
                <a:miter lim="800000"/>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DE"/>
              </a:p>
            </p:txBody>
          </p:sp>
        </p:grpSp>
        <p:grpSp>
          <p:nvGrpSpPr>
            <p:cNvPr id="28760" name="Group 88"/>
            <p:cNvGrpSpPr>
              <a:grpSpLocks/>
            </p:cNvGrpSpPr>
            <p:nvPr/>
          </p:nvGrpSpPr>
          <p:grpSpPr bwMode="auto">
            <a:xfrm>
              <a:off x="2000" y="1576"/>
              <a:ext cx="404" cy="394"/>
              <a:chOff x="2000" y="1576"/>
              <a:chExt cx="404" cy="394"/>
            </a:xfrm>
          </p:grpSpPr>
          <p:sp>
            <p:nvSpPr>
              <p:cNvPr id="28761" name="Rectangle 89"/>
              <p:cNvSpPr>
                <a:spLocks noChangeArrowheads="1"/>
              </p:cNvSpPr>
              <p:nvPr/>
            </p:nvSpPr>
            <p:spPr bwMode="auto">
              <a:xfrm>
                <a:off x="2028" y="1576"/>
                <a:ext cx="348" cy="3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de-DE" altLang="de-DE" sz="2000">
                    <a:effectLst/>
                    <a:latin typeface="Tahoma" pitchFamily="34" charset="0"/>
                    <a:cs typeface="Times New Roman" pitchFamily="18" charset="0"/>
                  </a:rPr>
                  <a:t>-</a:t>
                </a:r>
              </a:p>
              <a:p>
                <a:endParaRPr lang="de-DE" altLang="de-DE" sz="2000">
                  <a:effectLst/>
                  <a:latin typeface="Tahoma" pitchFamily="34" charset="0"/>
                </a:endParaRPr>
              </a:p>
            </p:txBody>
          </p:sp>
          <p:sp>
            <p:nvSpPr>
              <p:cNvPr id="28762" name="Rectangle 90"/>
              <p:cNvSpPr>
                <a:spLocks noChangeArrowheads="1"/>
              </p:cNvSpPr>
              <p:nvPr/>
            </p:nvSpPr>
            <p:spPr bwMode="auto">
              <a:xfrm>
                <a:off x="2000" y="1576"/>
                <a:ext cx="404" cy="394"/>
              </a:xfrm>
              <a:prstGeom prst="rect">
                <a:avLst/>
              </a:prstGeom>
              <a:noFill/>
              <a:ln w="7" cap="sq">
                <a:solidFill>
                  <a:srgbClr val="A0A0A0"/>
                </a:solidFill>
                <a:miter lim="800000"/>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DE"/>
              </a:p>
            </p:txBody>
          </p:sp>
        </p:grpSp>
        <p:grpSp>
          <p:nvGrpSpPr>
            <p:cNvPr id="28763" name="Group 91"/>
            <p:cNvGrpSpPr>
              <a:grpSpLocks/>
            </p:cNvGrpSpPr>
            <p:nvPr/>
          </p:nvGrpSpPr>
          <p:grpSpPr bwMode="auto">
            <a:xfrm>
              <a:off x="2404" y="1576"/>
              <a:ext cx="431" cy="394"/>
              <a:chOff x="2404" y="1576"/>
              <a:chExt cx="431" cy="394"/>
            </a:xfrm>
          </p:grpSpPr>
          <p:sp>
            <p:nvSpPr>
              <p:cNvPr id="28764" name="Rectangle 92"/>
              <p:cNvSpPr>
                <a:spLocks noChangeArrowheads="1"/>
              </p:cNvSpPr>
              <p:nvPr/>
            </p:nvSpPr>
            <p:spPr bwMode="auto">
              <a:xfrm>
                <a:off x="2432" y="1576"/>
                <a:ext cx="375" cy="3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de-DE" altLang="de-DE" sz="2000">
                    <a:effectLst/>
                    <a:latin typeface="Tahoma" pitchFamily="34" charset="0"/>
                    <a:cs typeface="Times New Roman" pitchFamily="18" charset="0"/>
                  </a:rPr>
                  <a:t>-</a:t>
                </a:r>
              </a:p>
              <a:p>
                <a:endParaRPr lang="de-DE" altLang="de-DE" sz="2000">
                  <a:effectLst/>
                  <a:latin typeface="Tahoma" pitchFamily="34" charset="0"/>
                </a:endParaRPr>
              </a:p>
            </p:txBody>
          </p:sp>
          <p:sp>
            <p:nvSpPr>
              <p:cNvPr id="28765" name="Rectangle 93"/>
              <p:cNvSpPr>
                <a:spLocks noChangeArrowheads="1"/>
              </p:cNvSpPr>
              <p:nvPr/>
            </p:nvSpPr>
            <p:spPr bwMode="auto">
              <a:xfrm>
                <a:off x="2404" y="1576"/>
                <a:ext cx="431" cy="394"/>
              </a:xfrm>
              <a:prstGeom prst="rect">
                <a:avLst/>
              </a:prstGeom>
              <a:noFill/>
              <a:ln w="7" cap="sq">
                <a:solidFill>
                  <a:srgbClr val="A0A0A0"/>
                </a:solidFill>
                <a:miter lim="800000"/>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DE"/>
              </a:p>
            </p:txBody>
          </p:sp>
        </p:grpSp>
        <p:grpSp>
          <p:nvGrpSpPr>
            <p:cNvPr id="28766" name="Group 94"/>
            <p:cNvGrpSpPr>
              <a:grpSpLocks/>
            </p:cNvGrpSpPr>
            <p:nvPr/>
          </p:nvGrpSpPr>
          <p:grpSpPr bwMode="auto">
            <a:xfrm>
              <a:off x="0" y="1970"/>
              <a:ext cx="734" cy="394"/>
              <a:chOff x="0" y="1970"/>
              <a:chExt cx="734" cy="394"/>
            </a:xfrm>
          </p:grpSpPr>
          <p:sp>
            <p:nvSpPr>
              <p:cNvPr id="28767" name="Rectangle 95"/>
              <p:cNvSpPr>
                <a:spLocks noChangeArrowheads="1"/>
              </p:cNvSpPr>
              <p:nvPr/>
            </p:nvSpPr>
            <p:spPr bwMode="auto">
              <a:xfrm>
                <a:off x="28" y="1970"/>
                <a:ext cx="678" cy="3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l"/>
                <a:r>
                  <a:rPr lang="de-DE" altLang="de-DE" sz="2000">
                    <a:effectLst/>
                    <a:latin typeface="Tahoma" pitchFamily="34" charset="0"/>
                    <a:cs typeface="Times New Roman" pitchFamily="18" charset="0"/>
                  </a:rPr>
                  <a:t>palato-alveolar</a:t>
                </a:r>
              </a:p>
              <a:p>
                <a:pPr algn="l"/>
                <a:endParaRPr lang="de-DE" altLang="de-DE" sz="2000">
                  <a:effectLst/>
                  <a:latin typeface="Tahoma" pitchFamily="34" charset="0"/>
                </a:endParaRPr>
              </a:p>
            </p:txBody>
          </p:sp>
          <p:sp>
            <p:nvSpPr>
              <p:cNvPr id="28768" name="Rectangle 96"/>
              <p:cNvSpPr>
                <a:spLocks noChangeArrowheads="1"/>
              </p:cNvSpPr>
              <p:nvPr/>
            </p:nvSpPr>
            <p:spPr bwMode="auto">
              <a:xfrm>
                <a:off x="0" y="1970"/>
                <a:ext cx="734" cy="394"/>
              </a:xfrm>
              <a:prstGeom prst="rect">
                <a:avLst/>
              </a:prstGeom>
              <a:noFill/>
              <a:ln w="7" cap="sq">
                <a:solidFill>
                  <a:srgbClr val="A0A0A0"/>
                </a:solidFill>
                <a:miter lim="800000"/>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DE"/>
              </a:p>
            </p:txBody>
          </p:sp>
        </p:grpSp>
        <p:grpSp>
          <p:nvGrpSpPr>
            <p:cNvPr id="28769" name="Group 97"/>
            <p:cNvGrpSpPr>
              <a:grpSpLocks/>
            </p:cNvGrpSpPr>
            <p:nvPr/>
          </p:nvGrpSpPr>
          <p:grpSpPr bwMode="auto">
            <a:xfrm>
              <a:off x="734" y="1970"/>
              <a:ext cx="458" cy="394"/>
              <a:chOff x="734" y="1970"/>
              <a:chExt cx="458" cy="394"/>
            </a:xfrm>
          </p:grpSpPr>
          <p:sp>
            <p:nvSpPr>
              <p:cNvPr id="28770" name="Rectangle 98"/>
              <p:cNvSpPr>
                <a:spLocks noChangeArrowheads="1"/>
              </p:cNvSpPr>
              <p:nvPr/>
            </p:nvSpPr>
            <p:spPr bwMode="auto">
              <a:xfrm>
                <a:off x="762" y="1970"/>
                <a:ext cx="402" cy="3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de-DE" altLang="de-DE" sz="2000">
                    <a:effectLst/>
                    <a:latin typeface="Tahoma" pitchFamily="34" charset="0"/>
                    <a:cs typeface="Times New Roman" pitchFamily="18" charset="0"/>
                  </a:rPr>
                  <a:t>-</a:t>
                </a:r>
              </a:p>
              <a:p>
                <a:endParaRPr lang="de-DE" altLang="de-DE" sz="2000">
                  <a:effectLst/>
                  <a:latin typeface="Tahoma" pitchFamily="34" charset="0"/>
                </a:endParaRPr>
              </a:p>
            </p:txBody>
          </p:sp>
          <p:sp>
            <p:nvSpPr>
              <p:cNvPr id="28771" name="Rectangle 99"/>
              <p:cNvSpPr>
                <a:spLocks noChangeArrowheads="1"/>
              </p:cNvSpPr>
              <p:nvPr/>
            </p:nvSpPr>
            <p:spPr bwMode="auto">
              <a:xfrm>
                <a:off x="734" y="1970"/>
                <a:ext cx="458" cy="394"/>
              </a:xfrm>
              <a:prstGeom prst="rect">
                <a:avLst/>
              </a:prstGeom>
              <a:noFill/>
              <a:ln w="7" cap="sq">
                <a:solidFill>
                  <a:srgbClr val="A0A0A0"/>
                </a:solidFill>
                <a:miter lim="800000"/>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DE"/>
              </a:p>
            </p:txBody>
          </p:sp>
        </p:grpSp>
        <p:grpSp>
          <p:nvGrpSpPr>
            <p:cNvPr id="28772" name="Group 100"/>
            <p:cNvGrpSpPr>
              <a:grpSpLocks/>
            </p:cNvGrpSpPr>
            <p:nvPr/>
          </p:nvGrpSpPr>
          <p:grpSpPr bwMode="auto">
            <a:xfrm>
              <a:off x="1192" y="1970"/>
              <a:ext cx="454" cy="394"/>
              <a:chOff x="1192" y="1970"/>
              <a:chExt cx="454" cy="394"/>
            </a:xfrm>
          </p:grpSpPr>
          <p:sp>
            <p:nvSpPr>
              <p:cNvPr id="28773" name="Rectangle 101"/>
              <p:cNvSpPr>
                <a:spLocks noChangeArrowheads="1"/>
              </p:cNvSpPr>
              <p:nvPr/>
            </p:nvSpPr>
            <p:spPr bwMode="auto">
              <a:xfrm>
                <a:off x="1220" y="1970"/>
                <a:ext cx="398" cy="3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de-DE" altLang="de-DE" sz="2000">
                    <a:effectLst/>
                    <a:latin typeface="Tahoma" pitchFamily="34" charset="0"/>
                    <a:cs typeface="Times New Roman" pitchFamily="18" charset="0"/>
                  </a:rPr>
                  <a:t>+</a:t>
                </a:r>
              </a:p>
              <a:p>
                <a:endParaRPr lang="de-DE" altLang="de-DE" sz="2000">
                  <a:effectLst/>
                  <a:latin typeface="Tahoma" pitchFamily="34" charset="0"/>
                </a:endParaRPr>
              </a:p>
            </p:txBody>
          </p:sp>
          <p:sp>
            <p:nvSpPr>
              <p:cNvPr id="28774" name="Rectangle 102"/>
              <p:cNvSpPr>
                <a:spLocks noChangeArrowheads="1"/>
              </p:cNvSpPr>
              <p:nvPr/>
            </p:nvSpPr>
            <p:spPr bwMode="auto">
              <a:xfrm>
                <a:off x="1192" y="1970"/>
                <a:ext cx="454" cy="394"/>
              </a:xfrm>
              <a:prstGeom prst="rect">
                <a:avLst/>
              </a:prstGeom>
              <a:noFill/>
              <a:ln w="7" cap="sq">
                <a:solidFill>
                  <a:srgbClr val="A0A0A0"/>
                </a:solidFill>
                <a:miter lim="800000"/>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DE"/>
              </a:p>
            </p:txBody>
          </p:sp>
        </p:grpSp>
        <p:grpSp>
          <p:nvGrpSpPr>
            <p:cNvPr id="28775" name="Group 103"/>
            <p:cNvGrpSpPr>
              <a:grpSpLocks/>
            </p:cNvGrpSpPr>
            <p:nvPr/>
          </p:nvGrpSpPr>
          <p:grpSpPr bwMode="auto">
            <a:xfrm>
              <a:off x="1646" y="1970"/>
              <a:ext cx="354" cy="394"/>
              <a:chOff x="1646" y="1970"/>
              <a:chExt cx="354" cy="394"/>
            </a:xfrm>
          </p:grpSpPr>
          <p:sp>
            <p:nvSpPr>
              <p:cNvPr id="28776" name="Rectangle 104"/>
              <p:cNvSpPr>
                <a:spLocks noChangeArrowheads="1"/>
              </p:cNvSpPr>
              <p:nvPr/>
            </p:nvSpPr>
            <p:spPr bwMode="auto">
              <a:xfrm>
                <a:off x="1674" y="1970"/>
                <a:ext cx="298" cy="3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de-DE" altLang="de-DE" sz="2000">
                    <a:effectLst/>
                    <a:latin typeface="Tahoma" pitchFamily="34" charset="0"/>
                    <a:cs typeface="Times New Roman" pitchFamily="18" charset="0"/>
                  </a:rPr>
                  <a:t>+</a:t>
                </a:r>
              </a:p>
              <a:p>
                <a:endParaRPr lang="de-DE" altLang="de-DE" sz="2000">
                  <a:effectLst/>
                  <a:latin typeface="Tahoma" pitchFamily="34" charset="0"/>
                </a:endParaRPr>
              </a:p>
            </p:txBody>
          </p:sp>
          <p:sp>
            <p:nvSpPr>
              <p:cNvPr id="28777" name="Rectangle 105"/>
              <p:cNvSpPr>
                <a:spLocks noChangeArrowheads="1"/>
              </p:cNvSpPr>
              <p:nvPr/>
            </p:nvSpPr>
            <p:spPr bwMode="auto">
              <a:xfrm>
                <a:off x="1646" y="1970"/>
                <a:ext cx="354" cy="394"/>
              </a:xfrm>
              <a:prstGeom prst="rect">
                <a:avLst/>
              </a:prstGeom>
              <a:noFill/>
              <a:ln w="7" cap="sq">
                <a:solidFill>
                  <a:srgbClr val="A0A0A0"/>
                </a:solidFill>
                <a:miter lim="800000"/>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DE"/>
              </a:p>
            </p:txBody>
          </p:sp>
        </p:grpSp>
        <p:grpSp>
          <p:nvGrpSpPr>
            <p:cNvPr id="28778" name="Group 106"/>
            <p:cNvGrpSpPr>
              <a:grpSpLocks/>
            </p:cNvGrpSpPr>
            <p:nvPr/>
          </p:nvGrpSpPr>
          <p:grpSpPr bwMode="auto">
            <a:xfrm>
              <a:off x="2000" y="1970"/>
              <a:ext cx="404" cy="394"/>
              <a:chOff x="2000" y="1970"/>
              <a:chExt cx="404" cy="394"/>
            </a:xfrm>
          </p:grpSpPr>
          <p:sp>
            <p:nvSpPr>
              <p:cNvPr id="28779" name="Rectangle 107"/>
              <p:cNvSpPr>
                <a:spLocks noChangeArrowheads="1"/>
              </p:cNvSpPr>
              <p:nvPr/>
            </p:nvSpPr>
            <p:spPr bwMode="auto">
              <a:xfrm>
                <a:off x="2028" y="1970"/>
                <a:ext cx="348" cy="3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de-DE" altLang="de-DE" sz="2000">
                    <a:effectLst/>
                    <a:latin typeface="Tahoma" pitchFamily="34" charset="0"/>
                    <a:cs typeface="Times New Roman" pitchFamily="18" charset="0"/>
                  </a:rPr>
                  <a:t>-</a:t>
                </a:r>
              </a:p>
              <a:p>
                <a:endParaRPr lang="de-DE" altLang="de-DE" sz="2000">
                  <a:effectLst/>
                  <a:latin typeface="Tahoma" pitchFamily="34" charset="0"/>
                </a:endParaRPr>
              </a:p>
            </p:txBody>
          </p:sp>
          <p:sp>
            <p:nvSpPr>
              <p:cNvPr id="28780" name="Rectangle 108"/>
              <p:cNvSpPr>
                <a:spLocks noChangeArrowheads="1"/>
              </p:cNvSpPr>
              <p:nvPr/>
            </p:nvSpPr>
            <p:spPr bwMode="auto">
              <a:xfrm>
                <a:off x="2000" y="1970"/>
                <a:ext cx="404" cy="394"/>
              </a:xfrm>
              <a:prstGeom prst="rect">
                <a:avLst/>
              </a:prstGeom>
              <a:noFill/>
              <a:ln w="7" cap="sq">
                <a:solidFill>
                  <a:srgbClr val="A0A0A0"/>
                </a:solidFill>
                <a:miter lim="800000"/>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DE"/>
              </a:p>
            </p:txBody>
          </p:sp>
        </p:grpSp>
        <p:grpSp>
          <p:nvGrpSpPr>
            <p:cNvPr id="28781" name="Group 109"/>
            <p:cNvGrpSpPr>
              <a:grpSpLocks/>
            </p:cNvGrpSpPr>
            <p:nvPr/>
          </p:nvGrpSpPr>
          <p:grpSpPr bwMode="auto">
            <a:xfrm>
              <a:off x="2404" y="1970"/>
              <a:ext cx="431" cy="394"/>
              <a:chOff x="2404" y="1970"/>
              <a:chExt cx="431" cy="394"/>
            </a:xfrm>
          </p:grpSpPr>
          <p:sp>
            <p:nvSpPr>
              <p:cNvPr id="28782" name="Rectangle 110"/>
              <p:cNvSpPr>
                <a:spLocks noChangeArrowheads="1"/>
              </p:cNvSpPr>
              <p:nvPr/>
            </p:nvSpPr>
            <p:spPr bwMode="auto">
              <a:xfrm>
                <a:off x="2432" y="1970"/>
                <a:ext cx="375" cy="3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de-DE" altLang="de-DE" sz="2000">
                    <a:effectLst/>
                    <a:latin typeface="Tahoma" pitchFamily="34" charset="0"/>
                    <a:cs typeface="Times New Roman" pitchFamily="18" charset="0"/>
                  </a:rPr>
                  <a:t>-</a:t>
                </a:r>
              </a:p>
              <a:p>
                <a:endParaRPr lang="de-DE" altLang="de-DE" sz="2000">
                  <a:effectLst/>
                  <a:latin typeface="Tahoma" pitchFamily="34" charset="0"/>
                </a:endParaRPr>
              </a:p>
            </p:txBody>
          </p:sp>
          <p:sp>
            <p:nvSpPr>
              <p:cNvPr id="28783" name="Rectangle 111"/>
              <p:cNvSpPr>
                <a:spLocks noChangeArrowheads="1"/>
              </p:cNvSpPr>
              <p:nvPr/>
            </p:nvSpPr>
            <p:spPr bwMode="auto">
              <a:xfrm>
                <a:off x="2404" y="1970"/>
                <a:ext cx="431" cy="394"/>
              </a:xfrm>
              <a:prstGeom prst="rect">
                <a:avLst/>
              </a:prstGeom>
              <a:noFill/>
              <a:ln w="7" cap="sq">
                <a:solidFill>
                  <a:srgbClr val="A0A0A0"/>
                </a:solidFill>
                <a:miter lim="800000"/>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DE"/>
              </a:p>
            </p:txBody>
          </p:sp>
        </p:grpSp>
        <p:grpSp>
          <p:nvGrpSpPr>
            <p:cNvPr id="28784" name="Group 112"/>
            <p:cNvGrpSpPr>
              <a:grpSpLocks/>
            </p:cNvGrpSpPr>
            <p:nvPr/>
          </p:nvGrpSpPr>
          <p:grpSpPr bwMode="auto">
            <a:xfrm>
              <a:off x="0" y="2364"/>
              <a:ext cx="734" cy="394"/>
              <a:chOff x="0" y="2364"/>
              <a:chExt cx="734" cy="394"/>
            </a:xfrm>
          </p:grpSpPr>
          <p:sp>
            <p:nvSpPr>
              <p:cNvPr id="28785" name="Rectangle 113"/>
              <p:cNvSpPr>
                <a:spLocks noChangeArrowheads="1"/>
              </p:cNvSpPr>
              <p:nvPr/>
            </p:nvSpPr>
            <p:spPr bwMode="auto">
              <a:xfrm>
                <a:off x="28" y="2364"/>
                <a:ext cx="678" cy="3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l"/>
                <a:r>
                  <a:rPr lang="de-DE" altLang="de-DE" sz="2000">
                    <a:effectLst/>
                    <a:latin typeface="Tahoma" pitchFamily="34" charset="0"/>
                    <a:cs typeface="Times New Roman" pitchFamily="18" charset="0"/>
                  </a:rPr>
                  <a:t>palatal</a:t>
                </a:r>
              </a:p>
              <a:p>
                <a:pPr algn="l"/>
                <a:endParaRPr lang="de-DE" altLang="de-DE" sz="2000">
                  <a:effectLst/>
                  <a:latin typeface="Tahoma" pitchFamily="34" charset="0"/>
                </a:endParaRPr>
              </a:p>
            </p:txBody>
          </p:sp>
          <p:sp>
            <p:nvSpPr>
              <p:cNvPr id="28786" name="Rectangle 114"/>
              <p:cNvSpPr>
                <a:spLocks noChangeArrowheads="1"/>
              </p:cNvSpPr>
              <p:nvPr/>
            </p:nvSpPr>
            <p:spPr bwMode="auto">
              <a:xfrm>
                <a:off x="0" y="2364"/>
                <a:ext cx="734" cy="394"/>
              </a:xfrm>
              <a:prstGeom prst="rect">
                <a:avLst/>
              </a:prstGeom>
              <a:noFill/>
              <a:ln w="7" cap="sq">
                <a:solidFill>
                  <a:srgbClr val="A0A0A0"/>
                </a:solidFill>
                <a:miter lim="800000"/>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DE"/>
              </a:p>
            </p:txBody>
          </p:sp>
        </p:grpSp>
        <p:grpSp>
          <p:nvGrpSpPr>
            <p:cNvPr id="28787" name="Group 115"/>
            <p:cNvGrpSpPr>
              <a:grpSpLocks/>
            </p:cNvGrpSpPr>
            <p:nvPr/>
          </p:nvGrpSpPr>
          <p:grpSpPr bwMode="auto">
            <a:xfrm>
              <a:off x="734" y="2364"/>
              <a:ext cx="458" cy="394"/>
              <a:chOff x="734" y="2364"/>
              <a:chExt cx="458" cy="394"/>
            </a:xfrm>
          </p:grpSpPr>
          <p:sp>
            <p:nvSpPr>
              <p:cNvPr id="28788" name="Rectangle 116"/>
              <p:cNvSpPr>
                <a:spLocks noChangeArrowheads="1"/>
              </p:cNvSpPr>
              <p:nvPr/>
            </p:nvSpPr>
            <p:spPr bwMode="auto">
              <a:xfrm>
                <a:off x="762" y="2364"/>
                <a:ext cx="402" cy="3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de-DE" altLang="de-DE" sz="2000">
                    <a:effectLst/>
                    <a:latin typeface="Tahoma" pitchFamily="34" charset="0"/>
                    <a:cs typeface="Times New Roman" pitchFamily="18" charset="0"/>
                  </a:rPr>
                  <a:t>-</a:t>
                </a:r>
              </a:p>
              <a:p>
                <a:endParaRPr lang="de-DE" altLang="de-DE" sz="2000">
                  <a:effectLst/>
                  <a:latin typeface="Tahoma" pitchFamily="34" charset="0"/>
                </a:endParaRPr>
              </a:p>
            </p:txBody>
          </p:sp>
          <p:sp>
            <p:nvSpPr>
              <p:cNvPr id="28789" name="Rectangle 117"/>
              <p:cNvSpPr>
                <a:spLocks noChangeArrowheads="1"/>
              </p:cNvSpPr>
              <p:nvPr/>
            </p:nvSpPr>
            <p:spPr bwMode="auto">
              <a:xfrm>
                <a:off x="734" y="2364"/>
                <a:ext cx="458" cy="394"/>
              </a:xfrm>
              <a:prstGeom prst="rect">
                <a:avLst/>
              </a:prstGeom>
              <a:noFill/>
              <a:ln w="7" cap="sq">
                <a:solidFill>
                  <a:srgbClr val="A0A0A0"/>
                </a:solidFill>
                <a:miter lim="800000"/>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DE"/>
              </a:p>
            </p:txBody>
          </p:sp>
        </p:grpSp>
        <p:grpSp>
          <p:nvGrpSpPr>
            <p:cNvPr id="28790" name="Group 118"/>
            <p:cNvGrpSpPr>
              <a:grpSpLocks/>
            </p:cNvGrpSpPr>
            <p:nvPr/>
          </p:nvGrpSpPr>
          <p:grpSpPr bwMode="auto">
            <a:xfrm>
              <a:off x="1192" y="2364"/>
              <a:ext cx="454" cy="394"/>
              <a:chOff x="1192" y="2364"/>
              <a:chExt cx="454" cy="394"/>
            </a:xfrm>
          </p:grpSpPr>
          <p:sp>
            <p:nvSpPr>
              <p:cNvPr id="28791" name="Rectangle 119"/>
              <p:cNvSpPr>
                <a:spLocks noChangeArrowheads="1"/>
              </p:cNvSpPr>
              <p:nvPr/>
            </p:nvSpPr>
            <p:spPr bwMode="auto">
              <a:xfrm>
                <a:off x="1220" y="2364"/>
                <a:ext cx="398" cy="3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de-DE" altLang="de-DE" sz="2000">
                    <a:effectLst/>
                    <a:latin typeface="Tahoma" pitchFamily="34" charset="0"/>
                    <a:cs typeface="Times New Roman" pitchFamily="18" charset="0"/>
                  </a:rPr>
                  <a:t>-</a:t>
                </a:r>
              </a:p>
              <a:p>
                <a:endParaRPr lang="de-DE" altLang="de-DE" sz="2000">
                  <a:effectLst/>
                  <a:latin typeface="Tahoma" pitchFamily="34" charset="0"/>
                </a:endParaRPr>
              </a:p>
            </p:txBody>
          </p:sp>
          <p:sp>
            <p:nvSpPr>
              <p:cNvPr id="28792" name="Rectangle 120"/>
              <p:cNvSpPr>
                <a:spLocks noChangeArrowheads="1"/>
              </p:cNvSpPr>
              <p:nvPr/>
            </p:nvSpPr>
            <p:spPr bwMode="auto">
              <a:xfrm>
                <a:off x="1192" y="2364"/>
                <a:ext cx="454" cy="394"/>
              </a:xfrm>
              <a:prstGeom prst="rect">
                <a:avLst/>
              </a:prstGeom>
              <a:noFill/>
              <a:ln w="7" cap="sq">
                <a:solidFill>
                  <a:srgbClr val="A0A0A0"/>
                </a:solidFill>
                <a:miter lim="800000"/>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DE"/>
              </a:p>
            </p:txBody>
          </p:sp>
        </p:grpSp>
        <p:grpSp>
          <p:nvGrpSpPr>
            <p:cNvPr id="28793" name="Group 121"/>
            <p:cNvGrpSpPr>
              <a:grpSpLocks/>
            </p:cNvGrpSpPr>
            <p:nvPr/>
          </p:nvGrpSpPr>
          <p:grpSpPr bwMode="auto">
            <a:xfrm>
              <a:off x="1646" y="2364"/>
              <a:ext cx="354" cy="394"/>
              <a:chOff x="1646" y="2364"/>
              <a:chExt cx="354" cy="394"/>
            </a:xfrm>
          </p:grpSpPr>
          <p:sp>
            <p:nvSpPr>
              <p:cNvPr id="28794" name="Rectangle 122"/>
              <p:cNvSpPr>
                <a:spLocks noChangeArrowheads="1"/>
              </p:cNvSpPr>
              <p:nvPr/>
            </p:nvSpPr>
            <p:spPr bwMode="auto">
              <a:xfrm>
                <a:off x="1674" y="2364"/>
                <a:ext cx="298" cy="3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de-DE" altLang="de-DE" sz="2000">
                    <a:effectLst/>
                    <a:latin typeface="Tahoma" pitchFamily="34" charset="0"/>
                    <a:cs typeface="Times New Roman" pitchFamily="18" charset="0"/>
                  </a:rPr>
                  <a:t>+</a:t>
                </a:r>
              </a:p>
              <a:p>
                <a:endParaRPr lang="de-DE" altLang="de-DE" sz="2000">
                  <a:effectLst/>
                  <a:latin typeface="Tahoma" pitchFamily="34" charset="0"/>
                </a:endParaRPr>
              </a:p>
            </p:txBody>
          </p:sp>
          <p:sp>
            <p:nvSpPr>
              <p:cNvPr id="28795" name="Rectangle 123"/>
              <p:cNvSpPr>
                <a:spLocks noChangeArrowheads="1"/>
              </p:cNvSpPr>
              <p:nvPr/>
            </p:nvSpPr>
            <p:spPr bwMode="auto">
              <a:xfrm>
                <a:off x="1646" y="2364"/>
                <a:ext cx="354" cy="394"/>
              </a:xfrm>
              <a:prstGeom prst="rect">
                <a:avLst/>
              </a:prstGeom>
              <a:noFill/>
              <a:ln w="7" cap="sq">
                <a:solidFill>
                  <a:srgbClr val="A0A0A0"/>
                </a:solidFill>
                <a:miter lim="800000"/>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DE"/>
              </a:p>
            </p:txBody>
          </p:sp>
        </p:grpSp>
        <p:grpSp>
          <p:nvGrpSpPr>
            <p:cNvPr id="28796" name="Group 124"/>
            <p:cNvGrpSpPr>
              <a:grpSpLocks/>
            </p:cNvGrpSpPr>
            <p:nvPr/>
          </p:nvGrpSpPr>
          <p:grpSpPr bwMode="auto">
            <a:xfrm>
              <a:off x="2000" y="2364"/>
              <a:ext cx="404" cy="394"/>
              <a:chOff x="2000" y="2364"/>
              <a:chExt cx="404" cy="394"/>
            </a:xfrm>
          </p:grpSpPr>
          <p:sp>
            <p:nvSpPr>
              <p:cNvPr id="28797" name="Rectangle 125"/>
              <p:cNvSpPr>
                <a:spLocks noChangeArrowheads="1"/>
              </p:cNvSpPr>
              <p:nvPr/>
            </p:nvSpPr>
            <p:spPr bwMode="auto">
              <a:xfrm>
                <a:off x="2028" y="2364"/>
                <a:ext cx="348" cy="3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de-DE" altLang="de-DE" sz="2000">
                    <a:effectLst/>
                    <a:latin typeface="Tahoma" pitchFamily="34" charset="0"/>
                    <a:cs typeface="Times New Roman" pitchFamily="18" charset="0"/>
                  </a:rPr>
                  <a:t>-</a:t>
                </a:r>
              </a:p>
              <a:p>
                <a:endParaRPr lang="de-DE" altLang="de-DE" sz="2000">
                  <a:effectLst/>
                  <a:latin typeface="Tahoma" pitchFamily="34" charset="0"/>
                </a:endParaRPr>
              </a:p>
            </p:txBody>
          </p:sp>
          <p:sp>
            <p:nvSpPr>
              <p:cNvPr id="28798" name="Rectangle 126"/>
              <p:cNvSpPr>
                <a:spLocks noChangeArrowheads="1"/>
              </p:cNvSpPr>
              <p:nvPr/>
            </p:nvSpPr>
            <p:spPr bwMode="auto">
              <a:xfrm>
                <a:off x="2000" y="2364"/>
                <a:ext cx="404" cy="394"/>
              </a:xfrm>
              <a:prstGeom prst="rect">
                <a:avLst/>
              </a:prstGeom>
              <a:noFill/>
              <a:ln w="7" cap="sq">
                <a:solidFill>
                  <a:srgbClr val="A0A0A0"/>
                </a:solidFill>
                <a:miter lim="800000"/>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DE"/>
              </a:p>
            </p:txBody>
          </p:sp>
        </p:grpSp>
        <p:grpSp>
          <p:nvGrpSpPr>
            <p:cNvPr id="28799" name="Group 127"/>
            <p:cNvGrpSpPr>
              <a:grpSpLocks/>
            </p:cNvGrpSpPr>
            <p:nvPr/>
          </p:nvGrpSpPr>
          <p:grpSpPr bwMode="auto">
            <a:xfrm>
              <a:off x="2404" y="2364"/>
              <a:ext cx="431" cy="394"/>
              <a:chOff x="2404" y="2364"/>
              <a:chExt cx="431" cy="394"/>
            </a:xfrm>
          </p:grpSpPr>
          <p:sp>
            <p:nvSpPr>
              <p:cNvPr id="28800" name="Rectangle 128"/>
              <p:cNvSpPr>
                <a:spLocks noChangeArrowheads="1"/>
              </p:cNvSpPr>
              <p:nvPr/>
            </p:nvSpPr>
            <p:spPr bwMode="auto">
              <a:xfrm>
                <a:off x="2432" y="2364"/>
                <a:ext cx="375" cy="3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de-DE" altLang="de-DE" sz="2000">
                    <a:effectLst/>
                    <a:latin typeface="Tahoma" pitchFamily="34" charset="0"/>
                    <a:cs typeface="Times New Roman" pitchFamily="18" charset="0"/>
                  </a:rPr>
                  <a:t>-</a:t>
                </a:r>
              </a:p>
              <a:p>
                <a:endParaRPr lang="de-DE" altLang="de-DE" sz="2000">
                  <a:effectLst/>
                  <a:latin typeface="Tahoma" pitchFamily="34" charset="0"/>
                </a:endParaRPr>
              </a:p>
            </p:txBody>
          </p:sp>
          <p:sp>
            <p:nvSpPr>
              <p:cNvPr id="28801" name="Rectangle 129"/>
              <p:cNvSpPr>
                <a:spLocks noChangeArrowheads="1"/>
              </p:cNvSpPr>
              <p:nvPr/>
            </p:nvSpPr>
            <p:spPr bwMode="auto">
              <a:xfrm>
                <a:off x="2404" y="2364"/>
                <a:ext cx="431" cy="394"/>
              </a:xfrm>
              <a:prstGeom prst="rect">
                <a:avLst/>
              </a:prstGeom>
              <a:noFill/>
              <a:ln w="7" cap="sq">
                <a:solidFill>
                  <a:srgbClr val="A0A0A0"/>
                </a:solidFill>
                <a:miter lim="800000"/>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DE"/>
              </a:p>
            </p:txBody>
          </p:sp>
        </p:grpSp>
        <p:grpSp>
          <p:nvGrpSpPr>
            <p:cNvPr id="28802" name="Group 130"/>
            <p:cNvGrpSpPr>
              <a:grpSpLocks/>
            </p:cNvGrpSpPr>
            <p:nvPr/>
          </p:nvGrpSpPr>
          <p:grpSpPr bwMode="auto">
            <a:xfrm>
              <a:off x="0" y="2758"/>
              <a:ext cx="734" cy="394"/>
              <a:chOff x="0" y="2758"/>
              <a:chExt cx="734" cy="394"/>
            </a:xfrm>
          </p:grpSpPr>
          <p:sp>
            <p:nvSpPr>
              <p:cNvPr id="28803" name="Rectangle 131"/>
              <p:cNvSpPr>
                <a:spLocks noChangeArrowheads="1"/>
              </p:cNvSpPr>
              <p:nvPr/>
            </p:nvSpPr>
            <p:spPr bwMode="auto">
              <a:xfrm>
                <a:off x="28" y="2758"/>
                <a:ext cx="678" cy="3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l"/>
                <a:r>
                  <a:rPr lang="de-DE" altLang="de-DE" sz="2000">
                    <a:effectLst/>
                    <a:latin typeface="Tahoma" pitchFamily="34" charset="0"/>
                    <a:cs typeface="Times New Roman" pitchFamily="18" charset="0"/>
                  </a:rPr>
                  <a:t>velar</a:t>
                </a:r>
              </a:p>
              <a:p>
                <a:pPr algn="l"/>
                <a:endParaRPr lang="de-DE" altLang="de-DE" sz="2000">
                  <a:effectLst/>
                  <a:latin typeface="Tahoma" pitchFamily="34" charset="0"/>
                </a:endParaRPr>
              </a:p>
            </p:txBody>
          </p:sp>
          <p:sp>
            <p:nvSpPr>
              <p:cNvPr id="28804" name="Rectangle 132"/>
              <p:cNvSpPr>
                <a:spLocks noChangeArrowheads="1"/>
              </p:cNvSpPr>
              <p:nvPr/>
            </p:nvSpPr>
            <p:spPr bwMode="auto">
              <a:xfrm>
                <a:off x="0" y="2758"/>
                <a:ext cx="734" cy="394"/>
              </a:xfrm>
              <a:prstGeom prst="rect">
                <a:avLst/>
              </a:prstGeom>
              <a:noFill/>
              <a:ln w="7" cap="sq">
                <a:solidFill>
                  <a:srgbClr val="A0A0A0"/>
                </a:solidFill>
                <a:miter lim="800000"/>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DE"/>
              </a:p>
            </p:txBody>
          </p:sp>
        </p:grpSp>
        <p:grpSp>
          <p:nvGrpSpPr>
            <p:cNvPr id="28805" name="Group 133"/>
            <p:cNvGrpSpPr>
              <a:grpSpLocks/>
            </p:cNvGrpSpPr>
            <p:nvPr/>
          </p:nvGrpSpPr>
          <p:grpSpPr bwMode="auto">
            <a:xfrm>
              <a:off x="734" y="2758"/>
              <a:ext cx="458" cy="394"/>
              <a:chOff x="734" y="2758"/>
              <a:chExt cx="458" cy="394"/>
            </a:xfrm>
          </p:grpSpPr>
          <p:sp>
            <p:nvSpPr>
              <p:cNvPr id="28806" name="Rectangle 134"/>
              <p:cNvSpPr>
                <a:spLocks noChangeArrowheads="1"/>
              </p:cNvSpPr>
              <p:nvPr/>
            </p:nvSpPr>
            <p:spPr bwMode="auto">
              <a:xfrm>
                <a:off x="762" y="2758"/>
                <a:ext cx="402" cy="3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de-DE" altLang="de-DE" sz="2000">
                    <a:effectLst/>
                    <a:latin typeface="Tahoma" pitchFamily="34" charset="0"/>
                    <a:cs typeface="Times New Roman" pitchFamily="18" charset="0"/>
                  </a:rPr>
                  <a:t>-</a:t>
                </a:r>
              </a:p>
              <a:p>
                <a:endParaRPr lang="de-DE" altLang="de-DE" sz="2000">
                  <a:effectLst/>
                  <a:latin typeface="Tahoma" pitchFamily="34" charset="0"/>
                </a:endParaRPr>
              </a:p>
            </p:txBody>
          </p:sp>
          <p:sp>
            <p:nvSpPr>
              <p:cNvPr id="28807" name="Rectangle 135"/>
              <p:cNvSpPr>
                <a:spLocks noChangeArrowheads="1"/>
              </p:cNvSpPr>
              <p:nvPr/>
            </p:nvSpPr>
            <p:spPr bwMode="auto">
              <a:xfrm>
                <a:off x="734" y="2758"/>
                <a:ext cx="458" cy="394"/>
              </a:xfrm>
              <a:prstGeom prst="rect">
                <a:avLst/>
              </a:prstGeom>
              <a:noFill/>
              <a:ln w="7" cap="sq">
                <a:solidFill>
                  <a:srgbClr val="A0A0A0"/>
                </a:solidFill>
                <a:miter lim="800000"/>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DE"/>
              </a:p>
            </p:txBody>
          </p:sp>
        </p:grpSp>
        <p:grpSp>
          <p:nvGrpSpPr>
            <p:cNvPr id="28808" name="Group 136"/>
            <p:cNvGrpSpPr>
              <a:grpSpLocks/>
            </p:cNvGrpSpPr>
            <p:nvPr/>
          </p:nvGrpSpPr>
          <p:grpSpPr bwMode="auto">
            <a:xfrm>
              <a:off x="1192" y="2758"/>
              <a:ext cx="454" cy="394"/>
              <a:chOff x="1192" y="2758"/>
              <a:chExt cx="454" cy="394"/>
            </a:xfrm>
          </p:grpSpPr>
          <p:sp>
            <p:nvSpPr>
              <p:cNvPr id="28809" name="Rectangle 137"/>
              <p:cNvSpPr>
                <a:spLocks noChangeArrowheads="1"/>
              </p:cNvSpPr>
              <p:nvPr/>
            </p:nvSpPr>
            <p:spPr bwMode="auto">
              <a:xfrm>
                <a:off x="1220" y="2758"/>
                <a:ext cx="398" cy="3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de-DE" altLang="de-DE" sz="2000">
                    <a:effectLst/>
                    <a:latin typeface="Tahoma" pitchFamily="34" charset="0"/>
                    <a:cs typeface="Times New Roman" pitchFamily="18" charset="0"/>
                  </a:rPr>
                  <a:t>-</a:t>
                </a:r>
              </a:p>
              <a:p>
                <a:endParaRPr lang="de-DE" altLang="de-DE" sz="2000">
                  <a:effectLst/>
                  <a:latin typeface="Tahoma" pitchFamily="34" charset="0"/>
                </a:endParaRPr>
              </a:p>
            </p:txBody>
          </p:sp>
          <p:sp>
            <p:nvSpPr>
              <p:cNvPr id="28810" name="Rectangle 138"/>
              <p:cNvSpPr>
                <a:spLocks noChangeArrowheads="1"/>
              </p:cNvSpPr>
              <p:nvPr/>
            </p:nvSpPr>
            <p:spPr bwMode="auto">
              <a:xfrm>
                <a:off x="1192" y="2758"/>
                <a:ext cx="454" cy="394"/>
              </a:xfrm>
              <a:prstGeom prst="rect">
                <a:avLst/>
              </a:prstGeom>
              <a:noFill/>
              <a:ln w="7" cap="sq">
                <a:solidFill>
                  <a:srgbClr val="A0A0A0"/>
                </a:solidFill>
                <a:miter lim="800000"/>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DE"/>
              </a:p>
            </p:txBody>
          </p:sp>
        </p:grpSp>
        <p:grpSp>
          <p:nvGrpSpPr>
            <p:cNvPr id="28811" name="Group 139"/>
            <p:cNvGrpSpPr>
              <a:grpSpLocks/>
            </p:cNvGrpSpPr>
            <p:nvPr/>
          </p:nvGrpSpPr>
          <p:grpSpPr bwMode="auto">
            <a:xfrm>
              <a:off x="1646" y="2758"/>
              <a:ext cx="354" cy="394"/>
              <a:chOff x="1646" y="2758"/>
              <a:chExt cx="354" cy="394"/>
            </a:xfrm>
          </p:grpSpPr>
          <p:sp>
            <p:nvSpPr>
              <p:cNvPr id="28812" name="Rectangle 140"/>
              <p:cNvSpPr>
                <a:spLocks noChangeArrowheads="1"/>
              </p:cNvSpPr>
              <p:nvPr/>
            </p:nvSpPr>
            <p:spPr bwMode="auto">
              <a:xfrm>
                <a:off x="1674" y="2758"/>
                <a:ext cx="298" cy="3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de-DE" altLang="de-DE" sz="2000">
                    <a:effectLst/>
                    <a:latin typeface="Tahoma" pitchFamily="34" charset="0"/>
                    <a:cs typeface="Times New Roman" pitchFamily="18" charset="0"/>
                  </a:rPr>
                  <a:t>+</a:t>
                </a:r>
              </a:p>
              <a:p>
                <a:endParaRPr lang="de-DE" altLang="de-DE" sz="2000">
                  <a:effectLst/>
                  <a:latin typeface="Tahoma" pitchFamily="34" charset="0"/>
                </a:endParaRPr>
              </a:p>
            </p:txBody>
          </p:sp>
          <p:sp>
            <p:nvSpPr>
              <p:cNvPr id="28813" name="Rectangle 141"/>
              <p:cNvSpPr>
                <a:spLocks noChangeArrowheads="1"/>
              </p:cNvSpPr>
              <p:nvPr/>
            </p:nvSpPr>
            <p:spPr bwMode="auto">
              <a:xfrm>
                <a:off x="1646" y="2758"/>
                <a:ext cx="354" cy="394"/>
              </a:xfrm>
              <a:prstGeom prst="rect">
                <a:avLst/>
              </a:prstGeom>
              <a:noFill/>
              <a:ln w="7" cap="sq">
                <a:solidFill>
                  <a:srgbClr val="A0A0A0"/>
                </a:solidFill>
                <a:miter lim="800000"/>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DE"/>
              </a:p>
            </p:txBody>
          </p:sp>
        </p:grpSp>
        <p:grpSp>
          <p:nvGrpSpPr>
            <p:cNvPr id="28814" name="Group 142"/>
            <p:cNvGrpSpPr>
              <a:grpSpLocks/>
            </p:cNvGrpSpPr>
            <p:nvPr/>
          </p:nvGrpSpPr>
          <p:grpSpPr bwMode="auto">
            <a:xfrm>
              <a:off x="2000" y="2758"/>
              <a:ext cx="404" cy="394"/>
              <a:chOff x="2000" y="2758"/>
              <a:chExt cx="404" cy="394"/>
            </a:xfrm>
          </p:grpSpPr>
          <p:sp>
            <p:nvSpPr>
              <p:cNvPr id="28815" name="Rectangle 143"/>
              <p:cNvSpPr>
                <a:spLocks noChangeArrowheads="1"/>
              </p:cNvSpPr>
              <p:nvPr/>
            </p:nvSpPr>
            <p:spPr bwMode="auto">
              <a:xfrm>
                <a:off x="2028" y="2758"/>
                <a:ext cx="348" cy="3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de-DE" altLang="de-DE" sz="2000">
                    <a:effectLst/>
                    <a:latin typeface="Tahoma" pitchFamily="34" charset="0"/>
                    <a:cs typeface="Times New Roman" pitchFamily="18" charset="0"/>
                  </a:rPr>
                  <a:t>+</a:t>
                </a:r>
              </a:p>
              <a:p>
                <a:endParaRPr lang="de-DE" altLang="de-DE" sz="2000">
                  <a:effectLst/>
                  <a:latin typeface="Tahoma" pitchFamily="34" charset="0"/>
                </a:endParaRPr>
              </a:p>
            </p:txBody>
          </p:sp>
          <p:sp>
            <p:nvSpPr>
              <p:cNvPr id="28816" name="Rectangle 144"/>
              <p:cNvSpPr>
                <a:spLocks noChangeArrowheads="1"/>
              </p:cNvSpPr>
              <p:nvPr/>
            </p:nvSpPr>
            <p:spPr bwMode="auto">
              <a:xfrm>
                <a:off x="2000" y="2758"/>
                <a:ext cx="404" cy="394"/>
              </a:xfrm>
              <a:prstGeom prst="rect">
                <a:avLst/>
              </a:prstGeom>
              <a:noFill/>
              <a:ln w="7" cap="sq">
                <a:solidFill>
                  <a:srgbClr val="A0A0A0"/>
                </a:solidFill>
                <a:miter lim="800000"/>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DE"/>
              </a:p>
            </p:txBody>
          </p:sp>
        </p:grpSp>
        <p:grpSp>
          <p:nvGrpSpPr>
            <p:cNvPr id="28817" name="Group 145"/>
            <p:cNvGrpSpPr>
              <a:grpSpLocks/>
            </p:cNvGrpSpPr>
            <p:nvPr/>
          </p:nvGrpSpPr>
          <p:grpSpPr bwMode="auto">
            <a:xfrm>
              <a:off x="2404" y="2758"/>
              <a:ext cx="431" cy="394"/>
              <a:chOff x="2404" y="2758"/>
              <a:chExt cx="431" cy="394"/>
            </a:xfrm>
          </p:grpSpPr>
          <p:sp>
            <p:nvSpPr>
              <p:cNvPr id="28818" name="Rectangle 146"/>
              <p:cNvSpPr>
                <a:spLocks noChangeArrowheads="1"/>
              </p:cNvSpPr>
              <p:nvPr/>
            </p:nvSpPr>
            <p:spPr bwMode="auto">
              <a:xfrm>
                <a:off x="2432" y="2758"/>
                <a:ext cx="375" cy="3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de-DE" altLang="de-DE" sz="2000">
                    <a:effectLst/>
                    <a:latin typeface="Tahoma" pitchFamily="34" charset="0"/>
                    <a:cs typeface="Times New Roman" pitchFamily="18" charset="0"/>
                  </a:rPr>
                  <a:t>-</a:t>
                </a:r>
              </a:p>
              <a:p>
                <a:endParaRPr lang="de-DE" altLang="de-DE" sz="2000">
                  <a:effectLst/>
                  <a:latin typeface="Tahoma" pitchFamily="34" charset="0"/>
                </a:endParaRPr>
              </a:p>
            </p:txBody>
          </p:sp>
          <p:sp>
            <p:nvSpPr>
              <p:cNvPr id="28819" name="Rectangle 147"/>
              <p:cNvSpPr>
                <a:spLocks noChangeArrowheads="1"/>
              </p:cNvSpPr>
              <p:nvPr/>
            </p:nvSpPr>
            <p:spPr bwMode="auto">
              <a:xfrm>
                <a:off x="2404" y="2758"/>
                <a:ext cx="431" cy="394"/>
              </a:xfrm>
              <a:prstGeom prst="rect">
                <a:avLst/>
              </a:prstGeom>
              <a:noFill/>
              <a:ln w="7" cap="sq">
                <a:solidFill>
                  <a:srgbClr val="A0A0A0"/>
                </a:solidFill>
                <a:miter lim="800000"/>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DE"/>
              </a:p>
            </p:txBody>
          </p:sp>
        </p:grpSp>
        <p:grpSp>
          <p:nvGrpSpPr>
            <p:cNvPr id="28820" name="Group 148"/>
            <p:cNvGrpSpPr>
              <a:grpSpLocks/>
            </p:cNvGrpSpPr>
            <p:nvPr/>
          </p:nvGrpSpPr>
          <p:grpSpPr bwMode="auto">
            <a:xfrm>
              <a:off x="0" y="3152"/>
              <a:ext cx="734" cy="394"/>
              <a:chOff x="0" y="3152"/>
              <a:chExt cx="734" cy="394"/>
            </a:xfrm>
          </p:grpSpPr>
          <p:sp>
            <p:nvSpPr>
              <p:cNvPr id="28821" name="Rectangle 149"/>
              <p:cNvSpPr>
                <a:spLocks noChangeArrowheads="1"/>
              </p:cNvSpPr>
              <p:nvPr/>
            </p:nvSpPr>
            <p:spPr bwMode="auto">
              <a:xfrm>
                <a:off x="28" y="3152"/>
                <a:ext cx="678" cy="3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l"/>
                <a:r>
                  <a:rPr lang="de-DE" altLang="de-DE" sz="2000">
                    <a:effectLst/>
                    <a:latin typeface="Tahoma" pitchFamily="34" charset="0"/>
                    <a:cs typeface="Times New Roman" pitchFamily="18" charset="0"/>
                  </a:rPr>
                  <a:t>uvular</a:t>
                </a:r>
              </a:p>
              <a:p>
                <a:pPr algn="l"/>
                <a:endParaRPr lang="de-DE" altLang="de-DE" sz="2000">
                  <a:effectLst/>
                  <a:latin typeface="Tahoma" pitchFamily="34" charset="0"/>
                </a:endParaRPr>
              </a:p>
            </p:txBody>
          </p:sp>
          <p:sp>
            <p:nvSpPr>
              <p:cNvPr id="28822" name="Rectangle 150"/>
              <p:cNvSpPr>
                <a:spLocks noChangeArrowheads="1"/>
              </p:cNvSpPr>
              <p:nvPr/>
            </p:nvSpPr>
            <p:spPr bwMode="auto">
              <a:xfrm>
                <a:off x="0" y="3152"/>
                <a:ext cx="734" cy="394"/>
              </a:xfrm>
              <a:prstGeom prst="rect">
                <a:avLst/>
              </a:prstGeom>
              <a:noFill/>
              <a:ln w="7" cap="sq">
                <a:solidFill>
                  <a:srgbClr val="A0A0A0"/>
                </a:solidFill>
                <a:miter lim="800000"/>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DE"/>
              </a:p>
            </p:txBody>
          </p:sp>
        </p:grpSp>
        <p:grpSp>
          <p:nvGrpSpPr>
            <p:cNvPr id="28823" name="Group 151"/>
            <p:cNvGrpSpPr>
              <a:grpSpLocks/>
            </p:cNvGrpSpPr>
            <p:nvPr/>
          </p:nvGrpSpPr>
          <p:grpSpPr bwMode="auto">
            <a:xfrm>
              <a:off x="734" y="3152"/>
              <a:ext cx="458" cy="394"/>
              <a:chOff x="734" y="3152"/>
              <a:chExt cx="458" cy="394"/>
            </a:xfrm>
          </p:grpSpPr>
          <p:sp>
            <p:nvSpPr>
              <p:cNvPr id="28824" name="Rectangle 152"/>
              <p:cNvSpPr>
                <a:spLocks noChangeArrowheads="1"/>
              </p:cNvSpPr>
              <p:nvPr/>
            </p:nvSpPr>
            <p:spPr bwMode="auto">
              <a:xfrm>
                <a:off x="762" y="3152"/>
                <a:ext cx="402" cy="3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de-DE" altLang="de-DE" sz="2000">
                    <a:effectLst/>
                    <a:latin typeface="Tahoma" pitchFamily="34" charset="0"/>
                    <a:cs typeface="Times New Roman" pitchFamily="18" charset="0"/>
                  </a:rPr>
                  <a:t>-</a:t>
                </a:r>
              </a:p>
              <a:p>
                <a:endParaRPr lang="de-DE" altLang="de-DE" sz="2000">
                  <a:effectLst/>
                  <a:latin typeface="Tahoma" pitchFamily="34" charset="0"/>
                </a:endParaRPr>
              </a:p>
            </p:txBody>
          </p:sp>
          <p:sp>
            <p:nvSpPr>
              <p:cNvPr id="28825" name="Rectangle 153"/>
              <p:cNvSpPr>
                <a:spLocks noChangeArrowheads="1"/>
              </p:cNvSpPr>
              <p:nvPr/>
            </p:nvSpPr>
            <p:spPr bwMode="auto">
              <a:xfrm>
                <a:off x="734" y="3152"/>
                <a:ext cx="458" cy="394"/>
              </a:xfrm>
              <a:prstGeom prst="rect">
                <a:avLst/>
              </a:prstGeom>
              <a:noFill/>
              <a:ln w="7" cap="sq">
                <a:solidFill>
                  <a:srgbClr val="A0A0A0"/>
                </a:solidFill>
                <a:miter lim="800000"/>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DE"/>
              </a:p>
            </p:txBody>
          </p:sp>
        </p:grpSp>
        <p:grpSp>
          <p:nvGrpSpPr>
            <p:cNvPr id="28826" name="Group 154"/>
            <p:cNvGrpSpPr>
              <a:grpSpLocks/>
            </p:cNvGrpSpPr>
            <p:nvPr/>
          </p:nvGrpSpPr>
          <p:grpSpPr bwMode="auto">
            <a:xfrm>
              <a:off x="1192" y="3152"/>
              <a:ext cx="454" cy="394"/>
              <a:chOff x="1192" y="3152"/>
              <a:chExt cx="454" cy="394"/>
            </a:xfrm>
          </p:grpSpPr>
          <p:sp>
            <p:nvSpPr>
              <p:cNvPr id="28827" name="Rectangle 155"/>
              <p:cNvSpPr>
                <a:spLocks noChangeArrowheads="1"/>
              </p:cNvSpPr>
              <p:nvPr/>
            </p:nvSpPr>
            <p:spPr bwMode="auto">
              <a:xfrm>
                <a:off x="1220" y="3152"/>
                <a:ext cx="398" cy="3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de-DE" altLang="de-DE" sz="2000">
                    <a:effectLst/>
                    <a:latin typeface="Tahoma" pitchFamily="34" charset="0"/>
                    <a:cs typeface="Times New Roman" pitchFamily="18" charset="0"/>
                  </a:rPr>
                  <a:t>-</a:t>
                </a:r>
              </a:p>
              <a:p>
                <a:endParaRPr lang="de-DE" altLang="de-DE" sz="2000">
                  <a:effectLst/>
                  <a:latin typeface="Tahoma" pitchFamily="34" charset="0"/>
                </a:endParaRPr>
              </a:p>
            </p:txBody>
          </p:sp>
          <p:sp>
            <p:nvSpPr>
              <p:cNvPr id="28828" name="Rectangle 156"/>
              <p:cNvSpPr>
                <a:spLocks noChangeArrowheads="1"/>
              </p:cNvSpPr>
              <p:nvPr/>
            </p:nvSpPr>
            <p:spPr bwMode="auto">
              <a:xfrm>
                <a:off x="1192" y="3152"/>
                <a:ext cx="454" cy="394"/>
              </a:xfrm>
              <a:prstGeom prst="rect">
                <a:avLst/>
              </a:prstGeom>
              <a:noFill/>
              <a:ln w="7" cap="sq">
                <a:solidFill>
                  <a:srgbClr val="A0A0A0"/>
                </a:solidFill>
                <a:miter lim="800000"/>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DE"/>
              </a:p>
            </p:txBody>
          </p:sp>
        </p:grpSp>
        <p:grpSp>
          <p:nvGrpSpPr>
            <p:cNvPr id="28829" name="Group 157"/>
            <p:cNvGrpSpPr>
              <a:grpSpLocks/>
            </p:cNvGrpSpPr>
            <p:nvPr/>
          </p:nvGrpSpPr>
          <p:grpSpPr bwMode="auto">
            <a:xfrm>
              <a:off x="1646" y="3152"/>
              <a:ext cx="354" cy="394"/>
              <a:chOff x="1646" y="3152"/>
              <a:chExt cx="354" cy="394"/>
            </a:xfrm>
          </p:grpSpPr>
          <p:sp>
            <p:nvSpPr>
              <p:cNvPr id="28830" name="Rectangle 158"/>
              <p:cNvSpPr>
                <a:spLocks noChangeArrowheads="1"/>
              </p:cNvSpPr>
              <p:nvPr/>
            </p:nvSpPr>
            <p:spPr bwMode="auto">
              <a:xfrm>
                <a:off x="1674" y="3152"/>
                <a:ext cx="298" cy="3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de-DE" altLang="de-DE" sz="2000">
                    <a:effectLst/>
                    <a:latin typeface="Tahoma" pitchFamily="34" charset="0"/>
                    <a:cs typeface="Times New Roman" pitchFamily="18" charset="0"/>
                  </a:rPr>
                  <a:t>-</a:t>
                </a:r>
              </a:p>
              <a:p>
                <a:endParaRPr lang="de-DE" altLang="de-DE" sz="2000">
                  <a:effectLst/>
                  <a:latin typeface="Tahoma" pitchFamily="34" charset="0"/>
                </a:endParaRPr>
              </a:p>
            </p:txBody>
          </p:sp>
          <p:sp>
            <p:nvSpPr>
              <p:cNvPr id="28831" name="Rectangle 159"/>
              <p:cNvSpPr>
                <a:spLocks noChangeArrowheads="1"/>
              </p:cNvSpPr>
              <p:nvPr/>
            </p:nvSpPr>
            <p:spPr bwMode="auto">
              <a:xfrm>
                <a:off x="1646" y="3152"/>
                <a:ext cx="354" cy="394"/>
              </a:xfrm>
              <a:prstGeom prst="rect">
                <a:avLst/>
              </a:prstGeom>
              <a:noFill/>
              <a:ln w="7" cap="sq">
                <a:solidFill>
                  <a:srgbClr val="A0A0A0"/>
                </a:solidFill>
                <a:miter lim="800000"/>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DE"/>
              </a:p>
            </p:txBody>
          </p:sp>
        </p:grpSp>
        <p:grpSp>
          <p:nvGrpSpPr>
            <p:cNvPr id="28832" name="Group 160"/>
            <p:cNvGrpSpPr>
              <a:grpSpLocks/>
            </p:cNvGrpSpPr>
            <p:nvPr/>
          </p:nvGrpSpPr>
          <p:grpSpPr bwMode="auto">
            <a:xfrm>
              <a:off x="2000" y="3152"/>
              <a:ext cx="404" cy="394"/>
              <a:chOff x="2000" y="3152"/>
              <a:chExt cx="404" cy="394"/>
            </a:xfrm>
          </p:grpSpPr>
          <p:sp>
            <p:nvSpPr>
              <p:cNvPr id="28833" name="Rectangle 161"/>
              <p:cNvSpPr>
                <a:spLocks noChangeArrowheads="1"/>
              </p:cNvSpPr>
              <p:nvPr/>
            </p:nvSpPr>
            <p:spPr bwMode="auto">
              <a:xfrm>
                <a:off x="2028" y="3152"/>
                <a:ext cx="348" cy="3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de-DE" altLang="de-DE" sz="2000">
                    <a:effectLst/>
                    <a:latin typeface="Tahoma" pitchFamily="34" charset="0"/>
                    <a:cs typeface="Times New Roman" pitchFamily="18" charset="0"/>
                  </a:rPr>
                  <a:t>+</a:t>
                </a:r>
              </a:p>
              <a:p>
                <a:endParaRPr lang="de-DE" altLang="de-DE" sz="2000">
                  <a:effectLst/>
                  <a:latin typeface="Tahoma" pitchFamily="34" charset="0"/>
                </a:endParaRPr>
              </a:p>
            </p:txBody>
          </p:sp>
          <p:sp>
            <p:nvSpPr>
              <p:cNvPr id="28834" name="Rectangle 162"/>
              <p:cNvSpPr>
                <a:spLocks noChangeArrowheads="1"/>
              </p:cNvSpPr>
              <p:nvPr/>
            </p:nvSpPr>
            <p:spPr bwMode="auto">
              <a:xfrm>
                <a:off x="2000" y="3152"/>
                <a:ext cx="404" cy="394"/>
              </a:xfrm>
              <a:prstGeom prst="rect">
                <a:avLst/>
              </a:prstGeom>
              <a:noFill/>
              <a:ln w="7" cap="sq">
                <a:solidFill>
                  <a:srgbClr val="A0A0A0"/>
                </a:solidFill>
                <a:miter lim="800000"/>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DE"/>
              </a:p>
            </p:txBody>
          </p:sp>
        </p:grpSp>
        <p:grpSp>
          <p:nvGrpSpPr>
            <p:cNvPr id="28835" name="Group 163"/>
            <p:cNvGrpSpPr>
              <a:grpSpLocks/>
            </p:cNvGrpSpPr>
            <p:nvPr/>
          </p:nvGrpSpPr>
          <p:grpSpPr bwMode="auto">
            <a:xfrm>
              <a:off x="2404" y="3152"/>
              <a:ext cx="431" cy="394"/>
              <a:chOff x="2404" y="3152"/>
              <a:chExt cx="431" cy="394"/>
            </a:xfrm>
          </p:grpSpPr>
          <p:sp>
            <p:nvSpPr>
              <p:cNvPr id="28836" name="Rectangle 164"/>
              <p:cNvSpPr>
                <a:spLocks noChangeArrowheads="1"/>
              </p:cNvSpPr>
              <p:nvPr/>
            </p:nvSpPr>
            <p:spPr bwMode="auto">
              <a:xfrm>
                <a:off x="2432" y="3152"/>
                <a:ext cx="375" cy="3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de-DE" altLang="de-DE" sz="2000">
                    <a:effectLst/>
                    <a:latin typeface="Tahoma" pitchFamily="34" charset="0"/>
                    <a:cs typeface="Times New Roman" pitchFamily="18" charset="0"/>
                  </a:rPr>
                  <a:t>-</a:t>
                </a:r>
              </a:p>
              <a:p>
                <a:endParaRPr lang="de-DE" altLang="de-DE" sz="2000">
                  <a:effectLst/>
                  <a:latin typeface="Tahoma" pitchFamily="34" charset="0"/>
                </a:endParaRPr>
              </a:p>
            </p:txBody>
          </p:sp>
          <p:sp>
            <p:nvSpPr>
              <p:cNvPr id="28837" name="Rectangle 165"/>
              <p:cNvSpPr>
                <a:spLocks noChangeArrowheads="1"/>
              </p:cNvSpPr>
              <p:nvPr/>
            </p:nvSpPr>
            <p:spPr bwMode="auto">
              <a:xfrm>
                <a:off x="2404" y="3152"/>
                <a:ext cx="431" cy="394"/>
              </a:xfrm>
              <a:prstGeom prst="rect">
                <a:avLst/>
              </a:prstGeom>
              <a:noFill/>
              <a:ln w="7" cap="sq">
                <a:solidFill>
                  <a:srgbClr val="A0A0A0"/>
                </a:solidFill>
                <a:miter lim="800000"/>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DE"/>
              </a:p>
            </p:txBody>
          </p:sp>
        </p:grpSp>
        <p:grpSp>
          <p:nvGrpSpPr>
            <p:cNvPr id="28838" name="Group 166"/>
            <p:cNvGrpSpPr>
              <a:grpSpLocks/>
            </p:cNvGrpSpPr>
            <p:nvPr/>
          </p:nvGrpSpPr>
          <p:grpSpPr bwMode="auto">
            <a:xfrm>
              <a:off x="0" y="3546"/>
              <a:ext cx="734" cy="394"/>
              <a:chOff x="0" y="3546"/>
              <a:chExt cx="734" cy="394"/>
            </a:xfrm>
          </p:grpSpPr>
          <p:sp>
            <p:nvSpPr>
              <p:cNvPr id="28839" name="Rectangle 167"/>
              <p:cNvSpPr>
                <a:spLocks noChangeArrowheads="1"/>
              </p:cNvSpPr>
              <p:nvPr/>
            </p:nvSpPr>
            <p:spPr bwMode="auto">
              <a:xfrm>
                <a:off x="28" y="3546"/>
                <a:ext cx="678" cy="3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l"/>
                <a:r>
                  <a:rPr lang="de-DE" altLang="de-DE" sz="2000">
                    <a:effectLst/>
                    <a:latin typeface="Tahoma" pitchFamily="34" charset="0"/>
                    <a:cs typeface="Times New Roman" pitchFamily="18" charset="0"/>
                  </a:rPr>
                  <a:t>pharyngal</a:t>
                </a:r>
              </a:p>
              <a:p>
                <a:pPr algn="l"/>
                <a:endParaRPr lang="de-DE" altLang="de-DE" sz="2000">
                  <a:effectLst/>
                  <a:latin typeface="Tahoma" pitchFamily="34" charset="0"/>
                </a:endParaRPr>
              </a:p>
            </p:txBody>
          </p:sp>
          <p:sp>
            <p:nvSpPr>
              <p:cNvPr id="28840" name="Rectangle 168"/>
              <p:cNvSpPr>
                <a:spLocks noChangeArrowheads="1"/>
              </p:cNvSpPr>
              <p:nvPr/>
            </p:nvSpPr>
            <p:spPr bwMode="auto">
              <a:xfrm>
                <a:off x="0" y="3546"/>
                <a:ext cx="734" cy="394"/>
              </a:xfrm>
              <a:prstGeom prst="rect">
                <a:avLst/>
              </a:prstGeom>
              <a:noFill/>
              <a:ln w="7" cap="sq">
                <a:solidFill>
                  <a:srgbClr val="A0A0A0"/>
                </a:solidFill>
                <a:miter lim="800000"/>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DE"/>
              </a:p>
            </p:txBody>
          </p:sp>
        </p:grpSp>
        <p:grpSp>
          <p:nvGrpSpPr>
            <p:cNvPr id="28841" name="Group 169"/>
            <p:cNvGrpSpPr>
              <a:grpSpLocks/>
            </p:cNvGrpSpPr>
            <p:nvPr/>
          </p:nvGrpSpPr>
          <p:grpSpPr bwMode="auto">
            <a:xfrm>
              <a:off x="734" y="3546"/>
              <a:ext cx="458" cy="394"/>
              <a:chOff x="734" y="3546"/>
              <a:chExt cx="458" cy="394"/>
            </a:xfrm>
          </p:grpSpPr>
          <p:sp>
            <p:nvSpPr>
              <p:cNvPr id="28842" name="Rectangle 170"/>
              <p:cNvSpPr>
                <a:spLocks noChangeArrowheads="1"/>
              </p:cNvSpPr>
              <p:nvPr/>
            </p:nvSpPr>
            <p:spPr bwMode="auto">
              <a:xfrm>
                <a:off x="762" y="3546"/>
                <a:ext cx="402" cy="3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de-DE" altLang="de-DE" sz="2000">
                    <a:effectLst/>
                    <a:latin typeface="Tahoma" pitchFamily="34" charset="0"/>
                    <a:cs typeface="Times New Roman" pitchFamily="18" charset="0"/>
                  </a:rPr>
                  <a:t>-</a:t>
                </a:r>
              </a:p>
              <a:p>
                <a:endParaRPr lang="de-DE" altLang="de-DE" sz="2000">
                  <a:effectLst/>
                  <a:latin typeface="Tahoma" pitchFamily="34" charset="0"/>
                </a:endParaRPr>
              </a:p>
            </p:txBody>
          </p:sp>
          <p:sp>
            <p:nvSpPr>
              <p:cNvPr id="28843" name="Rectangle 171"/>
              <p:cNvSpPr>
                <a:spLocks noChangeArrowheads="1"/>
              </p:cNvSpPr>
              <p:nvPr/>
            </p:nvSpPr>
            <p:spPr bwMode="auto">
              <a:xfrm>
                <a:off x="734" y="3546"/>
                <a:ext cx="458" cy="394"/>
              </a:xfrm>
              <a:prstGeom prst="rect">
                <a:avLst/>
              </a:prstGeom>
              <a:noFill/>
              <a:ln w="7" cap="sq">
                <a:solidFill>
                  <a:srgbClr val="A0A0A0"/>
                </a:solidFill>
                <a:miter lim="800000"/>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DE"/>
              </a:p>
            </p:txBody>
          </p:sp>
        </p:grpSp>
        <p:grpSp>
          <p:nvGrpSpPr>
            <p:cNvPr id="28844" name="Group 172"/>
            <p:cNvGrpSpPr>
              <a:grpSpLocks/>
            </p:cNvGrpSpPr>
            <p:nvPr/>
          </p:nvGrpSpPr>
          <p:grpSpPr bwMode="auto">
            <a:xfrm>
              <a:off x="1192" y="3546"/>
              <a:ext cx="454" cy="394"/>
              <a:chOff x="1192" y="3546"/>
              <a:chExt cx="454" cy="394"/>
            </a:xfrm>
          </p:grpSpPr>
          <p:sp>
            <p:nvSpPr>
              <p:cNvPr id="28845" name="Rectangle 173"/>
              <p:cNvSpPr>
                <a:spLocks noChangeArrowheads="1"/>
              </p:cNvSpPr>
              <p:nvPr/>
            </p:nvSpPr>
            <p:spPr bwMode="auto">
              <a:xfrm>
                <a:off x="1220" y="3546"/>
                <a:ext cx="398" cy="3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de-DE" altLang="de-DE" sz="2000">
                    <a:effectLst/>
                    <a:latin typeface="Tahoma" pitchFamily="34" charset="0"/>
                    <a:cs typeface="Times New Roman" pitchFamily="18" charset="0"/>
                  </a:rPr>
                  <a:t>-</a:t>
                </a:r>
              </a:p>
              <a:p>
                <a:endParaRPr lang="de-DE" altLang="de-DE" sz="2000">
                  <a:effectLst/>
                  <a:latin typeface="Tahoma" pitchFamily="34" charset="0"/>
                </a:endParaRPr>
              </a:p>
            </p:txBody>
          </p:sp>
          <p:sp>
            <p:nvSpPr>
              <p:cNvPr id="28846" name="Rectangle 174"/>
              <p:cNvSpPr>
                <a:spLocks noChangeArrowheads="1"/>
              </p:cNvSpPr>
              <p:nvPr/>
            </p:nvSpPr>
            <p:spPr bwMode="auto">
              <a:xfrm>
                <a:off x="1192" y="3546"/>
                <a:ext cx="454" cy="394"/>
              </a:xfrm>
              <a:prstGeom prst="rect">
                <a:avLst/>
              </a:prstGeom>
              <a:noFill/>
              <a:ln w="7" cap="sq">
                <a:solidFill>
                  <a:srgbClr val="A0A0A0"/>
                </a:solidFill>
                <a:miter lim="800000"/>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DE"/>
              </a:p>
            </p:txBody>
          </p:sp>
        </p:grpSp>
        <p:grpSp>
          <p:nvGrpSpPr>
            <p:cNvPr id="28847" name="Group 175"/>
            <p:cNvGrpSpPr>
              <a:grpSpLocks/>
            </p:cNvGrpSpPr>
            <p:nvPr/>
          </p:nvGrpSpPr>
          <p:grpSpPr bwMode="auto">
            <a:xfrm>
              <a:off x="1646" y="3546"/>
              <a:ext cx="354" cy="394"/>
              <a:chOff x="1646" y="3546"/>
              <a:chExt cx="354" cy="394"/>
            </a:xfrm>
          </p:grpSpPr>
          <p:sp>
            <p:nvSpPr>
              <p:cNvPr id="28848" name="Rectangle 176"/>
              <p:cNvSpPr>
                <a:spLocks noChangeArrowheads="1"/>
              </p:cNvSpPr>
              <p:nvPr/>
            </p:nvSpPr>
            <p:spPr bwMode="auto">
              <a:xfrm>
                <a:off x="1674" y="3546"/>
                <a:ext cx="298" cy="3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de-DE" altLang="de-DE" sz="2000">
                    <a:effectLst/>
                    <a:latin typeface="Tahoma" pitchFamily="34" charset="0"/>
                    <a:cs typeface="Times New Roman" pitchFamily="18" charset="0"/>
                  </a:rPr>
                  <a:t>-</a:t>
                </a:r>
              </a:p>
              <a:p>
                <a:endParaRPr lang="de-DE" altLang="de-DE" sz="2000">
                  <a:effectLst/>
                  <a:latin typeface="Tahoma" pitchFamily="34" charset="0"/>
                </a:endParaRPr>
              </a:p>
            </p:txBody>
          </p:sp>
          <p:sp>
            <p:nvSpPr>
              <p:cNvPr id="28849" name="Rectangle 177"/>
              <p:cNvSpPr>
                <a:spLocks noChangeArrowheads="1"/>
              </p:cNvSpPr>
              <p:nvPr/>
            </p:nvSpPr>
            <p:spPr bwMode="auto">
              <a:xfrm>
                <a:off x="1646" y="3546"/>
                <a:ext cx="354" cy="394"/>
              </a:xfrm>
              <a:prstGeom prst="rect">
                <a:avLst/>
              </a:prstGeom>
              <a:noFill/>
              <a:ln w="7" cap="sq">
                <a:solidFill>
                  <a:srgbClr val="A0A0A0"/>
                </a:solidFill>
                <a:miter lim="800000"/>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DE"/>
              </a:p>
            </p:txBody>
          </p:sp>
        </p:grpSp>
        <p:grpSp>
          <p:nvGrpSpPr>
            <p:cNvPr id="28850" name="Group 178"/>
            <p:cNvGrpSpPr>
              <a:grpSpLocks/>
            </p:cNvGrpSpPr>
            <p:nvPr/>
          </p:nvGrpSpPr>
          <p:grpSpPr bwMode="auto">
            <a:xfrm>
              <a:off x="2000" y="3546"/>
              <a:ext cx="404" cy="394"/>
              <a:chOff x="2000" y="3546"/>
              <a:chExt cx="404" cy="394"/>
            </a:xfrm>
          </p:grpSpPr>
          <p:sp>
            <p:nvSpPr>
              <p:cNvPr id="28851" name="Rectangle 179"/>
              <p:cNvSpPr>
                <a:spLocks noChangeArrowheads="1"/>
              </p:cNvSpPr>
              <p:nvPr/>
            </p:nvSpPr>
            <p:spPr bwMode="auto">
              <a:xfrm>
                <a:off x="2028" y="3546"/>
                <a:ext cx="348" cy="3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de-DE" altLang="de-DE" sz="2000">
                    <a:effectLst/>
                    <a:latin typeface="Tahoma" pitchFamily="34" charset="0"/>
                    <a:cs typeface="Times New Roman" pitchFamily="18" charset="0"/>
                  </a:rPr>
                  <a:t>+</a:t>
                </a:r>
              </a:p>
              <a:p>
                <a:endParaRPr lang="de-DE" altLang="de-DE" sz="2000">
                  <a:effectLst/>
                  <a:latin typeface="Tahoma" pitchFamily="34" charset="0"/>
                </a:endParaRPr>
              </a:p>
            </p:txBody>
          </p:sp>
          <p:sp>
            <p:nvSpPr>
              <p:cNvPr id="28852" name="Rectangle 180"/>
              <p:cNvSpPr>
                <a:spLocks noChangeArrowheads="1"/>
              </p:cNvSpPr>
              <p:nvPr/>
            </p:nvSpPr>
            <p:spPr bwMode="auto">
              <a:xfrm>
                <a:off x="2000" y="3546"/>
                <a:ext cx="404" cy="394"/>
              </a:xfrm>
              <a:prstGeom prst="rect">
                <a:avLst/>
              </a:prstGeom>
              <a:noFill/>
              <a:ln w="7" cap="sq">
                <a:solidFill>
                  <a:srgbClr val="A0A0A0"/>
                </a:solidFill>
                <a:miter lim="800000"/>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DE"/>
              </a:p>
            </p:txBody>
          </p:sp>
        </p:grpSp>
        <p:grpSp>
          <p:nvGrpSpPr>
            <p:cNvPr id="28853" name="Group 181"/>
            <p:cNvGrpSpPr>
              <a:grpSpLocks/>
            </p:cNvGrpSpPr>
            <p:nvPr/>
          </p:nvGrpSpPr>
          <p:grpSpPr bwMode="auto">
            <a:xfrm>
              <a:off x="2404" y="3546"/>
              <a:ext cx="431" cy="394"/>
              <a:chOff x="2404" y="3546"/>
              <a:chExt cx="431" cy="394"/>
            </a:xfrm>
          </p:grpSpPr>
          <p:sp>
            <p:nvSpPr>
              <p:cNvPr id="28854" name="Rectangle 182"/>
              <p:cNvSpPr>
                <a:spLocks noChangeArrowheads="1"/>
              </p:cNvSpPr>
              <p:nvPr/>
            </p:nvSpPr>
            <p:spPr bwMode="auto">
              <a:xfrm>
                <a:off x="2432" y="3546"/>
                <a:ext cx="375" cy="3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de-DE" altLang="de-DE" sz="2000">
                    <a:effectLst/>
                    <a:latin typeface="Tahoma" pitchFamily="34" charset="0"/>
                    <a:cs typeface="Times New Roman" pitchFamily="18" charset="0"/>
                  </a:rPr>
                  <a:t>+</a:t>
                </a:r>
              </a:p>
              <a:p>
                <a:endParaRPr lang="de-DE" altLang="de-DE" sz="2000">
                  <a:effectLst/>
                  <a:latin typeface="Tahoma" pitchFamily="34" charset="0"/>
                </a:endParaRPr>
              </a:p>
            </p:txBody>
          </p:sp>
          <p:sp>
            <p:nvSpPr>
              <p:cNvPr id="28855" name="Rectangle 183"/>
              <p:cNvSpPr>
                <a:spLocks noChangeArrowheads="1"/>
              </p:cNvSpPr>
              <p:nvPr/>
            </p:nvSpPr>
            <p:spPr bwMode="auto">
              <a:xfrm>
                <a:off x="2404" y="3546"/>
                <a:ext cx="431" cy="394"/>
              </a:xfrm>
              <a:prstGeom prst="rect">
                <a:avLst/>
              </a:prstGeom>
              <a:noFill/>
              <a:ln w="7" cap="sq">
                <a:solidFill>
                  <a:srgbClr val="A0A0A0"/>
                </a:solidFill>
                <a:miter lim="800000"/>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DE"/>
              </a:p>
            </p:txBody>
          </p:sp>
        </p:grpSp>
        <p:grpSp>
          <p:nvGrpSpPr>
            <p:cNvPr id="28856" name="Group 184"/>
            <p:cNvGrpSpPr>
              <a:grpSpLocks/>
            </p:cNvGrpSpPr>
            <p:nvPr/>
          </p:nvGrpSpPr>
          <p:grpSpPr bwMode="auto">
            <a:xfrm>
              <a:off x="0" y="3940"/>
              <a:ext cx="734" cy="394"/>
              <a:chOff x="0" y="3940"/>
              <a:chExt cx="734" cy="394"/>
            </a:xfrm>
          </p:grpSpPr>
          <p:sp>
            <p:nvSpPr>
              <p:cNvPr id="28857" name="Rectangle 185"/>
              <p:cNvSpPr>
                <a:spLocks noChangeArrowheads="1"/>
              </p:cNvSpPr>
              <p:nvPr/>
            </p:nvSpPr>
            <p:spPr bwMode="auto">
              <a:xfrm>
                <a:off x="28" y="3940"/>
                <a:ext cx="678" cy="3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l"/>
                <a:r>
                  <a:rPr lang="de-DE" altLang="de-DE" sz="2000">
                    <a:effectLst/>
                    <a:latin typeface="Tahoma" pitchFamily="34" charset="0"/>
                    <a:cs typeface="Times New Roman" pitchFamily="18" charset="0"/>
                  </a:rPr>
                  <a:t>glottal</a:t>
                </a:r>
              </a:p>
              <a:p>
                <a:pPr algn="l"/>
                <a:endParaRPr lang="de-DE" altLang="de-DE" sz="2000">
                  <a:effectLst/>
                  <a:latin typeface="Tahoma" pitchFamily="34" charset="0"/>
                </a:endParaRPr>
              </a:p>
            </p:txBody>
          </p:sp>
          <p:sp>
            <p:nvSpPr>
              <p:cNvPr id="28858" name="Rectangle 186"/>
              <p:cNvSpPr>
                <a:spLocks noChangeArrowheads="1"/>
              </p:cNvSpPr>
              <p:nvPr/>
            </p:nvSpPr>
            <p:spPr bwMode="auto">
              <a:xfrm>
                <a:off x="0" y="3940"/>
                <a:ext cx="734" cy="394"/>
              </a:xfrm>
              <a:prstGeom prst="rect">
                <a:avLst/>
              </a:prstGeom>
              <a:noFill/>
              <a:ln w="7" cap="sq">
                <a:solidFill>
                  <a:srgbClr val="A0A0A0"/>
                </a:solidFill>
                <a:miter lim="800000"/>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DE"/>
              </a:p>
            </p:txBody>
          </p:sp>
        </p:grpSp>
        <p:grpSp>
          <p:nvGrpSpPr>
            <p:cNvPr id="28859" name="Group 187"/>
            <p:cNvGrpSpPr>
              <a:grpSpLocks/>
            </p:cNvGrpSpPr>
            <p:nvPr/>
          </p:nvGrpSpPr>
          <p:grpSpPr bwMode="auto">
            <a:xfrm>
              <a:off x="734" y="3940"/>
              <a:ext cx="458" cy="394"/>
              <a:chOff x="734" y="3940"/>
              <a:chExt cx="458" cy="394"/>
            </a:xfrm>
          </p:grpSpPr>
          <p:sp>
            <p:nvSpPr>
              <p:cNvPr id="28860" name="Rectangle 188"/>
              <p:cNvSpPr>
                <a:spLocks noChangeArrowheads="1"/>
              </p:cNvSpPr>
              <p:nvPr/>
            </p:nvSpPr>
            <p:spPr bwMode="auto">
              <a:xfrm>
                <a:off x="762" y="3940"/>
                <a:ext cx="402" cy="3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de-DE" altLang="de-DE" sz="2000">
                    <a:effectLst/>
                    <a:latin typeface="Tahoma" pitchFamily="34" charset="0"/>
                    <a:cs typeface="Times New Roman" pitchFamily="18" charset="0"/>
                  </a:rPr>
                  <a:t>-</a:t>
                </a:r>
              </a:p>
              <a:p>
                <a:endParaRPr lang="de-DE" altLang="de-DE" sz="2000">
                  <a:effectLst/>
                  <a:latin typeface="Tahoma" pitchFamily="34" charset="0"/>
                </a:endParaRPr>
              </a:p>
            </p:txBody>
          </p:sp>
          <p:sp>
            <p:nvSpPr>
              <p:cNvPr id="28861" name="Rectangle 189"/>
              <p:cNvSpPr>
                <a:spLocks noChangeArrowheads="1"/>
              </p:cNvSpPr>
              <p:nvPr/>
            </p:nvSpPr>
            <p:spPr bwMode="auto">
              <a:xfrm>
                <a:off x="734" y="3940"/>
                <a:ext cx="458" cy="394"/>
              </a:xfrm>
              <a:prstGeom prst="rect">
                <a:avLst/>
              </a:prstGeom>
              <a:noFill/>
              <a:ln w="7" cap="sq">
                <a:solidFill>
                  <a:srgbClr val="A0A0A0"/>
                </a:solidFill>
                <a:miter lim="800000"/>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DE"/>
              </a:p>
            </p:txBody>
          </p:sp>
        </p:grpSp>
        <p:grpSp>
          <p:nvGrpSpPr>
            <p:cNvPr id="28862" name="Group 190"/>
            <p:cNvGrpSpPr>
              <a:grpSpLocks/>
            </p:cNvGrpSpPr>
            <p:nvPr/>
          </p:nvGrpSpPr>
          <p:grpSpPr bwMode="auto">
            <a:xfrm>
              <a:off x="1192" y="3940"/>
              <a:ext cx="454" cy="394"/>
              <a:chOff x="1192" y="3940"/>
              <a:chExt cx="454" cy="394"/>
            </a:xfrm>
          </p:grpSpPr>
          <p:sp>
            <p:nvSpPr>
              <p:cNvPr id="28863" name="Rectangle 191"/>
              <p:cNvSpPr>
                <a:spLocks noChangeArrowheads="1"/>
              </p:cNvSpPr>
              <p:nvPr/>
            </p:nvSpPr>
            <p:spPr bwMode="auto">
              <a:xfrm>
                <a:off x="1220" y="3940"/>
                <a:ext cx="398" cy="3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de-DE" altLang="de-DE" sz="2000">
                    <a:effectLst/>
                    <a:latin typeface="Tahoma" pitchFamily="34" charset="0"/>
                    <a:cs typeface="Times New Roman" pitchFamily="18" charset="0"/>
                  </a:rPr>
                  <a:t>-</a:t>
                </a:r>
              </a:p>
              <a:p>
                <a:endParaRPr lang="de-DE" altLang="de-DE" sz="2000">
                  <a:effectLst/>
                  <a:latin typeface="Tahoma" pitchFamily="34" charset="0"/>
                </a:endParaRPr>
              </a:p>
            </p:txBody>
          </p:sp>
          <p:sp>
            <p:nvSpPr>
              <p:cNvPr id="28864" name="Rectangle 192"/>
              <p:cNvSpPr>
                <a:spLocks noChangeArrowheads="1"/>
              </p:cNvSpPr>
              <p:nvPr/>
            </p:nvSpPr>
            <p:spPr bwMode="auto">
              <a:xfrm>
                <a:off x="1192" y="3940"/>
                <a:ext cx="454" cy="394"/>
              </a:xfrm>
              <a:prstGeom prst="rect">
                <a:avLst/>
              </a:prstGeom>
              <a:noFill/>
              <a:ln w="7" cap="sq">
                <a:solidFill>
                  <a:srgbClr val="A0A0A0"/>
                </a:solidFill>
                <a:miter lim="800000"/>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DE"/>
              </a:p>
            </p:txBody>
          </p:sp>
        </p:grpSp>
        <p:grpSp>
          <p:nvGrpSpPr>
            <p:cNvPr id="28865" name="Group 193"/>
            <p:cNvGrpSpPr>
              <a:grpSpLocks/>
            </p:cNvGrpSpPr>
            <p:nvPr/>
          </p:nvGrpSpPr>
          <p:grpSpPr bwMode="auto">
            <a:xfrm>
              <a:off x="1646" y="3940"/>
              <a:ext cx="354" cy="394"/>
              <a:chOff x="1646" y="3940"/>
              <a:chExt cx="354" cy="394"/>
            </a:xfrm>
          </p:grpSpPr>
          <p:sp>
            <p:nvSpPr>
              <p:cNvPr id="28866" name="Rectangle 194"/>
              <p:cNvSpPr>
                <a:spLocks noChangeArrowheads="1"/>
              </p:cNvSpPr>
              <p:nvPr/>
            </p:nvSpPr>
            <p:spPr bwMode="auto">
              <a:xfrm>
                <a:off x="1674" y="3940"/>
                <a:ext cx="298" cy="3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de-DE" altLang="de-DE" sz="2000">
                    <a:effectLst/>
                    <a:latin typeface="Tahoma" pitchFamily="34" charset="0"/>
                    <a:cs typeface="Times New Roman" pitchFamily="18" charset="0"/>
                  </a:rPr>
                  <a:t>-</a:t>
                </a:r>
              </a:p>
              <a:p>
                <a:endParaRPr lang="de-DE" altLang="de-DE" sz="2000">
                  <a:effectLst/>
                  <a:latin typeface="Tahoma" pitchFamily="34" charset="0"/>
                </a:endParaRPr>
              </a:p>
            </p:txBody>
          </p:sp>
          <p:sp>
            <p:nvSpPr>
              <p:cNvPr id="28867" name="Rectangle 195"/>
              <p:cNvSpPr>
                <a:spLocks noChangeArrowheads="1"/>
              </p:cNvSpPr>
              <p:nvPr/>
            </p:nvSpPr>
            <p:spPr bwMode="auto">
              <a:xfrm>
                <a:off x="1646" y="3940"/>
                <a:ext cx="354" cy="394"/>
              </a:xfrm>
              <a:prstGeom prst="rect">
                <a:avLst/>
              </a:prstGeom>
              <a:noFill/>
              <a:ln w="7" cap="sq">
                <a:solidFill>
                  <a:srgbClr val="A0A0A0"/>
                </a:solidFill>
                <a:miter lim="800000"/>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DE"/>
              </a:p>
            </p:txBody>
          </p:sp>
        </p:grpSp>
        <p:grpSp>
          <p:nvGrpSpPr>
            <p:cNvPr id="28868" name="Group 196"/>
            <p:cNvGrpSpPr>
              <a:grpSpLocks/>
            </p:cNvGrpSpPr>
            <p:nvPr/>
          </p:nvGrpSpPr>
          <p:grpSpPr bwMode="auto">
            <a:xfrm>
              <a:off x="2000" y="3940"/>
              <a:ext cx="404" cy="394"/>
              <a:chOff x="2000" y="3940"/>
              <a:chExt cx="404" cy="394"/>
            </a:xfrm>
          </p:grpSpPr>
          <p:sp>
            <p:nvSpPr>
              <p:cNvPr id="28869" name="Rectangle 197"/>
              <p:cNvSpPr>
                <a:spLocks noChangeArrowheads="1"/>
              </p:cNvSpPr>
              <p:nvPr/>
            </p:nvSpPr>
            <p:spPr bwMode="auto">
              <a:xfrm>
                <a:off x="2028" y="3940"/>
                <a:ext cx="348" cy="3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de-DE" altLang="de-DE" sz="2000">
                    <a:effectLst/>
                    <a:latin typeface="Tahoma" pitchFamily="34" charset="0"/>
                    <a:cs typeface="Times New Roman" pitchFamily="18" charset="0"/>
                  </a:rPr>
                  <a:t>-</a:t>
                </a:r>
              </a:p>
              <a:p>
                <a:endParaRPr lang="de-DE" altLang="de-DE" sz="2000">
                  <a:effectLst/>
                  <a:latin typeface="Tahoma" pitchFamily="34" charset="0"/>
                </a:endParaRPr>
              </a:p>
            </p:txBody>
          </p:sp>
          <p:sp>
            <p:nvSpPr>
              <p:cNvPr id="28870" name="Rectangle 198"/>
              <p:cNvSpPr>
                <a:spLocks noChangeArrowheads="1"/>
              </p:cNvSpPr>
              <p:nvPr/>
            </p:nvSpPr>
            <p:spPr bwMode="auto">
              <a:xfrm>
                <a:off x="2000" y="3940"/>
                <a:ext cx="404" cy="394"/>
              </a:xfrm>
              <a:prstGeom prst="rect">
                <a:avLst/>
              </a:prstGeom>
              <a:noFill/>
              <a:ln w="7" cap="sq">
                <a:solidFill>
                  <a:srgbClr val="A0A0A0"/>
                </a:solidFill>
                <a:miter lim="800000"/>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DE"/>
              </a:p>
            </p:txBody>
          </p:sp>
        </p:grpSp>
        <p:grpSp>
          <p:nvGrpSpPr>
            <p:cNvPr id="28871" name="Group 199"/>
            <p:cNvGrpSpPr>
              <a:grpSpLocks/>
            </p:cNvGrpSpPr>
            <p:nvPr/>
          </p:nvGrpSpPr>
          <p:grpSpPr bwMode="auto">
            <a:xfrm>
              <a:off x="2404" y="3940"/>
              <a:ext cx="431" cy="394"/>
              <a:chOff x="2404" y="3940"/>
              <a:chExt cx="431" cy="394"/>
            </a:xfrm>
          </p:grpSpPr>
          <p:sp>
            <p:nvSpPr>
              <p:cNvPr id="28872" name="Rectangle 200"/>
              <p:cNvSpPr>
                <a:spLocks noChangeArrowheads="1"/>
              </p:cNvSpPr>
              <p:nvPr/>
            </p:nvSpPr>
            <p:spPr bwMode="auto">
              <a:xfrm>
                <a:off x="2432" y="3940"/>
                <a:ext cx="375" cy="3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de-DE" altLang="de-DE" sz="2000">
                    <a:effectLst/>
                    <a:latin typeface="Tahoma" pitchFamily="34" charset="0"/>
                    <a:cs typeface="Times New Roman" pitchFamily="18" charset="0"/>
                  </a:rPr>
                  <a:t>-</a:t>
                </a:r>
              </a:p>
              <a:p>
                <a:endParaRPr lang="de-DE" altLang="de-DE" sz="2000">
                  <a:effectLst/>
                  <a:latin typeface="Tahoma" pitchFamily="34" charset="0"/>
                </a:endParaRPr>
              </a:p>
            </p:txBody>
          </p:sp>
          <p:sp>
            <p:nvSpPr>
              <p:cNvPr id="28873" name="Rectangle 201"/>
              <p:cNvSpPr>
                <a:spLocks noChangeArrowheads="1"/>
              </p:cNvSpPr>
              <p:nvPr/>
            </p:nvSpPr>
            <p:spPr bwMode="auto">
              <a:xfrm>
                <a:off x="2404" y="3940"/>
                <a:ext cx="431" cy="394"/>
              </a:xfrm>
              <a:prstGeom prst="rect">
                <a:avLst/>
              </a:prstGeom>
              <a:noFill/>
              <a:ln w="7" cap="sq">
                <a:solidFill>
                  <a:srgbClr val="A0A0A0"/>
                </a:solidFill>
                <a:miter lim="800000"/>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DE"/>
              </a:p>
            </p:txBody>
          </p:sp>
        </p:gr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nodeType="clickEffect">
                                  <p:stCondLst>
                                    <p:cond delay="0"/>
                                  </p:stCondLst>
                                  <p:childTnLst>
                                    <p:set>
                                      <p:cBhvr>
                                        <p:cTn id="6" dur="1" fill="hold">
                                          <p:stCondLst>
                                            <p:cond delay="0"/>
                                          </p:stCondLst>
                                        </p:cTn>
                                        <p:tgtEl>
                                          <p:spTgt spid="28675"/>
                                        </p:tgtEl>
                                        <p:attrNameLst>
                                          <p:attrName>style.visibility</p:attrName>
                                        </p:attrNameLst>
                                      </p:cBhvr>
                                      <p:to>
                                        <p:strVal val="visible"/>
                                      </p:to>
                                    </p:set>
                                    <p:animEffect transition="in" filter="box(out)">
                                      <p:cBhvr>
                                        <p:cTn id="7" dur="500"/>
                                        <p:tgtEl>
                                          <p:spTgt spid="2867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p:txBody>
          <a:bodyPr/>
          <a:lstStyle/>
          <a:p>
            <a:r>
              <a:rPr lang="de-DE" altLang="de-DE"/>
              <a:t>Phonologische Repräsentation</a:t>
            </a:r>
          </a:p>
        </p:txBody>
      </p:sp>
      <p:grpSp>
        <p:nvGrpSpPr>
          <p:cNvPr id="29699" name="Group 3"/>
          <p:cNvGrpSpPr>
            <a:grpSpLocks/>
          </p:cNvGrpSpPr>
          <p:nvPr/>
        </p:nvGrpSpPr>
        <p:grpSpPr bwMode="auto">
          <a:xfrm>
            <a:off x="2525713" y="1635125"/>
            <a:ext cx="4678362" cy="4625975"/>
            <a:chOff x="28" y="0"/>
            <a:chExt cx="1299" cy="5994"/>
          </a:xfrm>
        </p:grpSpPr>
        <p:sp>
          <p:nvSpPr>
            <p:cNvPr id="29700" name="Rectangle 4"/>
            <p:cNvSpPr>
              <a:spLocks noChangeArrowheads="1"/>
            </p:cNvSpPr>
            <p:nvPr/>
          </p:nvSpPr>
          <p:spPr bwMode="auto">
            <a:xfrm>
              <a:off x="28" y="0"/>
              <a:ext cx="659" cy="3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l"/>
              <a:r>
                <a:rPr lang="de-DE" altLang="de-DE" sz="1800">
                  <a:effectLst/>
                  <a:latin typeface="Tahoma" pitchFamily="34" charset="0"/>
                  <a:cs typeface="Times New Roman" pitchFamily="18" charset="0"/>
                </a:rPr>
                <a:t> </a:t>
              </a:r>
            </a:p>
            <a:p>
              <a:pPr algn="l"/>
              <a:endParaRPr lang="de-DE" altLang="de-DE" sz="1800">
                <a:effectLst/>
                <a:latin typeface="Tahoma" pitchFamily="34" charset="0"/>
              </a:endParaRPr>
            </a:p>
          </p:txBody>
        </p:sp>
        <p:sp>
          <p:nvSpPr>
            <p:cNvPr id="29701" name="Rectangle 5"/>
            <p:cNvSpPr>
              <a:spLocks noChangeArrowheads="1"/>
            </p:cNvSpPr>
            <p:nvPr/>
          </p:nvSpPr>
          <p:spPr bwMode="auto">
            <a:xfrm>
              <a:off x="687" y="0"/>
              <a:ext cx="160" cy="3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l"/>
              <a:r>
                <a:rPr lang="de-DE" altLang="de-DE" sz="1800">
                  <a:effectLst/>
                  <a:latin typeface="Tahoma" pitchFamily="34" charset="0"/>
                  <a:cs typeface="Times New Roman" pitchFamily="18" charset="0"/>
                </a:rPr>
                <a:t>s</a:t>
              </a:r>
            </a:p>
            <a:p>
              <a:pPr algn="l"/>
              <a:endParaRPr lang="de-DE" altLang="de-DE" sz="1800">
                <a:effectLst/>
                <a:latin typeface="Tahoma" pitchFamily="34" charset="0"/>
              </a:endParaRPr>
            </a:p>
          </p:txBody>
        </p:sp>
        <p:sp>
          <p:nvSpPr>
            <p:cNvPr id="29702" name="Rectangle 6"/>
            <p:cNvSpPr>
              <a:spLocks noChangeArrowheads="1"/>
            </p:cNvSpPr>
            <p:nvPr/>
          </p:nvSpPr>
          <p:spPr bwMode="auto">
            <a:xfrm>
              <a:off x="847" y="0"/>
              <a:ext cx="160" cy="3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l"/>
              <a:r>
                <a:rPr lang="de-DE" altLang="de-DE" sz="1800">
                  <a:effectLst/>
                  <a:latin typeface="Tahoma" pitchFamily="34" charset="0"/>
                  <a:cs typeface="Times New Roman" pitchFamily="18" charset="0"/>
                </a:rPr>
                <a:t>p</a:t>
              </a:r>
            </a:p>
            <a:p>
              <a:pPr algn="l"/>
              <a:endParaRPr lang="de-DE" altLang="de-DE" sz="1800">
                <a:effectLst/>
                <a:latin typeface="Tahoma" pitchFamily="34" charset="0"/>
              </a:endParaRPr>
            </a:p>
          </p:txBody>
        </p:sp>
        <p:sp>
          <p:nvSpPr>
            <p:cNvPr id="29703" name="Rectangle 7"/>
            <p:cNvSpPr>
              <a:spLocks noChangeArrowheads="1"/>
            </p:cNvSpPr>
            <p:nvPr/>
          </p:nvSpPr>
          <p:spPr bwMode="auto">
            <a:xfrm>
              <a:off x="1007" y="0"/>
              <a:ext cx="160" cy="3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l"/>
              <a:r>
                <a:rPr lang="de-DE" altLang="de-DE" sz="1800">
                  <a:effectLst/>
                  <a:latin typeface="Tahoma" pitchFamily="34" charset="0"/>
                  <a:cs typeface="Times New Roman" pitchFamily="18" charset="0"/>
                </a:rPr>
                <a:t>i</a:t>
              </a:r>
            </a:p>
            <a:p>
              <a:pPr algn="l"/>
              <a:endParaRPr lang="de-DE" altLang="de-DE" sz="1800">
                <a:effectLst/>
                <a:latin typeface="Tahoma" pitchFamily="34" charset="0"/>
              </a:endParaRPr>
            </a:p>
          </p:txBody>
        </p:sp>
        <p:sp>
          <p:nvSpPr>
            <p:cNvPr id="29704" name="Rectangle 8"/>
            <p:cNvSpPr>
              <a:spLocks noChangeArrowheads="1"/>
            </p:cNvSpPr>
            <p:nvPr/>
          </p:nvSpPr>
          <p:spPr bwMode="auto">
            <a:xfrm>
              <a:off x="1167" y="0"/>
              <a:ext cx="160" cy="3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l"/>
              <a:r>
                <a:rPr lang="de-DE" altLang="de-DE" sz="1800">
                  <a:effectLst/>
                  <a:latin typeface="Tahoma" pitchFamily="34" charset="0"/>
                  <a:cs typeface="Times New Roman" pitchFamily="18" charset="0"/>
                </a:rPr>
                <a:t>n</a:t>
              </a:r>
            </a:p>
            <a:p>
              <a:pPr algn="l"/>
              <a:endParaRPr lang="de-DE" altLang="de-DE" sz="1800">
                <a:effectLst/>
                <a:latin typeface="Tahoma" pitchFamily="34" charset="0"/>
              </a:endParaRPr>
            </a:p>
          </p:txBody>
        </p:sp>
        <p:sp>
          <p:nvSpPr>
            <p:cNvPr id="29705" name="Rectangle 9"/>
            <p:cNvSpPr>
              <a:spLocks noChangeArrowheads="1"/>
            </p:cNvSpPr>
            <p:nvPr/>
          </p:nvSpPr>
          <p:spPr bwMode="auto">
            <a:xfrm>
              <a:off x="28" y="384"/>
              <a:ext cx="659" cy="3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l"/>
              <a:r>
                <a:rPr lang="de-DE" altLang="de-DE" sz="1800">
                  <a:effectLst/>
                  <a:latin typeface="Tahoma" pitchFamily="34" charset="0"/>
                  <a:cs typeface="Times New Roman" pitchFamily="18" charset="0"/>
                </a:rPr>
                <a:t>silbisch</a:t>
              </a:r>
            </a:p>
            <a:p>
              <a:pPr algn="l"/>
              <a:endParaRPr lang="de-DE" altLang="de-DE" sz="1800">
                <a:effectLst/>
                <a:latin typeface="Tahoma" pitchFamily="34" charset="0"/>
              </a:endParaRPr>
            </a:p>
          </p:txBody>
        </p:sp>
        <p:sp>
          <p:nvSpPr>
            <p:cNvPr id="29706" name="Rectangle 10"/>
            <p:cNvSpPr>
              <a:spLocks noChangeArrowheads="1"/>
            </p:cNvSpPr>
            <p:nvPr/>
          </p:nvSpPr>
          <p:spPr bwMode="auto">
            <a:xfrm>
              <a:off x="687" y="384"/>
              <a:ext cx="160" cy="3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l"/>
              <a:r>
                <a:rPr lang="de-DE" altLang="de-DE" sz="1800">
                  <a:effectLst/>
                  <a:latin typeface="Tahoma" pitchFamily="34" charset="0"/>
                  <a:cs typeface="Times New Roman" pitchFamily="18" charset="0"/>
                </a:rPr>
                <a:t>-</a:t>
              </a:r>
            </a:p>
            <a:p>
              <a:pPr algn="l"/>
              <a:endParaRPr lang="de-DE" altLang="de-DE" sz="1800">
                <a:effectLst/>
                <a:latin typeface="Tahoma" pitchFamily="34" charset="0"/>
              </a:endParaRPr>
            </a:p>
          </p:txBody>
        </p:sp>
        <p:sp>
          <p:nvSpPr>
            <p:cNvPr id="29707" name="Rectangle 11"/>
            <p:cNvSpPr>
              <a:spLocks noChangeArrowheads="1"/>
            </p:cNvSpPr>
            <p:nvPr/>
          </p:nvSpPr>
          <p:spPr bwMode="auto">
            <a:xfrm>
              <a:off x="847" y="384"/>
              <a:ext cx="160" cy="3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l"/>
              <a:r>
                <a:rPr lang="de-DE" altLang="de-DE" sz="1800">
                  <a:effectLst/>
                  <a:latin typeface="Tahoma" pitchFamily="34" charset="0"/>
                  <a:cs typeface="Times New Roman" pitchFamily="18" charset="0"/>
                </a:rPr>
                <a:t>-</a:t>
              </a:r>
            </a:p>
            <a:p>
              <a:pPr algn="l"/>
              <a:endParaRPr lang="de-DE" altLang="de-DE" sz="1800">
                <a:effectLst/>
                <a:latin typeface="Tahoma" pitchFamily="34" charset="0"/>
              </a:endParaRPr>
            </a:p>
          </p:txBody>
        </p:sp>
        <p:sp>
          <p:nvSpPr>
            <p:cNvPr id="29708" name="Rectangle 12"/>
            <p:cNvSpPr>
              <a:spLocks noChangeArrowheads="1"/>
            </p:cNvSpPr>
            <p:nvPr/>
          </p:nvSpPr>
          <p:spPr bwMode="auto">
            <a:xfrm>
              <a:off x="1007" y="384"/>
              <a:ext cx="160" cy="3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l"/>
              <a:r>
                <a:rPr lang="de-DE" altLang="de-DE" sz="1800">
                  <a:effectLst/>
                  <a:latin typeface="Tahoma" pitchFamily="34" charset="0"/>
                  <a:cs typeface="Times New Roman" pitchFamily="18" charset="0"/>
                </a:rPr>
                <a:t>+</a:t>
              </a:r>
            </a:p>
            <a:p>
              <a:pPr algn="l"/>
              <a:endParaRPr lang="de-DE" altLang="de-DE" sz="1800">
                <a:effectLst/>
                <a:latin typeface="Tahoma" pitchFamily="34" charset="0"/>
              </a:endParaRPr>
            </a:p>
          </p:txBody>
        </p:sp>
        <p:sp>
          <p:nvSpPr>
            <p:cNvPr id="29709" name="Rectangle 13"/>
            <p:cNvSpPr>
              <a:spLocks noChangeArrowheads="1"/>
            </p:cNvSpPr>
            <p:nvPr/>
          </p:nvSpPr>
          <p:spPr bwMode="auto">
            <a:xfrm>
              <a:off x="1167" y="384"/>
              <a:ext cx="160" cy="3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l"/>
              <a:r>
                <a:rPr lang="de-DE" altLang="de-DE" sz="1800">
                  <a:effectLst/>
                  <a:latin typeface="Tahoma" pitchFamily="34" charset="0"/>
                  <a:cs typeface="Times New Roman" pitchFamily="18" charset="0"/>
                </a:rPr>
                <a:t>-</a:t>
              </a:r>
            </a:p>
            <a:p>
              <a:pPr algn="l"/>
              <a:endParaRPr lang="de-DE" altLang="de-DE" sz="1800">
                <a:effectLst/>
                <a:latin typeface="Tahoma" pitchFamily="34" charset="0"/>
              </a:endParaRPr>
            </a:p>
          </p:txBody>
        </p:sp>
        <p:sp>
          <p:nvSpPr>
            <p:cNvPr id="29710" name="Rectangle 14"/>
            <p:cNvSpPr>
              <a:spLocks noChangeArrowheads="1"/>
            </p:cNvSpPr>
            <p:nvPr/>
          </p:nvSpPr>
          <p:spPr bwMode="auto">
            <a:xfrm>
              <a:off x="28" y="758"/>
              <a:ext cx="659" cy="3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l"/>
              <a:r>
                <a:rPr lang="de-DE" altLang="de-DE" sz="1800">
                  <a:effectLst/>
                  <a:latin typeface="Tahoma" pitchFamily="34" charset="0"/>
                  <a:cs typeface="Times New Roman" pitchFamily="18" charset="0"/>
                </a:rPr>
                <a:t>sonorant</a:t>
              </a:r>
            </a:p>
            <a:p>
              <a:pPr algn="l"/>
              <a:endParaRPr lang="de-DE" altLang="de-DE" sz="1800">
                <a:effectLst/>
                <a:latin typeface="Tahoma" pitchFamily="34" charset="0"/>
              </a:endParaRPr>
            </a:p>
          </p:txBody>
        </p:sp>
        <p:sp>
          <p:nvSpPr>
            <p:cNvPr id="29711" name="Rectangle 15"/>
            <p:cNvSpPr>
              <a:spLocks noChangeArrowheads="1"/>
            </p:cNvSpPr>
            <p:nvPr/>
          </p:nvSpPr>
          <p:spPr bwMode="auto">
            <a:xfrm>
              <a:off x="687" y="758"/>
              <a:ext cx="160" cy="3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l"/>
              <a:r>
                <a:rPr lang="de-DE" altLang="de-DE" sz="1800">
                  <a:effectLst/>
                  <a:latin typeface="Tahoma" pitchFamily="34" charset="0"/>
                  <a:cs typeface="Times New Roman" pitchFamily="18" charset="0"/>
                </a:rPr>
                <a:t>-</a:t>
              </a:r>
            </a:p>
            <a:p>
              <a:pPr algn="l"/>
              <a:endParaRPr lang="de-DE" altLang="de-DE" sz="1800">
                <a:effectLst/>
                <a:latin typeface="Tahoma" pitchFamily="34" charset="0"/>
              </a:endParaRPr>
            </a:p>
          </p:txBody>
        </p:sp>
        <p:sp>
          <p:nvSpPr>
            <p:cNvPr id="29712" name="Rectangle 16"/>
            <p:cNvSpPr>
              <a:spLocks noChangeArrowheads="1"/>
            </p:cNvSpPr>
            <p:nvPr/>
          </p:nvSpPr>
          <p:spPr bwMode="auto">
            <a:xfrm>
              <a:off x="847" y="758"/>
              <a:ext cx="160" cy="3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l"/>
              <a:r>
                <a:rPr lang="de-DE" altLang="de-DE" sz="1800">
                  <a:effectLst/>
                  <a:latin typeface="Tahoma" pitchFamily="34" charset="0"/>
                  <a:cs typeface="Times New Roman" pitchFamily="18" charset="0"/>
                </a:rPr>
                <a:t>-</a:t>
              </a:r>
            </a:p>
            <a:p>
              <a:pPr algn="l"/>
              <a:endParaRPr lang="de-DE" altLang="de-DE" sz="1800">
                <a:effectLst/>
                <a:latin typeface="Tahoma" pitchFamily="34" charset="0"/>
              </a:endParaRPr>
            </a:p>
          </p:txBody>
        </p:sp>
        <p:sp>
          <p:nvSpPr>
            <p:cNvPr id="29713" name="Rectangle 17"/>
            <p:cNvSpPr>
              <a:spLocks noChangeArrowheads="1"/>
            </p:cNvSpPr>
            <p:nvPr/>
          </p:nvSpPr>
          <p:spPr bwMode="auto">
            <a:xfrm>
              <a:off x="1007" y="758"/>
              <a:ext cx="160" cy="3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l"/>
              <a:r>
                <a:rPr lang="de-DE" altLang="de-DE" sz="1800">
                  <a:effectLst/>
                  <a:latin typeface="Tahoma" pitchFamily="34" charset="0"/>
                  <a:cs typeface="Times New Roman" pitchFamily="18" charset="0"/>
                </a:rPr>
                <a:t>+</a:t>
              </a:r>
            </a:p>
            <a:p>
              <a:pPr algn="l"/>
              <a:endParaRPr lang="de-DE" altLang="de-DE" sz="1800">
                <a:effectLst/>
                <a:latin typeface="Tahoma" pitchFamily="34" charset="0"/>
              </a:endParaRPr>
            </a:p>
          </p:txBody>
        </p:sp>
        <p:sp>
          <p:nvSpPr>
            <p:cNvPr id="29714" name="Rectangle 18"/>
            <p:cNvSpPr>
              <a:spLocks noChangeArrowheads="1"/>
            </p:cNvSpPr>
            <p:nvPr/>
          </p:nvSpPr>
          <p:spPr bwMode="auto">
            <a:xfrm>
              <a:off x="1167" y="758"/>
              <a:ext cx="160" cy="3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l"/>
              <a:r>
                <a:rPr lang="de-DE" altLang="de-DE" sz="1800">
                  <a:effectLst/>
                  <a:latin typeface="Tahoma" pitchFamily="34" charset="0"/>
                  <a:cs typeface="Times New Roman" pitchFamily="18" charset="0"/>
                </a:rPr>
                <a:t>+</a:t>
              </a:r>
            </a:p>
            <a:p>
              <a:pPr algn="l"/>
              <a:endParaRPr lang="de-DE" altLang="de-DE" sz="1800">
                <a:effectLst/>
                <a:latin typeface="Tahoma" pitchFamily="34" charset="0"/>
              </a:endParaRPr>
            </a:p>
          </p:txBody>
        </p:sp>
        <p:sp>
          <p:nvSpPr>
            <p:cNvPr id="29715" name="Rectangle 19"/>
            <p:cNvSpPr>
              <a:spLocks noChangeArrowheads="1"/>
            </p:cNvSpPr>
            <p:nvPr/>
          </p:nvSpPr>
          <p:spPr bwMode="auto">
            <a:xfrm>
              <a:off x="28" y="1132"/>
              <a:ext cx="659" cy="3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l"/>
              <a:r>
                <a:rPr lang="de-DE" altLang="de-DE" sz="1800">
                  <a:effectLst/>
                  <a:latin typeface="Tahoma" pitchFamily="34" charset="0"/>
                  <a:cs typeface="Times New Roman" pitchFamily="18" charset="0"/>
                </a:rPr>
                <a:t>konsonantisch</a:t>
              </a:r>
            </a:p>
            <a:p>
              <a:pPr algn="l"/>
              <a:endParaRPr lang="de-DE" altLang="de-DE" sz="1800">
                <a:effectLst/>
                <a:latin typeface="Tahoma" pitchFamily="34" charset="0"/>
              </a:endParaRPr>
            </a:p>
          </p:txBody>
        </p:sp>
        <p:sp>
          <p:nvSpPr>
            <p:cNvPr id="29716" name="Rectangle 20"/>
            <p:cNvSpPr>
              <a:spLocks noChangeArrowheads="1"/>
            </p:cNvSpPr>
            <p:nvPr/>
          </p:nvSpPr>
          <p:spPr bwMode="auto">
            <a:xfrm>
              <a:off x="687" y="1132"/>
              <a:ext cx="160" cy="3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l"/>
              <a:r>
                <a:rPr lang="de-DE" altLang="de-DE" sz="1800">
                  <a:effectLst/>
                  <a:latin typeface="Tahoma" pitchFamily="34" charset="0"/>
                  <a:cs typeface="Times New Roman" pitchFamily="18" charset="0"/>
                </a:rPr>
                <a:t>+</a:t>
              </a:r>
            </a:p>
            <a:p>
              <a:pPr algn="l"/>
              <a:endParaRPr lang="de-DE" altLang="de-DE" sz="1800">
                <a:effectLst/>
                <a:latin typeface="Tahoma" pitchFamily="34" charset="0"/>
              </a:endParaRPr>
            </a:p>
          </p:txBody>
        </p:sp>
        <p:sp>
          <p:nvSpPr>
            <p:cNvPr id="29717" name="Rectangle 21"/>
            <p:cNvSpPr>
              <a:spLocks noChangeArrowheads="1"/>
            </p:cNvSpPr>
            <p:nvPr/>
          </p:nvSpPr>
          <p:spPr bwMode="auto">
            <a:xfrm>
              <a:off x="847" y="1132"/>
              <a:ext cx="160" cy="3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l"/>
              <a:r>
                <a:rPr lang="de-DE" altLang="de-DE" sz="1800">
                  <a:effectLst/>
                  <a:latin typeface="Tahoma" pitchFamily="34" charset="0"/>
                  <a:cs typeface="Times New Roman" pitchFamily="18" charset="0"/>
                </a:rPr>
                <a:t>+</a:t>
              </a:r>
            </a:p>
            <a:p>
              <a:pPr algn="l"/>
              <a:endParaRPr lang="de-DE" altLang="de-DE" sz="1800">
                <a:effectLst/>
                <a:latin typeface="Tahoma" pitchFamily="34" charset="0"/>
              </a:endParaRPr>
            </a:p>
          </p:txBody>
        </p:sp>
        <p:sp>
          <p:nvSpPr>
            <p:cNvPr id="29718" name="Rectangle 22"/>
            <p:cNvSpPr>
              <a:spLocks noChangeArrowheads="1"/>
            </p:cNvSpPr>
            <p:nvPr/>
          </p:nvSpPr>
          <p:spPr bwMode="auto">
            <a:xfrm>
              <a:off x="1007" y="1132"/>
              <a:ext cx="160" cy="3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l"/>
              <a:r>
                <a:rPr lang="de-DE" altLang="de-DE" sz="1800">
                  <a:effectLst/>
                  <a:latin typeface="Tahoma" pitchFamily="34" charset="0"/>
                  <a:cs typeface="Times New Roman" pitchFamily="18" charset="0"/>
                </a:rPr>
                <a:t>-</a:t>
              </a:r>
            </a:p>
            <a:p>
              <a:pPr algn="l"/>
              <a:endParaRPr lang="de-DE" altLang="de-DE" sz="1800">
                <a:effectLst/>
                <a:latin typeface="Tahoma" pitchFamily="34" charset="0"/>
              </a:endParaRPr>
            </a:p>
          </p:txBody>
        </p:sp>
        <p:sp>
          <p:nvSpPr>
            <p:cNvPr id="29719" name="Rectangle 23"/>
            <p:cNvSpPr>
              <a:spLocks noChangeArrowheads="1"/>
            </p:cNvSpPr>
            <p:nvPr/>
          </p:nvSpPr>
          <p:spPr bwMode="auto">
            <a:xfrm>
              <a:off x="1167" y="1132"/>
              <a:ext cx="160" cy="3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l"/>
              <a:r>
                <a:rPr lang="de-DE" altLang="de-DE" sz="1800">
                  <a:effectLst/>
                  <a:latin typeface="Tahoma" pitchFamily="34" charset="0"/>
                  <a:cs typeface="Times New Roman" pitchFamily="18" charset="0"/>
                </a:rPr>
                <a:t>+</a:t>
              </a:r>
            </a:p>
            <a:p>
              <a:pPr algn="l"/>
              <a:endParaRPr lang="de-DE" altLang="de-DE" sz="1800">
                <a:effectLst/>
                <a:latin typeface="Tahoma" pitchFamily="34" charset="0"/>
              </a:endParaRPr>
            </a:p>
          </p:txBody>
        </p:sp>
        <p:sp>
          <p:nvSpPr>
            <p:cNvPr id="29720" name="Rectangle 24"/>
            <p:cNvSpPr>
              <a:spLocks noChangeArrowheads="1"/>
            </p:cNvSpPr>
            <p:nvPr/>
          </p:nvSpPr>
          <p:spPr bwMode="auto">
            <a:xfrm>
              <a:off x="28" y="1506"/>
              <a:ext cx="659" cy="3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l"/>
              <a:r>
                <a:rPr lang="de-DE" altLang="de-DE" sz="1800">
                  <a:effectLst/>
                  <a:latin typeface="Tahoma" pitchFamily="34" charset="0"/>
                  <a:cs typeface="Times New Roman" pitchFamily="18" charset="0"/>
                </a:rPr>
                <a:t>koronal</a:t>
              </a:r>
            </a:p>
            <a:p>
              <a:pPr algn="l"/>
              <a:endParaRPr lang="de-DE" altLang="de-DE" sz="1800">
                <a:effectLst/>
                <a:latin typeface="Tahoma" pitchFamily="34" charset="0"/>
              </a:endParaRPr>
            </a:p>
          </p:txBody>
        </p:sp>
        <p:sp>
          <p:nvSpPr>
            <p:cNvPr id="29721" name="Rectangle 25"/>
            <p:cNvSpPr>
              <a:spLocks noChangeArrowheads="1"/>
            </p:cNvSpPr>
            <p:nvPr/>
          </p:nvSpPr>
          <p:spPr bwMode="auto">
            <a:xfrm>
              <a:off x="687" y="1506"/>
              <a:ext cx="160" cy="3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l"/>
              <a:r>
                <a:rPr lang="de-DE" altLang="de-DE" sz="1800">
                  <a:effectLst/>
                  <a:latin typeface="Tahoma" pitchFamily="34" charset="0"/>
                  <a:cs typeface="Times New Roman" pitchFamily="18" charset="0"/>
                </a:rPr>
                <a:t>+</a:t>
              </a:r>
            </a:p>
            <a:p>
              <a:pPr algn="l"/>
              <a:endParaRPr lang="de-DE" altLang="de-DE" sz="1800">
                <a:effectLst/>
                <a:latin typeface="Tahoma" pitchFamily="34" charset="0"/>
              </a:endParaRPr>
            </a:p>
          </p:txBody>
        </p:sp>
        <p:sp>
          <p:nvSpPr>
            <p:cNvPr id="29722" name="Rectangle 26"/>
            <p:cNvSpPr>
              <a:spLocks noChangeArrowheads="1"/>
            </p:cNvSpPr>
            <p:nvPr/>
          </p:nvSpPr>
          <p:spPr bwMode="auto">
            <a:xfrm>
              <a:off x="847" y="1506"/>
              <a:ext cx="160" cy="3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l"/>
              <a:r>
                <a:rPr lang="de-DE" altLang="de-DE" sz="1800">
                  <a:effectLst/>
                  <a:latin typeface="Tahoma" pitchFamily="34" charset="0"/>
                  <a:cs typeface="Times New Roman" pitchFamily="18" charset="0"/>
                </a:rPr>
                <a:t>-</a:t>
              </a:r>
            </a:p>
            <a:p>
              <a:pPr algn="l"/>
              <a:endParaRPr lang="de-DE" altLang="de-DE" sz="1800">
                <a:effectLst/>
                <a:latin typeface="Tahoma" pitchFamily="34" charset="0"/>
              </a:endParaRPr>
            </a:p>
          </p:txBody>
        </p:sp>
        <p:sp>
          <p:nvSpPr>
            <p:cNvPr id="29723" name="Rectangle 27"/>
            <p:cNvSpPr>
              <a:spLocks noChangeArrowheads="1"/>
            </p:cNvSpPr>
            <p:nvPr/>
          </p:nvSpPr>
          <p:spPr bwMode="auto">
            <a:xfrm>
              <a:off x="1007" y="1506"/>
              <a:ext cx="160" cy="3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l"/>
              <a:r>
                <a:rPr lang="de-DE" altLang="de-DE" sz="1800">
                  <a:effectLst/>
                  <a:latin typeface="Tahoma" pitchFamily="34" charset="0"/>
                  <a:cs typeface="Times New Roman" pitchFamily="18" charset="0"/>
                </a:rPr>
                <a:t>-</a:t>
              </a:r>
            </a:p>
            <a:p>
              <a:pPr algn="l"/>
              <a:endParaRPr lang="de-DE" altLang="de-DE" sz="1800">
                <a:effectLst/>
                <a:latin typeface="Tahoma" pitchFamily="34" charset="0"/>
              </a:endParaRPr>
            </a:p>
          </p:txBody>
        </p:sp>
        <p:sp>
          <p:nvSpPr>
            <p:cNvPr id="29724" name="Rectangle 28"/>
            <p:cNvSpPr>
              <a:spLocks noChangeArrowheads="1"/>
            </p:cNvSpPr>
            <p:nvPr/>
          </p:nvSpPr>
          <p:spPr bwMode="auto">
            <a:xfrm>
              <a:off x="1167" y="1506"/>
              <a:ext cx="160" cy="3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l"/>
              <a:r>
                <a:rPr lang="de-DE" altLang="de-DE" sz="1800">
                  <a:effectLst/>
                  <a:latin typeface="Tahoma" pitchFamily="34" charset="0"/>
                  <a:cs typeface="Times New Roman" pitchFamily="18" charset="0"/>
                </a:rPr>
                <a:t>+</a:t>
              </a:r>
            </a:p>
            <a:p>
              <a:pPr algn="l"/>
              <a:endParaRPr lang="de-DE" altLang="de-DE" sz="1800">
                <a:effectLst/>
                <a:latin typeface="Tahoma" pitchFamily="34" charset="0"/>
              </a:endParaRPr>
            </a:p>
          </p:txBody>
        </p:sp>
        <p:sp>
          <p:nvSpPr>
            <p:cNvPr id="29725" name="Rectangle 29"/>
            <p:cNvSpPr>
              <a:spLocks noChangeArrowheads="1"/>
            </p:cNvSpPr>
            <p:nvPr/>
          </p:nvSpPr>
          <p:spPr bwMode="auto">
            <a:xfrm>
              <a:off x="28" y="1880"/>
              <a:ext cx="659" cy="3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l"/>
              <a:r>
                <a:rPr lang="de-DE" altLang="de-DE" sz="1800">
                  <a:effectLst/>
                  <a:latin typeface="Tahoma" pitchFamily="34" charset="0"/>
                  <a:cs typeface="Times New Roman" pitchFamily="18" charset="0"/>
                </a:rPr>
                <a:t>anterior</a:t>
              </a:r>
            </a:p>
            <a:p>
              <a:pPr algn="l"/>
              <a:endParaRPr lang="de-DE" altLang="de-DE" sz="1800">
                <a:effectLst/>
                <a:latin typeface="Tahoma" pitchFamily="34" charset="0"/>
              </a:endParaRPr>
            </a:p>
          </p:txBody>
        </p:sp>
        <p:sp>
          <p:nvSpPr>
            <p:cNvPr id="29726" name="Rectangle 30"/>
            <p:cNvSpPr>
              <a:spLocks noChangeArrowheads="1"/>
            </p:cNvSpPr>
            <p:nvPr/>
          </p:nvSpPr>
          <p:spPr bwMode="auto">
            <a:xfrm>
              <a:off x="687" y="1880"/>
              <a:ext cx="160" cy="3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l"/>
              <a:r>
                <a:rPr lang="de-DE" altLang="de-DE" sz="1800">
                  <a:effectLst/>
                  <a:latin typeface="Tahoma" pitchFamily="34" charset="0"/>
                  <a:cs typeface="Times New Roman" pitchFamily="18" charset="0"/>
                </a:rPr>
                <a:t>+</a:t>
              </a:r>
            </a:p>
            <a:p>
              <a:pPr algn="l"/>
              <a:endParaRPr lang="de-DE" altLang="de-DE" sz="1800">
                <a:effectLst/>
                <a:latin typeface="Tahoma" pitchFamily="34" charset="0"/>
              </a:endParaRPr>
            </a:p>
          </p:txBody>
        </p:sp>
        <p:sp>
          <p:nvSpPr>
            <p:cNvPr id="29727" name="Rectangle 31"/>
            <p:cNvSpPr>
              <a:spLocks noChangeArrowheads="1"/>
            </p:cNvSpPr>
            <p:nvPr/>
          </p:nvSpPr>
          <p:spPr bwMode="auto">
            <a:xfrm>
              <a:off x="847" y="1880"/>
              <a:ext cx="160" cy="3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l"/>
              <a:r>
                <a:rPr lang="de-DE" altLang="de-DE" sz="1800">
                  <a:effectLst/>
                  <a:latin typeface="Tahoma" pitchFamily="34" charset="0"/>
                  <a:cs typeface="Times New Roman" pitchFamily="18" charset="0"/>
                </a:rPr>
                <a:t>+</a:t>
              </a:r>
            </a:p>
            <a:p>
              <a:pPr algn="l"/>
              <a:endParaRPr lang="de-DE" altLang="de-DE" sz="1800">
                <a:effectLst/>
                <a:latin typeface="Tahoma" pitchFamily="34" charset="0"/>
              </a:endParaRPr>
            </a:p>
          </p:txBody>
        </p:sp>
        <p:sp>
          <p:nvSpPr>
            <p:cNvPr id="29728" name="Rectangle 32"/>
            <p:cNvSpPr>
              <a:spLocks noChangeArrowheads="1"/>
            </p:cNvSpPr>
            <p:nvPr/>
          </p:nvSpPr>
          <p:spPr bwMode="auto">
            <a:xfrm>
              <a:off x="1007" y="1880"/>
              <a:ext cx="160" cy="3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l"/>
              <a:r>
                <a:rPr lang="de-DE" altLang="de-DE" sz="1800">
                  <a:effectLst/>
                  <a:latin typeface="Tahoma" pitchFamily="34" charset="0"/>
                  <a:cs typeface="Times New Roman" pitchFamily="18" charset="0"/>
                </a:rPr>
                <a:t>-</a:t>
              </a:r>
            </a:p>
            <a:p>
              <a:pPr algn="l"/>
              <a:endParaRPr lang="de-DE" altLang="de-DE" sz="1800">
                <a:effectLst/>
                <a:latin typeface="Tahoma" pitchFamily="34" charset="0"/>
              </a:endParaRPr>
            </a:p>
          </p:txBody>
        </p:sp>
        <p:sp>
          <p:nvSpPr>
            <p:cNvPr id="29729" name="Rectangle 33"/>
            <p:cNvSpPr>
              <a:spLocks noChangeArrowheads="1"/>
            </p:cNvSpPr>
            <p:nvPr/>
          </p:nvSpPr>
          <p:spPr bwMode="auto">
            <a:xfrm>
              <a:off x="1167" y="1880"/>
              <a:ext cx="160" cy="3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l"/>
              <a:r>
                <a:rPr lang="de-DE" altLang="de-DE" sz="1800">
                  <a:effectLst/>
                  <a:latin typeface="Tahoma" pitchFamily="34" charset="0"/>
                  <a:cs typeface="Times New Roman" pitchFamily="18" charset="0"/>
                </a:rPr>
                <a:t>+</a:t>
              </a:r>
            </a:p>
            <a:p>
              <a:pPr algn="l"/>
              <a:endParaRPr lang="de-DE" altLang="de-DE" sz="1800">
                <a:effectLst/>
                <a:latin typeface="Tahoma" pitchFamily="34" charset="0"/>
              </a:endParaRPr>
            </a:p>
          </p:txBody>
        </p:sp>
        <p:sp>
          <p:nvSpPr>
            <p:cNvPr id="29730" name="Rectangle 34"/>
            <p:cNvSpPr>
              <a:spLocks noChangeArrowheads="1"/>
            </p:cNvSpPr>
            <p:nvPr/>
          </p:nvSpPr>
          <p:spPr bwMode="auto">
            <a:xfrm>
              <a:off x="28" y="2254"/>
              <a:ext cx="659" cy="3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l"/>
              <a:r>
                <a:rPr lang="de-DE" altLang="de-DE" sz="1800">
                  <a:effectLst/>
                  <a:latin typeface="Tahoma" pitchFamily="34" charset="0"/>
                  <a:cs typeface="Times New Roman" pitchFamily="18" charset="0"/>
                </a:rPr>
                <a:t>hoch</a:t>
              </a:r>
            </a:p>
            <a:p>
              <a:pPr algn="l"/>
              <a:endParaRPr lang="de-DE" altLang="de-DE" sz="1800">
                <a:effectLst/>
                <a:latin typeface="Tahoma" pitchFamily="34" charset="0"/>
              </a:endParaRPr>
            </a:p>
          </p:txBody>
        </p:sp>
        <p:sp>
          <p:nvSpPr>
            <p:cNvPr id="29731" name="Rectangle 35"/>
            <p:cNvSpPr>
              <a:spLocks noChangeArrowheads="1"/>
            </p:cNvSpPr>
            <p:nvPr/>
          </p:nvSpPr>
          <p:spPr bwMode="auto">
            <a:xfrm>
              <a:off x="687" y="2254"/>
              <a:ext cx="160" cy="3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l"/>
              <a:r>
                <a:rPr lang="de-DE" altLang="de-DE" sz="1800">
                  <a:effectLst/>
                  <a:latin typeface="Tahoma" pitchFamily="34" charset="0"/>
                  <a:cs typeface="Times New Roman" pitchFamily="18" charset="0"/>
                </a:rPr>
                <a:t>-</a:t>
              </a:r>
            </a:p>
            <a:p>
              <a:pPr algn="l"/>
              <a:endParaRPr lang="de-DE" altLang="de-DE" sz="1800">
                <a:effectLst/>
                <a:latin typeface="Tahoma" pitchFamily="34" charset="0"/>
              </a:endParaRPr>
            </a:p>
          </p:txBody>
        </p:sp>
        <p:sp>
          <p:nvSpPr>
            <p:cNvPr id="29732" name="Rectangle 36"/>
            <p:cNvSpPr>
              <a:spLocks noChangeArrowheads="1"/>
            </p:cNvSpPr>
            <p:nvPr/>
          </p:nvSpPr>
          <p:spPr bwMode="auto">
            <a:xfrm>
              <a:off x="847" y="2254"/>
              <a:ext cx="160" cy="3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l"/>
              <a:r>
                <a:rPr lang="de-DE" altLang="de-DE" sz="1800">
                  <a:effectLst/>
                  <a:latin typeface="Tahoma" pitchFamily="34" charset="0"/>
                  <a:cs typeface="Times New Roman" pitchFamily="18" charset="0"/>
                </a:rPr>
                <a:t>-</a:t>
              </a:r>
            </a:p>
            <a:p>
              <a:pPr algn="l"/>
              <a:endParaRPr lang="de-DE" altLang="de-DE" sz="1800">
                <a:effectLst/>
                <a:latin typeface="Tahoma" pitchFamily="34" charset="0"/>
              </a:endParaRPr>
            </a:p>
          </p:txBody>
        </p:sp>
        <p:sp>
          <p:nvSpPr>
            <p:cNvPr id="29733" name="Rectangle 37"/>
            <p:cNvSpPr>
              <a:spLocks noChangeArrowheads="1"/>
            </p:cNvSpPr>
            <p:nvPr/>
          </p:nvSpPr>
          <p:spPr bwMode="auto">
            <a:xfrm>
              <a:off x="1007" y="2254"/>
              <a:ext cx="160" cy="3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l"/>
              <a:r>
                <a:rPr lang="de-DE" altLang="de-DE" sz="1800">
                  <a:effectLst/>
                  <a:latin typeface="Tahoma" pitchFamily="34" charset="0"/>
                  <a:cs typeface="Times New Roman" pitchFamily="18" charset="0"/>
                </a:rPr>
                <a:t>+</a:t>
              </a:r>
            </a:p>
            <a:p>
              <a:pPr algn="l"/>
              <a:endParaRPr lang="de-DE" altLang="de-DE" sz="1800">
                <a:effectLst/>
                <a:latin typeface="Tahoma" pitchFamily="34" charset="0"/>
              </a:endParaRPr>
            </a:p>
          </p:txBody>
        </p:sp>
        <p:sp>
          <p:nvSpPr>
            <p:cNvPr id="29734" name="Rectangle 38"/>
            <p:cNvSpPr>
              <a:spLocks noChangeArrowheads="1"/>
            </p:cNvSpPr>
            <p:nvPr/>
          </p:nvSpPr>
          <p:spPr bwMode="auto">
            <a:xfrm>
              <a:off x="1167" y="2254"/>
              <a:ext cx="160" cy="3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l"/>
              <a:r>
                <a:rPr lang="de-DE" altLang="de-DE" sz="1800">
                  <a:effectLst/>
                  <a:latin typeface="Tahoma" pitchFamily="34" charset="0"/>
                  <a:cs typeface="Times New Roman" pitchFamily="18" charset="0"/>
                </a:rPr>
                <a:t>-</a:t>
              </a:r>
            </a:p>
            <a:p>
              <a:pPr algn="l"/>
              <a:endParaRPr lang="de-DE" altLang="de-DE" sz="1800">
                <a:effectLst/>
                <a:latin typeface="Tahoma" pitchFamily="34" charset="0"/>
              </a:endParaRPr>
            </a:p>
          </p:txBody>
        </p:sp>
        <p:sp>
          <p:nvSpPr>
            <p:cNvPr id="29735" name="Rectangle 39"/>
            <p:cNvSpPr>
              <a:spLocks noChangeArrowheads="1"/>
            </p:cNvSpPr>
            <p:nvPr/>
          </p:nvSpPr>
          <p:spPr bwMode="auto">
            <a:xfrm>
              <a:off x="28" y="2628"/>
              <a:ext cx="659" cy="3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l"/>
              <a:r>
                <a:rPr lang="de-DE" altLang="de-DE" sz="1800">
                  <a:effectLst/>
                  <a:latin typeface="Tahoma" pitchFamily="34" charset="0"/>
                  <a:cs typeface="Times New Roman" pitchFamily="18" charset="0"/>
                </a:rPr>
                <a:t>niedrig</a:t>
              </a:r>
            </a:p>
            <a:p>
              <a:pPr algn="l"/>
              <a:endParaRPr lang="de-DE" altLang="de-DE" sz="1800">
                <a:effectLst/>
                <a:latin typeface="Tahoma" pitchFamily="34" charset="0"/>
              </a:endParaRPr>
            </a:p>
          </p:txBody>
        </p:sp>
        <p:sp>
          <p:nvSpPr>
            <p:cNvPr id="29736" name="Rectangle 40"/>
            <p:cNvSpPr>
              <a:spLocks noChangeArrowheads="1"/>
            </p:cNvSpPr>
            <p:nvPr/>
          </p:nvSpPr>
          <p:spPr bwMode="auto">
            <a:xfrm>
              <a:off x="687" y="2628"/>
              <a:ext cx="160" cy="3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l"/>
              <a:r>
                <a:rPr lang="de-DE" altLang="de-DE" sz="1800">
                  <a:effectLst/>
                  <a:latin typeface="Tahoma" pitchFamily="34" charset="0"/>
                  <a:cs typeface="Times New Roman" pitchFamily="18" charset="0"/>
                </a:rPr>
                <a:t>-</a:t>
              </a:r>
            </a:p>
            <a:p>
              <a:pPr algn="l"/>
              <a:endParaRPr lang="de-DE" altLang="de-DE" sz="1800">
                <a:effectLst/>
                <a:latin typeface="Tahoma" pitchFamily="34" charset="0"/>
              </a:endParaRPr>
            </a:p>
          </p:txBody>
        </p:sp>
        <p:sp>
          <p:nvSpPr>
            <p:cNvPr id="29737" name="Rectangle 41"/>
            <p:cNvSpPr>
              <a:spLocks noChangeArrowheads="1"/>
            </p:cNvSpPr>
            <p:nvPr/>
          </p:nvSpPr>
          <p:spPr bwMode="auto">
            <a:xfrm>
              <a:off x="847" y="2628"/>
              <a:ext cx="160" cy="3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l"/>
              <a:r>
                <a:rPr lang="de-DE" altLang="de-DE" sz="1800">
                  <a:effectLst/>
                  <a:latin typeface="Tahoma" pitchFamily="34" charset="0"/>
                  <a:cs typeface="Times New Roman" pitchFamily="18" charset="0"/>
                </a:rPr>
                <a:t>-</a:t>
              </a:r>
            </a:p>
            <a:p>
              <a:pPr algn="l"/>
              <a:endParaRPr lang="de-DE" altLang="de-DE" sz="1800">
                <a:effectLst/>
                <a:latin typeface="Tahoma" pitchFamily="34" charset="0"/>
              </a:endParaRPr>
            </a:p>
          </p:txBody>
        </p:sp>
        <p:sp>
          <p:nvSpPr>
            <p:cNvPr id="29738" name="Rectangle 42"/>
            <p:cNvSpPr>
              <a:spLocks noChangeArrowheads="1"/>
            </p:cNvSpPr>
            <p:nvPr/>
          </p:nvSpPr>
          <p:spPr bwMode="auto">
            <a:xfrm>
              <a:off x="1007" y="2628"/>
              <a:ext cx="160" cy="3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l"/>
              <a:r>
                <a:rPr lang="de-DE" altLang="de-DE" sz="1800">
                  <a:effectLst/>
                  <a:latin typeface="Tahoma" pitchFamily="34" charset="0"/>
                  <a:cs typeface="Times New Roman" pitchFamily="18" charset="0"/>
                </a:rPr>
                <a:t>-</a:t>
              </a:r>
            </a:p>
            <a:p>
              <a:pPr algn="l"/>
              <a:endParaRPr lang="de-DE" altLang="de-DE" sz="1800">
                <a:effectLst/>
                <a:latin typeface="Tahoma" pitchFamily="34" charset="0"/>
              </a:endParaRPr>
            </a:p>
          </p:txBody>
        </p:sp>
        <p:sp>
          <p:nvSpPr>
            <p:cNvPr id="29739" name="Rectangle 43"/>
            <p:cNvSpPr>
              <a:spLocks noChangeArrowheads="1"/>
            </p:cNvSpPr>
            <p:nvPr/>
          </p:nvSpPr>
          <p:spPr bwMode="auto">
            <a:xfrm>
              <a:off x="1167" y="2628"/>
              <a:ext cx="160" cy="3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l"/>
              <a:r>
                <a:rPr lang="de-DE" altLang="de-DE" sz="1800">
                  <a:effectLst/>
                  <a:latin typeface="Tahoma" pitchFamily="34" charset="0"/>
                  <a:cs typeface="Times New Roman" pitchFamily="18" charset="0"/>
                </a:rPr>
                <a:t>-</a:t>
              </a:r>
            </a:p>
            <a:p>
              <a:pPr algn="l"/>
              <a:endParaRPr lang="de-DE" altLang="de-DE" sz="1800">
                <a:effectLst/>
                <a:latin typeface="Tahoma" pitchFamily="34" charset="0"/>
              </a:endParaRPr>
            </a:p>
          </p:txBody>
        </p:sp>
        <p:sp>
          <p:nvSpPr>
            <p:cNvPr id="29740" name="Rectangle 44"/>
            <p:cNvSpPr>
              <a:spLocks noChangeArrowheads="1"/>
            </p:cNvSpPr>
            <p:nvPr/>
          </p:nvSpPr>
          <p:spPr bwMode="auto">
            <a:xfrm>
              <a:off x="28" y="3002"/>
              <a:ext cx="659" cy="3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l"/>
              <a:r>
                <a:rPr lang="de-DE" altLang="de-DE" sz="1800">
                  <a:effectLst/>
                  <a:latin typeface="Tahoma" pitchFamily="34" charset="0"/>
                  <a:cs typeface="Times New Roman" pitchFamily="18" charset="0"/>
                </a:rPr>
                <a:t>hinten</a:t>
              </a:r>
            </a:p>
            <a:p>
              <a:pPr algn="l"/>
              <a:endParaRPr lang="de-DE" altLang="de-DE" sz="1800">
                <a:effectLst/>
                <a:latin typeface="Tahoma" pitchFamily="34" charset="0"/>
              </a:endParaRPr>
            </a:p>
          </p:txBody>
        </p:sp>
        <p:sp>
          <p:nvSpPr>
            <p:cNvPr id="29741" name="Rectangle 45"/>
            <p:cNvSpPr>
              <a:spLocks noChangeArrowheads="1"/>
            </p:cNvSpPr>
            <p:nvPr/>
          </p:nvSpPr>
          <p:spPr bwMode="auto">
            <a:xfrm>
              <a:off x="687" y="3002"/>
              <a:ext cx="160" cy="3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l"/>
              <a:r>
                <a:rPr lang="de-DE" altLang="de-DE" sz="1800">
                  <a:effectLst/>
                  <a:latin typeface="Tahoma" pitchFamily="34" charset="0"/>
                  <a:cs typeface="Times New Roman" pitchFamily="18" charset="0"/>
                </a:rPr>
                <a:t>-</a:t>
              </a:r>
            </a:p>
            <a:p>
              <a:pPr algn="l"/>
              <a:endParaRPr lang="de-DE" altLang="de-DE" sz="1800">
                <a:effectLst/>
                <a:latin typeface="Tahoma" pitchFamily="34" charset="0"/>
              </a:endParaRPr>
            </a:p>
          </p:txBody>
        </p:sp>
        <p:sp>
          <p:nvSpPr>
            <p:cNvPr id="29742" name="Rectangle 46"/>
            <p:cNvSpPr>
              <a:spLocks noChangeArrowheads="1"/>
            </p:cNvSpPr>
            <p:nvPr/>
          </p:nvSpPr>
          <p:spPr bwMode="auto">
            <a:xfrm>
              <a:off x="847" y="3002"/>
              <a:ext cx="160" cy="3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l"/>
              <a:r>
                <a:rPr lang="de-DE" altLang="de-DE" sz="1800">
                  <a:effectLst/>
                  <a:latin typeface="Tahoma" pitchFamily="34" charset="0"/>
                  <a:cs typeface="Times New Roman" pitchFamily="18" charset="0"/>
                </a:rPr>
                <a:t>-</a:t>
              </a:r>
            </a:p>
            <a:p>
              <a:pPr algn="l"/>
              <a:endParaRPr lang="de-DE" altLang="de-DE" sz="1800">
                <a:effectLst/>
                <a:latin typeface="Tahoma" pitchFamily="34" charset="0"/>
              </a:endParaRPr>
            </a:p>
          </p:txBody>
        </p:sp>
        <p:sp>
          <p:nvSpPr>
            <p:cNvPr id="29743" name="Rectangle 47"/>
            <p:cNvSpPr>
              <a:spLocks noChangeArrowheads="1"/>
            </p:cNvSpPr>
            <p:nvPr/>
          </p:nvSpPr>
          <p:spPr bwMode="auto">
            <a:xfrm>
              <a:off x="1007" y="3002"/>
              <a:ext cx="160" cy="3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l"/>
              <a:r>
                <a:rPr lang="de-DE" altLang="de-DE" sz="1800">
                  <a:effectLst/>
                  <a:latin typeface="Tahoma" pitchFamily="34" charset="0"/>
                  <a:cs typeface="Times New Roman" pitchFamily="18" charset="0"/>
                </a:rPr>
                <a:t>-</a:t>
              </a:r>
            </a:p>
            <a:p>
              <a:pPr algn="l"/>
              <a:endParaRPr lang="de-DE" altLang="de-DE" sz="1800">
                <a:effectLst/>
                <a:latin typeface="Tahoma" pitchFamily="34" charset="0"/>
              </a:endParaRPr>
            </a:p>
          </p:txBody>
        </p:sp>
        <p:sp>
          <p:nvSpPr>
            <p:cNvPr id="29744" name="Rectangle 48"/>
            <p:cNvSpPr>
              <a:spLocks noChangeArrowheads="1"/>
            </p:cNvSpPr>
            <p:nvPr/>
          </p:nvSpPr>
          <p:spPr bwMode="auto">
            <a:xfrm>
              <a:off x="1167" y="3002"/>
              <a:ext cx="160" cy="3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l"/>
              <a:r>
                <a:rPr lang="de-DE" altLang="de-DE" sz="1800">
                  <a:effectLst/>
                  <a:latin typeface="Tahoma" pitchFamily="34" charset="0"/>
                  <a:cs typeface="Times New Roman" pitchFamily="18" charset="0"/>
                </a:rPr>
                <a:t>-</a:t>
              </a:r>
            </a:p>
            <a:p>
              <a:pPr algn="l"/>
              <a:endParaRPr lang="de-DE" altLang="de-DE" sz="1800">
                <a:effectLst/>
                <a:latin typeface="Tahoma" pitchFamily="34" charset="0"/>
              </a:endParaRPr>
            </a:p>
          </p:txBody>
        </p:sp>
        <p:sp>
          <p:nvSpPr>
            <p:cNvPr id="29745" name="Rectangle 49"/>
            <p:cNvSpPr>
              <a:spLocks noChangeArrowheads="1"/>
            </p:cNvSpPr>
            <p:nvPr/>
          </p:nvSpPr>
          <p:spPr bwMode="auto">
            <a:xfrm>
              <a:off x="28" y="3376"/>
              <a:ext cx="659" cy="3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l"/>
              <a:r>
                <a:rPr lang="de-DE" altLang="de-DE" sz="1800">
                  <a:effectLst/>
                  <a:latin typeface="Tahoma" pitchFamily="34" charset="0"/>
                  <a:cs typeface="Times New Roman" pitchFamily="18" charset="0"/>
                </a:rPr>
                <a:t>nasal</a:t>
              </a:r>
            </a:p>
            <a:p>
              <a:pPr algn="l"/>
              <a:endParaRPr lang="de-DE" altLang="de-DE" sz="1800">
                <a:effectLst/>
                <a:latin typeface="Tahoma" pitchFamily="34" charset="0"/>
              </a:endParaRPr>
            </a:p>
          </p:txBody>
        </p:sp>
        <p:sp>
          <p:nvSpPr>
            <p:cNvPr id="29746" name="Rectangle 50"/>
            <p:cNvSpPr>
              <a:spLocks noChangeArrowheads="1"/>
            </p:cNvSpPr>
            <p:nvPr/>
          </p:nvSpPr>
          <p:spPr bwMode="auto">
            <a:xfrm>
              <a:off x="687" y="3376"/>
              <a:ext cx="160" cy="3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l"/>
              <a:r>
                <a:rPr lang="de-DE" altLang="de-DE" sz="1800">
                  <a:effectLst/>
                  <a:latin typeface="Tahoma" pitchFamily="34" charset="0"/>
                  <a:cs typeface="Times New Roman" pitchFamily="18" charset="0"/>
                </a:rPr>
                <a:t>-</a:t>
              </a:r>
            </a:p>
            <a:p>
              <a:pPr algn="l"/>
              <a:endParaRPr lang="de-DE" altLang="de-DE" sz="1800">
                <a:effectLst/>
                <a:latin typeface="Tahoma" pitchFamily="34" charset="0"/>
              </a:endParaRPr>
            </a:p>
          </p:txBody>
        </p:sp>
        <p:sp>
          <p:nvSpPr>
            <p:cNvPr id="29747" name="Rectangle 51"/>
            <p:cNvSpPr>
              <a:spLocks noChangeArrowheads="1"/>
            </p:cNvSpPr>
            <p:nvPr/>
          </p:nvSpPr>
          <p:spPr bwMode="auto">
            <a:xfrm>
              <a:off x="847" y="3376"/>
              <a:ext cx="160" cy="3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l"/>
              <a:r>
                <a:rPr lang="de-DE" altLang="de-DE" sz="1800">
                  <a:effectLst/>
                  <a:latin typeface="Tahoma" pitchFamily="34" charset="0"/>
                  <a:cs typeface="Times New Roman" pitchFamily="18" charset="0"/>
                </a:rPr>
                <a:t>-</a:t>
              </a:r>
            </a:p>
            <a:p>
              <a:pPr algn="l"/>
              <a:endParaRPr lang="de-DE" altLang="de-DE" sz="1800">
                <a:effectLst/>
                <a:latin typeface="Tahoma" pitchFamily="34" charset="0"/>
              </a:endParaRPr>
            </a:p>
          </p:txBody>
        </p:sp>
        <p:sp>
          <p:nvSpPr>
            <p:cNvPr id="29748" name="Rectangle 52"/>
            <p:cNvSpPr>
              <a:spLocks noChangeArrowheads="1"/>
            </p:cNvSpPr>
            <p:nvPr/>
          </p:nvSpPr>
          <p:spPr bwMode="auto">
            <a:xfrm>
              <a:off x="1007" y="3376"/>
              <a:ext cx="160" cy="3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l"/>
              <a:r>
                <a:rPr lang="de-DE" altLang="de-DE" sz="1800">
                  <a:effectLst/>
                  <a:latin typeface="Tahoma" pitchFamily="34" charset="0"/>
                  <a:cs typeface="Times New Roman" pitchFamily="18" charset="0"/>
                </a:rPr>
                <a:t>-</a:t>
              </a:r>
            </a:p>
            <a:p>
              <a:pPr algn="l"/>
              <a:endParaRPr lang="de-DE" altLang="de-DE" sz="1800">
                <a:effectLst/>
                <a:latin typeface="Tahoma" pitchFamily="34" charset="0"/>
              </a:endParaRPr>
            </a:p>
          </p:txBody>
        </p:sp>
        <p:sp>
          <p:nvSpPr>
            <p:cNvPr id="29749" name="Rectangle 53"/>
            <p:cNvSpPr>
              <a:spLocks noChangeArrowheads="1"/>
            </p:cNvSpPr>
            <p:nvPr/>
          </p:nvSpPr>
          <p:spPr bwMode="auto">
            <a:xfrm>
              <a:off x="1167" y="3376"/>
              <a:ext cx="160" cy="3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l"/>
              <a:r>
                <a:rPr lang="de-DE" altLang="de-DE" sz="1800">
                  <a:effectLst/>
                  <a:latin typeface="Tahoma" pitchFamily="34" charset="0"/>
                  <a:cs typeface="Times New Roman" pitchFamily="18" charset="0"/>
                </a:rPr>
                <a:t>+</a:t>
              </a:r>
            </a:p>
            <a:p>
              <a:pPr algn="l"/>
              <a:endParaRPr lang="de-DE" altLang="de-DE" sz="1800">
                <a:effectLst/>
                <a:latin typeface="Tahoma" pitchFamily="34" charset="0"/>
              </a:endParaRPr>
            </a:p>
          </p:txBody>
        </p:sp>
        <p:sp>
          <p:nvSpPr>
            <p:cNvPr id="29750" name="Rectangle 54"/>
            <p:cNvSpPr>
              <a:spLocks noChangeArrowheads="1"/>
            </p:cNvSpPr>
            <p:nvPr/>
          </p:nvSpPr>
          <p:spPr bwMode="auto">
            <a:xfrm>
              <a:off x="28" y="3750"/>
              <a:ext cx="659" cy="3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l"/>
              <a:r>
                <a:rPr lang="de-DE" altLang="de-DE" sz="1800">
                  <a:effectLst/>
                  <a:latin typeface="Tahoma" pitchFamily="34" charset="0"/>
                  <a:cs typeface="Times New Roman" pitchFamily="18" charset="0"/>
                </a:rPr>
                <a:t>lateral</a:t>
              </a:r>
            </a:p>
            <a:p>
              <a:pPr algn="l"/>
              <a:endParaRPr lang="de-DE" altLang="de-DE" sz="1800">
                <a:effectLst/>
                <a:latin typeface="Tahoma" pitchFamily="34" charset="0"/>
              </a:endParaRPr>
            </a:p>
          </p:txBody>
        </p:sp>
        <p:sp>
          <p:nvSpPr>
            <p:cNvPr id="29751" name="Rectangle 55"/>
            <p:cNvSpPr>
              <a:spLocks noChangeArrowheads="1"/>
            </p:cNvSpPr>
            <p:nvPr/>
          </p:nvSpPr>
          <p:spPr bwMode="auto">
            <a:xfrm>
              <a:off x="687" y="3750"/>
              <a:ext cx="160" cy="3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l"/>
              <a:r>
                <a:rPr lang="de-DE" altLang="de-DE" sz="1800">
                  <a:effectLst/>
                  <a:latin typeface="Tahoma" pitchFamily="34" charset="0"/>
                  <a:cs typeface="Times New Roman" pitchFamily="18" charset="0"/>
                </a:rPr>
                <a:t>-</a:t>
              </a:r>
            </a:p>
            <a:p>
              <a:pPr algn="l"/>
              <a:endParaRPr lang="de-DE" altLang="de-DE" sz="1800">
                <a:effectLst/>
                <a:latin typeface="Tahoma" pitchFamily="34" charset="0"/>
              </a:endParaRPr>
            </a:p>
          </p:txBody>
        </p:sp>
        <p:sp>
          <p:nvSpPr>
            <p:cNvPr id="29752" name="Rectangle 56"/>
            <p:cNvSpPr>
              <a:spLocks noChangeArrowheads="1"/>
            </p:cNvSpPr>
            <p:nvPr/>
          </p:nvSpPr>
          <p:spPr bwMode="auto">
            <a:xfrm>
              <a:off x="847" y="3750"/>
              <a:ext cx="160" cy="3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l"/>
              <a:r>
                <a:rPr lang="de-DE" altLang="de-DE" sz="1800">
                  <a:effectLst/>
                  <a:latin typeface="Tahoma" pitchFamily="34" charset="0"/>
                  <a:cs typeface="Times New Roman" pitchFamily="18" charset="0"/>
                </a:rPr>
                <a:t>-</a:t>
              </a:r>
            </a:p>
            <a:p>
              <a:pPr algn="l"/>
              <a:endParaRPr lang="de-DE" altLang="de-DE" sz="1800">
                <a:effectLst/>
                <a:latin typeface="Tahoma" pitchFamily="34" charset="0"/>
              </a:endParaRPr>
            </a:p>
          </p:txBody>
        </p:sp>
        <p:sp>
          <p:nvSpPr>
            <p:cNvPr id="29753" name="Rectangle 57"/>
            <p:cNvSpPr>
              <a:spLocks noChangeArrowheads="1"/>
            </p:cNvSpPr>
            <p:nvPr/>
          </p:nvSpPr>
          <p:spPr bwMode="auto">
            <a:xfrm>
              <a:off x="1007" y="3750"/>
              <a:ext cx="160" cy="3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l"/>
              <a:r>
                <a:rPr lang="de-DE" altLang="de-DE" sz="1800">
                  <a:effectLst/>
                  <a:latin typeface="Tahoma" pitchFamily="34" charset="0"/>
                  <a:cs typeface="Times New Roman" pitchFamily="18" charset="0"/>
                </a:rPr>
                <a:t>-</a:t>
              </a:r>
            </a:p>
            <a:p>
              <a:pPr algn="l"/>
              <a:endParaRPr lang="de-DE" altLang="de-DE" sz="1800">
                <a:effectLst/>
                <a:latin typeface="Tahoma" pitchFamily="34" charset="0"/>
              </a:endParaRPr>
            </a:p>
          </p:txBody>
        </p:sp>
        <p:sp>
          <p:nvSpPr>
            <p:cNvPr id="29754" name="Rectangle 58"/>
            <p:cNvSpPr>
              <a:spLocks noChangeArrowheads="1"/>
            </p:cNvSpPr>
            <p:nvPr/>
          </p:nvSpPr>
          <p:spPr bwMode="auto">
            <a:xfrm>
              <a:off x="1167" y="3750"/>
              <a:ext cx="160" cy="3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l"/>
              <a:r>
                <a:rPr lang="de-DE" altLang="de-DE" sz="1800">
                  <a:effectLst/>
                  <a:latin typeface="Tahoma" pitchFamily="34" charset="0"/>
                  <a:cs typeface="Times New Roman" pitchFamily="18" charset="0"/>
                </a:rPr>
                <a:t>-</a:t>
              </a:r>
            </a:p>
            <a:p>
              <a:pPr algn="l"/>
              <a:endParaRPr lang="de-DE" altLang="de-DE" sz="1800">
                <a:effectLst/>
                <a:latin typeface="Tahoma" pitchFamily="34" charset="0"/>
              </a:endParaRPr>
            </a:p>
          </p:txBody>
        </p:sp>
        <p:sp>
          <p:nvSpPr>
            <p:cNvPr id="29755" name="Rectangle 59"/>
            <p:cNvSpPr>
              <a:spLocks noChangeArrowheads="1"/>
            </p:cNvSpPr>
            <p:nvPr/>
          </p:nvSpPr>
          <p:spPr bwMode="auto">
            <a:xfrm>
              <a:off x="28" y="4124"/>
              <a:ext cx="659" cy="3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l"/>
              <a:r>
                <a:rPr lang="de-DE" altLang="de-DE" sz="1800">
                  <a:effectLst/>
                  <a:latin typeface="Tahoma" pitchFamily="34" charset="0"/>
                  <a:cs typeface="Times New Roman" pitchFamily="18" charset="0"/>
                </a:rPr>
                <a:t>rund</a:t>
              </a:r>
            </a:p>
            <a:p>
              <a:pPr algn="l"/>
              <a:endParaRPr lang="de-DE" altLang="de-DE" sz="1800">
                <a:effectLst/>
                <a:latin typeface="Tahoma" pitchFamily="34" charset="0"/>
              </a:endParaRPr>
            </a:p>
          </p:txBody>
        </p:sp>
        <p:sp>
          <p:nvSpPr>
            <p:cNvPr id="29756" name="Rectangle 60"/>
            <p:cNvSpPr>
              <a:spLocks noChangeArrowheads="1"/>
            </p:cNvSpPr>
            <p:nvPr/>
          </p:nvSpPr>
          <p:spPr bwMode="auto">
            <a:xfrm>
              <a:off x="687" y="4124"/>
              <a:ext cx="160" cy="3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l"/>
              <a:r>
                <a:rPr lang="de-DE" altLang="de-DE" sz="1800">
                  <a:effectLst/>
                  <a:latin typeface="Tahoma" pitchFamily="34" charset="0"/>
                  <a:cs typeface="Times New Roman" pitchFamily="18" charset="0"/>
                </a:rPr>
                <a:t>-</a:t>
              </a:r>
            </a:p>
            <a:p>
              <a:pPr algn="l"/>
              <a:endParaRPr lang="de-DE" altLang="de-DE" sz="1800">
                <a:effectLst/>
                <a:latin typeface="Tahoma" pitchFamily="34" charset="0"/>
              </a:endParaRPr>
            </a:p>
          </p:txBody>
        </p:sp>
        <p:sp>
          <p:nvSpPr>
            <p:cNvPr id="29757" name="Rectangle 61"/>
            <p:cNvSpPr>
              <a:spLocks noChangeArrowheads="1"/>
            </p:cNvSpPr>
            <p:nvPr/>
          </p:nvSpPr>
          <p:spPr bwMode="auto">
            <a:xfrm>
              <a:off x="847" y="4124"/>
              <a:ext cx="160" cy="3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l"/>
              <a:r>
                <a:rPr lang="de-DE" altLang="de-DE" sz="1800">
                  <a:effectLst/>
                  <a:latin typeface="Tahoma" pitchFamily="34" charset="0"/>
                  <a:cs typeface="Times New Roman" pitchFamily="18" charset="0"/>
                </a:rPr>
                <a:t>-</a:t>
              </a:r>
            </a:p>
            <a:p>
              <a:pPr algn="l"/>
              <a:endParaRPr lang="de-DE" altLang="de-DE" sz="1800">
                <a:effectLst/>
                <a:latin typeface="Tahoma" pitchFamily="34" charset="0"/>
              </a:endParaRPr>
            </a:p>
          </p:txBody>
        </p:sp>
        <p:sp>
          <p:nvSpPr>
            <p:cNvPr id="29758" name="Rectangle 62"/>
            <p:cNvSpPr>
              <a:spLocks noChangeArrowheads="1"/>
            </p:cNvSpPr>
            <p:nvPr/>
          </p:nvSpPr>
          <p:spPr bwMode="auto">
            <a:xfrm>
              <a:off x="1007" y="4124"/>
              <a:ext cx="160" cy="3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l"/>
              <a:r>
                <a:rPr lang="de-DE" altLang="de-DE" sz="1800">
                  <a:effectLst/>
                  <a:latin typeface="Tahoma" pitchFamily="34" charset="0"/>
                  <a:cs typeface="Times New Roman" pitchFamily="18" charset="0"/>
                </a:rPr>
                <a:t>-</a:t>
              </a:r>
            </a:p>
            <a:p>
              <a:pPr algn="l"/>
              <a:endParaRPr lang="de-DE" altLang="de-DE" sz="1800">
                <a:effectLst/>
                <a:latin typeface="Tahoma" pitchFamily="34" charset="0"/>
              </a:endParaRPr>
            </a:p>
          </p:txBody>
        </p:sp>
        <p:sp>
          <p:nvSpPr>
            <p:cNvPr id="29759" name="Rectangle 63"/>
            <p:cNvSpPr>
              <a:spLocks noChangeArrowheads="1"/>
            </p:cNvSpPr>
            <p:nvPr/>
          </p:nvSpPr>
          <p:spPr bwMode="auto">
            <a:xfrm>
              <a:off x="1167" y="4124"/>
              <a:ext cx="160" cy="3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l"/>
              <a:r>
                <a:rPr lang="de-DE" altLang="de-DE" sz="1800">
                  <a:effectLst/>
                  <a:latin typeface="Tahoma" pitchFamily="34" charset="0"/>
                  <a:cs typeface="Times New Roman" pitchFamily="18" charset="0"/>
                </a:rPr>
                <a:t>-</a:t>
              </a:r>
            </a:p>
            <a:p>
              <a:pPr algn="l"/>
              <a:endParaRPr lang="de-DE" altLang="de-DE" sz="1800">
                <a:effectLst/>
                <a:latin typeface="Tahoma" pitchFamily="34" charset="0"/>
              </a:endParaRPr>
            </a:p>
          </p:txBody>
        </p:sp>
        <p:sp>
          <p:nvSpPr>
            <p:cNvPr id="29760" name="Rectangle 64"/>
            <p:cNvSpPr>
              <a:spLocks noChangeArrowheads="1"/>
            </p:cNvSpPr>
            <p:nvPr/>
          </p:nvSpPr>
          <p:spPr bwMode="auto">
            <a:xfrm>
              <a:off x="28" y="4498"/>
              <a:ext cx="659" cy="3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l"/>
              <a:r>
                <a:rPr lang="de-DE" altLang="de-DE" sz="1800">
                  <a:effectLst/>
                  <a:latin typeface="Tahoma" pitchFamily="34" charset="0"/>
                  <a:cs typeface="Times New Roman" pitchFamily="18" charset="0"/>
                </a:rPr>
                <a:t>okklusiv</a:t>
              </a:r>
            </a:p>
            <a:p>
              <a:pPr algn="l"/>
              <a:endParaRPr lang="de-DE" altLang="de-DE" sz="1800">
                <a:effectLst/>
                <a:latin typeface="Tahoma" pitchFamily="34" charset="0"/>
              </a:endParaRPr>
            </a:p>
          </p:txBody>
        </p:sp>
        <p:sp>
          <p:nvSpPr>
            <p:cNvPr id="29761" name="Rectangle 65"/>
            <p:cNvSpPr>
              <a:spLocks noChangeArrowheads="1"/>
            </p:cNvSpPr>
            <p:nvPr/>
          </p:nvSpPr>
          <p:spPr bwMode="auto">
            <a:xfrm>
              <a:off x="687" y="4498"/>
              <a:ext cx="160" cy="3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l"/>
              <a:r>
                <a:rPr lang="de-DE" altLang="de-DE" sz="1800">
                  <a:effectLst/>
                  <a:latin typeface="Tahoma" pitchFamily="34" charset="0"/>
                  <a:cs typeface="Times New Roman" pitchFamily="18" charset="0"/>
                </a:rPr>
                <a:t>–</a:t>
              </a:r>
            </a:p>
            <a:p>
              <a:pPr algn="l"/>
              <a:endParaRPr lang="de-DE" altLang="de-DE" sz="1800">
                <a:effectLst/>
                <a:latin typeface="Tahoma" pitchFamily="34" charset="0"/>
              </a:endParaRPr>
            </a:p>
          </p:txBody>
        </p:sp>
        <p:sp>
          <p:nvSpPr>
            <p:cNvPr id="29762" name="Rectangle 66"/>
            <p:cNvSpPr>
              <a:spLocks noChangeArrowheads="1"/>
            </p:cNvSpPr>
            <p:nvPr/>
          </p:nvSpPr>
          <p:spPr bwMode="auto">
            <a:xfrm>
              <a:off x="847" y="4498"/>
              <a:ext cx="160" cy="3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l"/>
              <a:r>
                <a:rPr lang="de-DE" altLang="de-DE" sz="1800">
                  <a:effectLst/>
                  <a:latin typeface="Tahoma" pitchFamily="34" charset="0"/>
                  <a:cs typeface="Times New Roman" pitchFamily="18" charset="0"/>
                </a:rPr>
                <a:t>+</a:t>
              </a:r>
            </a:p>
            <a:p>
              <a:pPr algn="l"/>
              <a:endParaRPr lang="de-DE" altLang="de-DE" sz="1800">
                <a:effectLst/>
                <a:latin typeface="Tahoma" pitchFamily="34" charset="0"/>
              </a:endParaRPr>
            </a:p>
          </p:txBody>
        </p:sp>
        <p:sp>
          <p:nvSpPr>
            <p:cNvPr id="29763" name="Rectangle 67"/>
            <p:cNvSpPr>
              <a:spLocks noChangeArrowheads="1"/>
            </p:cNvSpPr>
            <p:nvPr/>
          </p:nvSpPr>
          <p:spPr bwMode="auto">
            <a:xfrm>
              <a:off x="1007" y="4498"/>
              <a:ext cx="160" cy="3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l"/>
              <a:r>
                <a:rPr lang="de-DE" altLang="de-DE" sz="1800">
                  <a:effectLst/>
                  <a:latin typeface="Tahoma" pitchFamily="34" charset="0"/>
                  <a:cs typeface="Times New Roman" pitchFamily="18" charset="0"/>
                </a:rPr>
                <a:t>+</a:t>
              </a:r>
            </a:p>
            <a:p>
              <a:pPr algn="l"/>
              <a:endParaRPr lang="de-DE" altLang="de-DE" sz="1800">
                <a:effectLst/>
                <a:latin typeface="Tahoma" pitchFamily="34" charset="0"/>
              </a:endParaRPr>
            </a:p>
          </p:txBody>
        </p:sp>
        <p:sp>
          <p:nvSpPr>
            <p:cNvPr id="29764" name="Rectangle 68"/>
            <p:cNvSpPr>
              <a:spLocks noChangeArrowheads="1"/>
            </p:cNvSpPr>
            <p:nvPr/>
          </p:nvSpPr>
          <p:spPr bwMode="auto">
            <a:xfrm>
              <a:off x="1167" y="4498"/>
              <a:ext cx="160" cy="3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l"/>
              <a:r>
                <a:rPr lang="de-DE" altLang="de-DE" sz="1800">
                  <a:effectLst/>
                  <a:latin typeface="Tahoma" pitchFamily="34" charset="0"/>
                  <a:cs typeface="Times New Roman" pitchFamily="18" charset="0"/>
                </a:rPr>
                <a:t>+</a:t>
              </a:r>
            </a:p>
            <a:p>
              <a:pPr algn="l"/>
              <a:endParaRPr lang="de-DE" altLang="de-DE" sz="1800">
                <a:effectLst/>
                <a:latin typeface="Tahoma" pitchFamily="34" charset="0"/>
              </a:endParaRPr>
            </a:p>
          </p:txBody>
        </p:sp>
        <p:sp>
          <p:nvSpPr>
            <p:cNvPr id="29765" name="Rectangle 69"/>
            <p:cNvSpPr>
              <a:spLocks noChangeArrowheads="1"/>
            </p:cNvSpPr>
            <p:nvPr/>
          </p:nvSpPr>
          <p:spPr bwMode="auto">
            <a:xfrm>
              <a:off x="28" y="4872"/>
              <a:ext cx="659" cy="3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l"/>
              <a:r>
                <a:rPr lang="de-DE" altLang="de-DE" sz="1800">
                  <a:effectLst/>
                  <a:latin typeface="Tahoma" pitchFamily="34" charset="0"/>
                  <a:cs typeface="Times New Roman" pitchFamily="18" charset="0"/>
                </a:rPr>
                <a:t>fortis</a:t>
              </a:r>
            </a:p>
            <a:p>
              <a:pPr algn="l"/>
              <a:endParaRPr lang="de-DE" altLang="de-DE" sz="1800">
                <a:effectLst/>
                <a:latin typeface="Tahoma" pitchFamily="34" charset="0"/>
              </a:endParaRPr>
            </a:p>
          </p:txBody>
        </p:sp>
        <p:sp>
          <p:nvSpPr>
            <p:cNvPr id="29766" name="Rectangle 70"/>
            <p:cNvSpPr>
              <a:spLocks noChangeArrowheads="1"/>
            </p:cNvSpPr>
            <p:nvPr/>
          </p:nvSpPr>
          <p:spPr bwMode="auto">
            <a:xfrm>
              <a:off x="687" y="4872"/>
              <a:ext cx="160" cy="3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l"/>
              <a:r>
                <a:rPr lang="de-DE" altLang="de-DE" sz="1800">
                  <a:effectLst/>
                  <a:latin typeface="Tahoma" pitchFamily="34" charset="0"/>
                  <a:cs typeface="Times New Roman" pitchFamily="18" charset="0"/>
                </a:rPr>
                <a:t>+</a:t>
              </a:r>
            </a:p>
            <a:p>
              <a:pPr algn="l"/>
              <a:endParaRPr lang="de-DE" altLang="de-DE" sz="1800">
                <a:effectLst/>
                <a:latin typeface="Tahoma" pitchFamily="34" charset="0"/>
              </a:endParaRPr>
            </a:p>
          </p:txBody>
        </p:sp>
        <p:sp>
          <p:nvSpPr>
            <p:cNvPr id="29767" name="Rectangle 71"/>
            <p:cNvSpPr>
              <a:spLocks noChangeArrowheads="1"/>
            </p:cNvSpPr>
            <p:nvPr/>
          </p:nvSpPr>
          <p:spPr bwMode="auto">
            <a:xfrm>
              <a:off x="847" y="4872"/>
              <a:ext cx="160" cy="3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l"/>
              <a:r>
                <a:rPr lang="de-DE" altLang="de-DE" sz="1800">
                  <a:effectLst/>
                  <a:latin typeface="Tahoma" pitchFamily="34" charset="0"/>
                  <a:cs typeface="Times New Roman" pitchFamily="18" charset="0"/>
                </a:rPr>
                <a:t>+</a:t>
              </a:r>
            </a:p>
            <a:p>
              <a:pPr algn="l"/>
              <a:endParaRPr lang="de-DE" altLang="de-DE" sz="1800">
                <a:effectLst/>
                <a:latin typeface="Tahoma" pitchFamily="34" charset="0"/>
              </a:endParaRPr>
            </a:p>
          </p:txBody>
        </p:sp>
        <p:sp>
          <p:nvSpPr>
            <p:cNvPr id="29768" name="Rectangle 72"/>
            <p:cNvSpPr>
              <a:spLocks noChangeArrowheads="1"/>
            </p:cNvSpPr>
            <p:nvPr/>
          </p:nvSpPr>
          <p:spPr bwMode="auto">
            <a:xfrm>
              <a:off x="1007" y="4872"/>
              <a:ext cx="160" cy="3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l"/>
              <a:r>
                <a:rPr lang="de-DE" altLang="de-DE" sz="1800">
                  <a:effectLst/>
                  <a:latin typeface="Tahoma" pitchFamily="34" charset="0"/>
                  <a:cs typeface="Times New Roman" pitchFamily="18" charset="0"/>
                </a:rPr>
                <a:t>-</a:t>
              </a:r>
            </a:p>
            <a:p>
              <a:pPr algn="l"/>
              <a:endParaRPr lang="de-DE" altLang="de-DE" sz="1800">
                <a:effectLst/>
                <a:latin typeface="Tahoma" pitchFamily="34" charset="0"/>
              </a:endParaRPr>
            </a:p>
          </p:txBody>
        </p:sp>
        <p:sp>
          <p:nvSpPr>
            <p:cNvPr id="29769" name="Rectangle 73"/>
            <p:cNvSpPr>
              <a:spLocks noChangeArrowheads="1"/>
            </p:cNvSpPr>
            <p:nvPr/>
          </p:nvSpPr>
          <p:spPr bwMode="auto">
            <a:xfrm>
              <a:off x="1167" y="4872"/>
              <a:ext cx="160" cy="3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l"/>
              <a:r>
                <a:rPr lang="de-DE" altLang="de-DE" sz="1800">
                  <a:effectLst/>
                  <a:latin typeface="Tahoma" pitchFamily="34" charset="0"/>
                  <a:cs typeface="Times New Roman" pitchFamily="18" charset="0"/>
                </a:rPr>
                <a:t>-</a:t>
              </a:r>
            </a:p>
            <a:p>
              <a:pPr algn="l"/>
              <a:endParaRPr lang="de-DE" altLang="de-DE" sz="1800">
                <a:effectLst/>
                <a:latin typeface="Tahoma" pitchFamily="34" charset="0"/>
              </a:endParaRPr>
            </a:p>
          </p:txBody>
        </p:sp>
        <p:sp>
          <p:nvSpPr>
            <p:cNvPr id="29770" name="Rectangle 74"/>
            <p:cNvSpPr>
              <a:spLocks noChangeArrowheads="1"/>
            </p:cNvSpPr>
            <p:nvPr/>
          </p:nvSpPr>
          <p:spPr bwMode="auto">
            <a:xfrm>
              <a:off x="28" y="5246"/>
              <a:ext cx="659" cy="3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l"/>
              <a:r>
                <a:rPr lang="de-DE" altLang="de-DE" sz="1800">
                  <a:effectLst/>
                  <a:latin typeface="Tahoma" pitchFamily="34" charset="0"/>
                  <a:cs typeface="Times New Roman" pitchFamily="18" charset="0"/>
                </a:rPr>
                <a:t>stimmhaft</a:t>
              </a:r>
            </a:p>
            <a:p>
              <a:pPr algn="l"/>
              <a:endParaRPr lang="de-DE" altLang="de-DE" sz="1800">
                <a:effectLst/>
                <a:latin typeface="Tahoma" pitchFamily="34" charset="0"/>
              </a:endParaRPr>
            </a:p>
          </p:txBody>
        </p:sp>
        <p:sp>
          <p:nvSpPr>
            <p:cNvPr id="29771" name="Rectangle 75"/>
            <p:cNvSpPr>
              <a:spLocks noChangeArrowheads="1"/>
            </p:cNvSpPr>
            <p:nvPr/>
          </p:nvSpPr>
          <p:spPr bwMode="auto">
            <a:xfrm>
              <a:off x="687" y="5246"/>
              <a:ext cx="160" cy="3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l"/>
              <a:r>
                <a:rPr lang="de-DE" altLang="de-DE" sz="1800">
                  <a:effectLst/>
                  <a:latin typeface="Tahoma" pitchFamily="34" charset="0"/>
                  <a:cs typeface="Times New Roman" pitchFamily="18" charset="0"/>
                </a:rPr>
                <a:t>-</a:t>
              </a:r>
            </a:p>
            <a:p>
              <a:pPr algn="l"/>
              <a:endParaRPr lang="de-DE" altLang="de-DE" sz="1800">
                <a:effectLst/>
                <a:latin typeface="Tahoma" pitchFamily="34" charset="0"/>
              </a:endParaRPr>
            </a:p>
          </p:txBody>
        </p:sp>
        <p:sp>
          <p:nvSpPr>
            <p:cNvPr id="29772" name="Rectangle 76"/>
            <p:cNvSpPr>
              <a:spLocks noChangeArrowheads="1"/>
            </p:cNvSpPr>
            <p:nvPr/>
          </p:nvSpPr>
          <p:spPr bwMode="auto">
            <a:xfrm>
              <a:off x="847" y="5246"/>
              <a:ext cx="160" cy="3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l"/>
              <a:r>
                <a:rPr lang="de-DE" altLang="de-DE" sz="1800">
                  <a:effectLst/>
                  <a:latin typeface="Tahoma" pitchFamily="34" charset="0"/>
                  <a:cs typeface="Times New Roman" pitchFamily="18" charset="0"/>
                </a:rPr>
                <a:t>-</a:t>
              </a:r>
            </a:p>
            <a:p>
              <a:pPr algn="l"/>
              <a:endParaRPr lang="de-DE" altLang="de-DE" sz="1800">
                <a:effectLst/>
                <a:latin typeface="Tahoma" pitchFamily="34" charset="0"/>
              </a:endParaRPr>
            </a:p>
          </p:txBody>
        </p:sp>
        <p:sp>
          <p:nvSpPr>
            <p:cNvPr id="29773" name="Rectangle 77"/>
            <p:cNvSpPr>
              <a:spLocks noChangeArrowheads="1"/>
            </p:cNvSpPr>
            <p:nvPr/>
          </p:nvSpPr>
          <p:spPr bwMode="auto">
            <a:xfrm>
              <a:off x="1007" y="5246"/>
              <a:ext cx="160" cy="3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l"/>
              <a:r>
                <a:rPr lang="de-DE" altLang="de-DE" sz="1800">
                  <a:effectLst/>
                  <a:latin typeface="Tahoma" pitchFamily="34" charset="0"/>
                  <a:cs typeface="Times New Roman" pitchFamily="18" charset="0"/>
                </a:rPr>
                <a:t>+</a:t>
              </a:r>
            </a:p>
            <a:p>
              <a:pPr algn="l"/>
              <a:endParaRPr lang="de-DE" altLang="de-DE" sz="1800">
                <a:effectLst/>
                <a:latin typeface="Tahoma" pitchFamily="34" charset="0"/>
              </a:endParaRPr>
            </a:p>
          </p:txBody>
        </p:sp>
        <p:sp>
          <p:nvSpPr>
            <p:cNvPr id="29774" name="Rectangle 78"/>
            <p:cNvSpPr>
              <a:spLocks noChangeArrowheads="1"/>
            </p:cNvSpPr>
            <p:nvPr/>
          </p:nvSpPr>
          <p:spPr bwMode="auto">
            <a:xfrm>
              <a:off x="1167" y="5246"/>
              <a:ext cx="160" cy="3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l"/>
              <a:r>
                <a:rPr lang="de-DE" altLang="de-DE" sz="1800">
                  <a:effectLst/>
                  <a:latin typeface="Tahoma" pitchFamily="34" charset="0"/>
                  <a:cs typeface="Times New Roman" pitchFamily="18" charset="0"/>
                </a:rPr>
                <a:t>+</a:t>
              </a:r>
            </a:p>
            <a:p>
              <a:pPr algn="l"/>
              <a:endParaRPr lang="de-DE" altLang="de-DE" sz="1800">
                <a:effectLst/>
                <a:latin typeface="Tahoma" pitchFamily="34" charset="0"/>
              </a:endParaRPr>
            </a:p>
          </p:txBody>
        </p:sp>
        <p:sp>
          <p:nvSpPr>
            <p:cNvPr id="29775" name="Rectangle 79"/>
            <p:cNvSpPr>
              <a:spLocks noChangeArrowheads="1"/>
            </p:cNvSpPr>
            <p:nvPr/>
          </p:nvSpPr>
          <p:spPr bwMode="auto">
            <a:xfrm>
              <a:off x="28" y="5620"/>
              <a:ext cx="659" cy="3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l"/>
              <a:r>
                <a:rPr lang="de-DE" altLang="de-DE" sz="1800">
                  <a:effectLst/>
                  <a:latin typeface="Tahoma" pitchFamily="34" charset="0"/>
                  <a:cs typeface="Times New Roman" pitchFamily="18" charset="0"/>
                </a:rPr>
                <a:t>sibilant</a:t>
              </a:r>
            </a:p>
            <a:p>
              <a:pPr algn="l"/>
              <a:endParaRPr lang="de-DE" altLang="de-DE" sz="1800">
                <a:effectLst/>
                <a:latin typeface="Tahoma" pitchFamily="34" charset="0"/>
              </a:endParaRPr>
            </a:p>
          </p:txBody>
        </p:sp>
        <p:sp>
          <p:nvSpPr>
            <p:cNvPr id="29776" name="Rectangle 80"/>
            <p:cNvSpPr>
              <a:spLocks noChangeArrowheads="1"/>
            </p:cNvSpPr>
            <p:nvPr/>
          </p:nvSpPr>
          <p:spPr bwMode="auto">
            <a:xfrm>
              <a:off x="687" y="5620"/>
              <a:ext cx="160" cy="3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l"/>
              <a:r>
                <a:rPr lang="de-DE" altLang="de-DE" sz="1800">
                  <a:effectLst/>
                  <a:latin typeface="Tahoma" pitchFamily="34" charset="0"/>
                  <a:cs typeface="Times New Roman" pitchFamily="18" charset="0"/>
                </a:rPr>
                <a:t>+</a:t>
              </a:r>
            </a:p>
            <a:p>
              <a:pPr algn="l"/>
              <a:endParaRPr lang="de-DE" altLang="de-DE" sz="1800">
                <a:effectLst/>
                <a:latin typeface="Tahoma" pitchFamily="34" charset="0"/>
              </a:endParaRPr>
            </a:p>
          </p:txBody>
        </p:sp>
        <p:sp>
          <p:nvSpPr>
            <p:cNvPr id="29777" name="Rectangle 81"/>
            <p:cNvSpPr>
              <a:spLocks noChangeArrowheads="1"/>
            </p:cNvSpPr>
            <p:nvPr/>
          </p:nvSpPr>
          <p:spPr bwMode="auto">
            <a:xfrm>
              <a:off x="847" y="5620"/>
              <a:ext cx="160" cy="3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l"/>
              <a:r>
                <a:rPr lang="de-DE" altLang="de-DE" sz="1800">
                  <a:effectLst/>
                  <a:latin typeface="Tahoma" pitchFamily="34" charset="0"/>
                  <a:cs typeface="Times New Roman" pitchFamily="18" charset="0"/>
                </a:rPr>
                <a:t>-</a:t>
              </a:r>
            </a:p>
            <a:p>
              <a:pPr algn="l"/>
              <a:endParaRPr lang="de-DE" altLang="de-DE" sz="1800">
                <a:effectLst/>
                <a:latin typeface="Tahoma" pitchFamily="34" charset="0"/>
              </a:endParaRPr>
            </a:p>
          </p:txBody>
        </p:sp>
        <p:sp>
          <p:nvSpPr>
            <p:cNvPr id="29778" name="Rectangle 82"/>
            <p:cNvSpPr>
              <a:spLocks noChangeArrowheads="1"/>
            </p:cNvSpPr>
            <p:nvPr/>
          </p:nvSpPr>
          <p:spPr bwMode="auto">
            <a:xfrm>
              <a:off x="1007" y="5620"/>
              <a:ext cx="160" cy="3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l"/>
              <a:r>
                <a:rPr lang="de-DE" altLang="de-DE" sz="1800">
                  <a:effectLst/>
                  <a:latin typeface="Tahoma" pitchFamily="34" charset="0"/>
                  <a:cs typeface="Times New Roman" pitchFamily="18" charset="0"/>
                </a:rPr>
                <a:t>-</a:t>
              </a:r>
            </a:p>
            <a:p>
              <a:pPr algn="l"/>
              <a:endParaRPr lang="de-DE" altLang="de-DE" sz="1800">
                <a:effectLst/>
                <a:latin typeface="Tahoma" pitchFamily="34" charset="0"/>
              </a:endParaRPr>
            </a:p>
          </p:txBody>
        </p:sp>
        <p:sp>
          <p:nvSpPr>
            <p:cNvPr id="29779" name="Rectangle 83"/>
            <p:cNvSpPr>
              <a:spLocks noChangeArrowheads="1"/>
            </p:cNvSpPr>
            <p:nvPr/>
          </p:nvSpPr>
          <p:spPr bwMode="auto">
            <a:xfrm>
              <a:off x="1167" y="5620"/>
              <a:ext cx="160" cy="3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l"/>
              <a:r>
                <a:rPr lang="de-DE" altLang="de-DE" sz="1800">
                  <a:effectLst/>
                  <a:latin typeface="Tahoma" pitchFamily="34" charset="0"/>
                  <a:cs typeface="Times New Roman" pitchFamily="18" charset="0"/>
                </a:rPr>
                <a:t>-</a:t>
              </a:r>
            </a:p>
            <a:p>
              <a:pPr algn="l"/>
              <a:endParaRPr lang="de-DE" altLang="de-DE" sz="1800">
                <a:effectLst/>
                <a:latin typeface="Tahoma" pitchFamily="34" charset="0"/>
              </a:endParaRP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nodeType="clickEffect">
                                  <p:stCondLst>
                                    <p:cond delay="0"/>
                                  </p:stCondLst>
                                  <p:childTnLst>
                                    <p:set>
                                      <p:cBhvr>
                                        <p:cTn id="6" dur="1" fill="hold">
                                          <p:stCondLst>
                                            <p:cond delay="0"/>
                                          </p:stCondLst>
                                        </p:cTn>
                                        <p:tgtEl>
                                          <p:spTgt spid="29699"/>
                                        </p:tgtEl>
                                        <p:attrNameLst>
                                          <p:attrName>style.visibility</p:attrName>
                                        </p:attrNameLst>
                                      </p:cBhvr>
                                      <p:to>
                                        <p:strVal val="visible"/>
                                      </p:to>
                                    </p:set>
                                    <p:animEffect transition="in" filter="box(out)">
                                      <p:cBhvr>
                                        <p:cTn id="7" dur="500"/>
                                        <p:tgtEl>
                                          <p:spTgt spid="2969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p:txBody>
          <a:bodyPr/>
          <a:lstStyle/>
          <a:p>
            <a:r>
              <a:rPr lang="de-DE" altLang="de-DE"/>
              <a:t>Konsonantensystem des Englischen</a:t>
            </a:r>
          </a:p>
        </p:txBody>
      </p:sp>
      <p:pic>
        <p:nvPicPr>
          <p:cNvPr id="3072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1775" y="1506538"/>
            <a:ext cx="8734425" cy="48101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nodeType="clickEffect">
                                  <p:stCondLst>
                                    <p:cond delay="0"/>
                                  </p:stCondLst>
                                  <p:childTnLst>
                                    <p:set>
                                      <p:cBhvr>
                                        <p:cTn id="6" dur="1" fill="hold">
                                          <p:stCondLst>
                                            <p:cond delay="0"/>
                                          </p:stCondLst>
                                        </p:cTn>
                                        <p:tgtEl>
                                          <p:spTgt spid="30723"/>
                                        </p:tgtEl>
                                        <p:attrNameLst>
                                          <p:attrName>style.visibility</p:attrName>
                                        </p:attrNameLst>
                                      </p:cBhvr>
                                      <p:to>
                                        <p:strVal val="visible"/>
                                      </p:to>
                                    </p:set>
                                    <p:animEffect transition="in" filter="box(out)">
                                      <p:cBhvr>
                                        <p:cTn id="7" dur="500"/>
                                        <p:tgtEl>
                                          <p:spTgt spid="307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3147" name="Group 987"/>
          <p:cNvGraphicFramePr>
            <a:graphicFrameLocks noGrp="1"/>
          </p:cNvGraphicFramePr>
          <p:nvPr>
            <p:ph type="tbl" idx="1"/>
          </p:nvPr>
        </p:nvGraphicFramePr>
        <p:xfrm>
          <a:off x="34925" y="44450"/>
          <a:ext cx="9151938" cy="6253167"/>
        </p:xfrm>
        <a:graphic>
          <a:graphicData uri="http://schemas.openxmlformats.org/drawingml/2006/table">
            <a:tbl>
              <a:tblPr/>
              <a:tblGrid>
                <a:gridCol w="731838"/>
                <a:gridCol w="365125"/>
                <a:gridCol w="368300"/>
                <a:gridCol w="365125"/>
                <a:gridCol w="365125"/>
                <a:gridCol w="366712"/>
                <a:gridCol w="365125"/>
                <a:gridCol w="368300"/>
                <a:gridCol w="365125"/>
                <a:gridCol w="365125"/>
                <a:gridCol w="366713"/>
                <a:gridCol w="365125"/>
                <a:gridCol w="366712"/>
                <a:gridCol w="365125"/>
                <a:gridCol w="366713"/>
                <a:gridCol w="366712"/>
                <a:gridCol w="365125"/>
                <a:gridCol w="366713"/>
                <a:gridCol w="366712"/>
                <a:gridCol w="365125"/>
                <a:gridCol w="365125"/>
                <a:gridCol w="368300"/>
                <a:gridCol w="365125"/>
                <a:gridCol w="366713"/>
              </a:tblGrid>
              <a:tr h="417513">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FFFFFF"/>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FFFFFF"/>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FFFFFF"/>
                            </a:outerShdw>
                          </a:effectLst>
                          <a:latin typeface="Tahoma" pitchFamily="34" charset="0"/>
                        </a:defRPr>
                      </a:lvl3pPr>
                      <a:lvl4pPr algn="l">
                        <a:spcBef>
                          <a:spcPct val="20000"/>
                        </a:spcBef>
                        <a:defRPr kumimoji="1" sz="1400">
                          <a:solidFill>
                            <a:schemeClr val="tx1"/>
                          </a:solidFill>
                          <a:effectLst>
                            <a:outerShdw blurRad="38100" dist="38100" dir="2700000" algn="tl">
                              <a:srgbClr val="FFFFFF"/>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endParaRPr kumimoji="1" lang="de-DE" altLang="de-DE" sz="1600" b="0" i="0" u="none" strike="noStrike" cap="none" normalizeH="0" baseline="0" smtClean="0">
                        <a:ln>
                          <a:noFill/>
                        </a:ln>
                        <a:solidFill>
                          <a:schemeClr val="tx1"/>
                        </a:solidFill>
                        <a:effectLst>
                          <a:outerShdw blurRad="38100" dist="38100" dir="2700000" algn="tl">
                            <a:srgbClr val="FFFFFF"/>
                          </a:outerShdw>
                        </a:effectLst>
                        <a:latin typeface="SILSophia IPA93" pitchFamily="2" charset="2"/>
                      </a:endParaRPr>
                    </a:p>
                  </a:txBody>
                  <a:tcPr marL="36000" marR="36000" marT="36000" marB="36000"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28575"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blipFill dpi="0" rotWithShape="1">
                      <a:blip r:embed="rId3"/>
                      <a:srcRect/>
                      <a:tile tx="0" ty="0" sx="100000" sy="100000" flip="none" algn="tl"/>
                    </a:blip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FFFFFF"/>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FFFFFF"/>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FFFFFF"/>
                            </a:outerShdw>
                          </a:effectLst>
                          <a:latin typeface="Tahoma" pitchFamily="34" charset="0"/>
                        </a:defRPr>
                      </a:lvl3pPr>
                      <a:lvl4pPr algn="l">
                        <a:spcBef>
                          <a:spcPct val="20000"/>
                        </a:spcBef>
                        <a:defRPr kumimoji="1" sz="1400">
                          <a:solidFill>
                            <a:schemeClr val="tx1"/>
                          </a:solidFill>
                          <a:effectLst>
                            <a:outerShdw blurRad="38100" dist="38100" dir="2700000" algn="tl">
                              <a:srgbClr val="FFFFFF"/>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9pPr>
                    </a:lstStyle>
                    <a:p>
                      <a:pPr marL="0" marR="0" lvl="0" indent="0" algn="ctr"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1800" b="0" i="0" u="none" strike="noStrike" cap="none" normalizeH="0" baseline="0" smtClean="0">
                          <a:ln>
                            <a:noFill/>
                          </a:ln>
                          <a:solidFill>
                            <a:schemeClr val="tx1"/>
                          </a:solidFill>
                          <a:effectLst>
                            <a:outerShdw blurRad="38100" dist="38100" dir="2700000" algn="tl">
                              <a:srgbClr val="FFFFFF"/>
                            </a:outerShdw>
                          </a:effectLst>
                          <a:latin typeface="SILSophia IPA93" pitchFamily="2" charset="2"/>
                        </a:rPr>
                        <a:t>p</a:t>
                      </a:r>
                    </a:p>
                  </a:txBody>
                  <a:tcPr marL="36000" marR="36000" marT="36000" marB="36000"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28575"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blipFill dpi="0" rotWithShape="1">
                      <a:blip r:embed="rId3"/>
                      <a:srcRect/>
                      <a:tile tx="0" ty="0" sx="100000" sy="100000" flip="none" algn="tl"/>
                    </a:blip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FFFFFF"/>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FFFFFF"/>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FFFFFF"/>
                            </a:outerShdw>
                          </a:effectLst>
                          <a:latin typeface="Tahoma" pitchFamily="34" charset="0"/>
                        </a:defRPr>
                      </a:lvl3pPr>
                      <a:lvl4pPr algn="l">
                        <a:spcBef>
                          <a:spcPct val="20000"/>
                        </a:spcBef>
                        <a:defRPr kumimoji="1" sz="1400">
                          <a:solidFill>
                            <a:schemeClr val="tx1"/>
                          </a:solidFill>
                          <a:effectLst>
                            <a:outerShdw blurRad="38100" dist="38100" dir="2700000" algn="tl">
                              <a:srgbClr val="FFFFFF"/>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9pPr>
                    </a:lstStyle>
                    <a:p>
                      <a:pPr marL="0" marR="0" lvl="0" indent="0" algn="ctr"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1800" b="0" i="0" u="none" strike="noStrike" cap="none" normalizeH="0" baseline="0" smtClean="0">
                          <a:ln>
                            <a:noFill/>
                          </a:ln>
                          <a:solidFill>
                            <a:schemeClr val="tx1"/>
                          </a:solidFill>
                          <a:effectLst>
                            <a:outerShdw blurRad="38100" dist="38100" dir="2700000" algn="tl">
                              <a:srgbClr val="FFFFFF"/>
                            </a:outerShdw>
                          </a:effectLst>
                          <a:latin typeface="SILSophia IPA93" pitchFamily="2" charset="2"/>
                        </a:rPr>
                        <a:t>b</a:t>
                      </a:r>
                    </a:p>
                  </a:txBody>
                  <a:tcPr marL="36000" marR="36000" marT="36000" marB="36000"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28575"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blipFill dpi="0" rotWithShape="1">
                      <a:blip r:embed="rId3"/>
                      <a:srcRect/>
                      <a:tile tx="0" ty="0" sx="100000" sy="100000" flip="none" algn="tl"/>
                    </a:blip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FFFFFF"/>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FFFFFF"/>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FFFFFF"/>
                            </a:outerShdw>
                          </a:effectLst>
                          <a:latin typeface="Tahoma" pitchFamily="34" charset="0"/>
                        </a:defRPr>
                      </a:lvl3pPr>
                      <a:lvl4pPr algn="l">
                        <a:spcBef>
                          <a:spcPct val="20000"/>
                        </a:spcBef>
                        <a:defRPr kumimoji="1" sz="1400">
                          <a:solidFill>
                            <a:schemeClr val="tx1"/>
                          </a:solidFill>
                          <a:effectLst>
                            <a:outerShdw blurRad="38100" dist="38100" dir="2700000" algn="tl">
                              <a:srgbClr val="FFFFFF"/>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9pPr>
                    </a:lstStyle>
                    <a:p>
                      <a:pPr marL="0" marR="0" lvl="0" indent="0" algn="ctr"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1800" b="0" i="0" u="none" strike="noStrike" cap="none" normalizeH="0" baseline="0" smtClean="0">
                          <a:ln>
                            <a:noFill/>
                          </a:ln>
                          <a:solidFill>
                            <a:schemeClr val="tx1"/>
                          </a:solidFill>
                          <a:effectLst>
                            <a:outerShdw blurRad="38100" dist="38100" dir="2700000" algn="tl">
                              <a:srgbClr val="FFFFFF"/>
                            </a:outerShdw>
                          </a:effectLst>
                          <a:latin typeface="SILSophia IPA93" pitchFamily="2" charset="2"/>
                        </a:rPr>
                        <a:t>t</a:t>
                      </a:r>
                    </a:p>
                  </a:txBody>
                  <a:tcPr marL="36000" marR="36000" marT="36000" marB="36000"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28575"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blipFill dpi="0" rotWithShape="1">
                      <a:blip r:embed="rId3"/>
                      <a:srcRect/>
                      <a:tile tx="0" ty="0" sx="100000" sy="100000" flip="none" algn="tl"/>
                    </a:blip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FFFFFF"/>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FFFFFF"/>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FFFFFF"/>
                            </a:outerShdw>
                          </a:effectLst>
                          <a:latin typeface="Tahoma" pitchFamily="34" charset="0"/>
                        </a:defRPr>
                      </a:lvl3pPr>
                      <a:lvl4pPr algn="l">
                        <a:spcBef>
                          <a:spcPct val="20000"/>
                        </a:spcBef>
                        <a:defRPr kumimoji="1" sz="1400">
                          <a:solidFill>
                            <a:schemeClr val="tx1"/>
                          </a:solidFill>
                          <a:effectLst>
                            <a:outerShdw blurRad="38100" dist="38100" dir="2700000" algn="tl">
                              <a:srgbClr val="FFFFFF"/>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9pPr>
                    </a:lstStyle>
                    <a:p>
                      <a:pPr marL="0" marR="0" lvl="0" indent="0" algn="ctr"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1800" b="0" i="0" u="none" strike="noStrike" cap="none" normalizeH="0" baseline="0" smtClean="0">
                          <a:ln>
                            <a:noFill/>
                          </a:ln>
                          <a:solidFill>
                            <a:schemeClr val="tx1"/>
                          </a:solidFill>
                          <a:effectLst>
                            <a:outerShdw blurRad="38100" dist="38100" dir="2700000" algn="tl">
                              <a:srgbClr val="FFFFFF"/>
                            </a:outerShdw>
                          </a:effectLst>
                          <a:latin typeface="SILSophia IPA93" pitchFamily="2" charset="2"/>
                        </a:rPr>
                        <a:t>d</a:t>
                      </a:r>
                    </a:p>
                  </a:txBody>
                  <a:tcPr marL="36000" marR="36000" marT="36000" marB="36000"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28575"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blipFill dpi="0" rotWithShape="1">
                      <a:blip r:embed="rId3"/>
                      <a:srcRect/>
                      <a:tile tx="0" ty="0" sx="100000" sy="100000" flip="none" algn="tl"/>
                    </a:blip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FFFFFF"/>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FFFFFF"/>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FFFFFF"/>
                            </a:outerShdw>
                          </a:effectLst>
                          <a:latin typeface="Tahoma" pitchFamily="34" charset="0"/>
                        </a:defRPr>
                      </a:lvl3pPr>
                      <a:lvl4pPr algn="l">
                        <a:spcBef>
                          <a:spcPct val="20000"/>
                        </a:spcBef>
                        <a:defRPr kumimoji="1" sz="1400">
                          <a:solidFill>
                            <a:schemeClr val="tx1"/>
                          </a:solidFill>
                          <a:effectLst>
                            <a:outerShdw blurRad="38100" dist="38100" dir="2700000" algn="tl">
                              <a:srgbClr val="FFFFFF"/>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9pPr>
                    </a:lstStyle>
                    <a:p>
                      <a:pPr marL="0" marR="0" lvl="0" indent="0" algn="ctr"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1800" b="0" i="0" u="none" strike="noStrike" cap="none" normalizeH="0" baseline="0" smtClean="0">
                          <a:ln>
                            <a:noFill/>
                          </a:ln>
                          <a:solidFill>
                            <a:schemeClr val="tx1"/>
                          </a:solidFill>
                          <a:effectLst>
                            <a:outerShdw blurRad="38100" dist="38100" dir="2700000" algn="tl">
                              <a:srgbClr val="FFFFFF"/>
                            </a:outerShdw>
                          </a:effectLst>
                          <a:latin typeface="SILSophia IPA93" pitchFamily="2" charset="2"/>
                        </a:rPr>
                        <a:t>k</a:t>
                      </a:r>
                    </a:p>
                  </a:txBody>
                  <a:tcPr marL="36000" marR="36000" marT="36000" marB="36000"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28575"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blipFill dpi="0" rotWithShape="1">
                      <a:blip r:embed="rId3"/>
                      <a:srcRect/>
                      <a:tile tx="0" ty="0" sx="100000" sy="100000" flip="none" algn="tl"/>
                    </a:blip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FFFFFF"/>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FFFFFF"/>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FFFFFF"/>
                            </a:outerShdw>
                          </a:effectLst>
                          <a:latin typeface="Tahoma" pitchFamily="34" charset="0"/>
                        </a:defRPr>
                      </a:lvl3pPr>
                      <a:lvl4pPr algn="l">
                        <a:spcBef>
                          <a:spcPct val="20000"/>
                        </a:spcBef>
                        <a:defRPr kumimoji="1" sz="1400">
                          <a:solidFill>
                            <a:schemeClr val="tx1"/>
                          </a:solidFill>
                          <a:effectLst>
                            <a:outerShdw blurRad="38100" dist="38100" dir="2700000" algn="tl">
                              <a:srgbClr val="FFFFFF"/>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9pPr>
                    </a:lstStyle>
                    <a:p>
                      <a:pPr marL="0" marR="0" lvl="0" indent="0" algn="ctr"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1800" b="0" i="0" u="none" strike="noStrike" cap="none" normalizeH="0" baseline="0" smtClean="0">
                          <a:ln>
                            <a:noFill/>
                          </a:ln>
                          <a:solidFill>
                            <a:schemeClr val="tx1"/>
                          </a:solidFill>
                          <a:effectLst>
                            <a:outerShdw blurRad="38100" dist="38100" dir="2700000" algn="tl">
                              <a:srgbClr val="FFFFFF"/>
                            </a:outerShdw>
                          </a:effectLst>
                          <a:latin typeface="SILSophia IPA93" pitchFamily="2" charset="2"/>
                        </a:rPr>
                        <a:t>g</a:t>
                      </a:r>
                    </a:p>
                  </a:txBody>
                  <a:tcPr marL="36000" marR="36000" marT="36000" marB="36000"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28575"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blipFill dpi="0" rotWithShape="1">
                      <a:blip r:embed="rId3"/>
                      <a:srcRect/>
                      <a:tile tx="0" ty="0" sx="100000" sy="100000" flip="none" algn="tl"/>
                    </a:blip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FFFFFF"/>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FFFFFF"/>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FFFFFF"/>
                            </a:outerShdw>
                          </a:effectLst>
                          <a:latin typeface="Tahoma" pitchFamily="34" charset="0"/>
                        </a:defRPr>
                      </a:lvl3pPr>
                      <a:lvl4pPr algn="l">
                        <a:spcBef>
                          <a:spcPct val="20000"/>
                        </a:spcBef>
                        <a:defRPr kumimoji="1" sz="1400">
                          <a:solidFill>
                            <a:schemeClr val="tx1"/>
                          </a:solidFill>
                          <a:effectLst>
                            <a:outerShdw blurRad="38100" dist="38100" dir="2700000" algn="tl">
                              <a:srgbClr val="FFFFFF"/>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9pPr>
                    </a:lstStyle>
                    <a:p>
                      <a:pPr marL="0" marR="0" lvl="0" indent="0" algn="ctr"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1800" b="0" i="0" u="none" strike="noStrike" cap="none" normalizeH="0" baseline="0" smtClean="0">
                          <a:ln>
                            <a:noFill/>
                          </a:ln>
                          <a:solidFill>
                            <a:schemeClr val="tx1"/>
                          </a:solidFill>
                          <a:effectLst>
                            <a:outerShdw blurRad="38100" dist="38100" dir="2700000" algn="tl">
                              <a:srgbClr val="FFFFFF"/>
                            </a:outerShdw>
                          </a:effectLst>
                          <a:latin typeface="SILSophia IPA93" pitchFamily="2" charset="2"/>
                        </a:rPr>
                        <a:t>pf</a:t>
                      </a:r>
                    </a:p>
                  </a:txBody>
                  <a:tcPr marL="36000" marR="36000" marT="36000" marB="36000"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28575"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blipFill dpi="0" rotWithShape="1">
                      <a:blip r:embed="rId3"/>
                      <a:srcRect/>
                      <a:tile tx="0" ty="0" sx="100000" sy="100000" flip="none" algn="tl"/>
                    </a:blip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FFFFFF"/>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FFFFFF"/>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FFFFFF"/>
                            </a:outerShdw>
                          </a:effectLst>
                          <a:latin typeface="Tahoma" pitchFamily="34" charset="0"/>
                        </a:defRPr>
                      </a:lvl3pPr>
                      <a:lvl4pPr algn="l">
                        <a:spcBef>
                          <a:spcPct val="20000"/>
                        </a:spcBef>
                        <a:defRPr kumimoji="1" sz="1400">
                          <a:solidFill>
                            <a:schemeClr val="tx1"/>
                          </a:solidFill>
                          <a:effectLst>
                            <a:outerShdw blurRad="38100" dist="38100" dir="2700000" algn="tl">
                              <a:srgbClr val="FFFFFF"/>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9pPr>
                    </a:lstStyle>
                    <a:p>
                      <a:pPr marL="0" marR="0" lvl="0" indent="0" algn="ctr"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1800" b="0" i="0" u="none" strike="noStrike" cap="none" normalizeH="0" baseline="0" smtClean="0">
                          <a:ln>
                            <a:noFill/>
                          </a:ln>
                          <a:solidFill>
                            <a:schemeClr val="tx1"/>
                          </a:solidFill>
                          <a:effectLst>
                            <a:outerShdw blurRad="38100" dist="38100" dir="2700000" algn="tl">
                              <a:srgbClr val="FFFFFF"/>
                            </a:outerShdw>
                          </a:effectLst>
                          <a:latin typeface="SILSophia IPA93" pitchFamily="2" charset="2"/>
                        </a:rPr>
                        <a:t>ts</a:t>
                      </a:r>
                    </a:p>
                  </a:txBody>
                  <a:tcPr marL="36000" marR="36000" marT="36000" marB="36000"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28575"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blipFill dpi="0" rotWithShape="1">
                      <a:blip r:embed="rId3"/>
                      <a:srcRect/>
                      <a:tile tx="0" ty="0" sx="100000" sy="100000" flip="none" algn="tl"/>
                    </a:blip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FFFFFF"/>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FFFFFF"/>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FFFFFF"/>
                            </a:outerShdw>
                          </a:effectLst>
                          <a:latin typeface="Tahoma" pitchFamily="34" charset="0"/>
                        </a:defRPr>
                      </a:lvl3pPr>
                      <a:lvl4pPr algn="l">
                        <a:spcBef>
                          <a:spcPct val="20000"/>
                        </a:spcBef>
                        <a:defRPr kumimoji="1" sz="1400">
                          <a:solidFill>
                            <a:schemeClr val="tx1"/>
                          </a:solidFill>
                          <a:effectLst>
                            <a:outerShdw blurRad="38100" dist="38100" dir="2700000" algn="tl">
                              <a:srgbClr val="FFFFFF"/>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9pPr>
                    </a:lstStyle>
                    <a:p>
                      <a:pPr marL="0" marR="0" lvl="0" indent="0" algn="ctr"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1800" b="0" i="0" u="none" strike="noStrike" cap="none" normalizeH="0" baseline="0" smtClean="0">
                          <a:ln>
                            <a:noFill/>
                          </a:ln>
                          <a:solidFill>
                            <a:schemeClr val="tx1"/>
                          </a:solidFill>
                          <a:effectLst>
                            <a:outerShdw blurRad="38100" dist="38100" dir="2700000" algn="tl">
                              <a:srgbClr val="FFFFFF"/>
                            </a:outerShdw>
                          </a:effectLst>
                          <a:latin typeface="SILSophia IPA93" pitchFamily="2" charset="2"/>
                        </a:rPr>
                        <a:t>tS</a:t>
                      </a:r>
                    </a:p>
                  </a:txBody>
                  <a:tcPr marL="36000" marR="36000" marT="36000" marB="36000"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28575"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blipFill dpi="0" rotWithShape="1">
                      <a:blip r:embed="rId3"/>
                      <a:srcRect/>
                      <a:tile tx="0" ty="0" sx="100000" sy="100000" flip="none" algn="tl"/>
                    </a:blip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FFFFFF"/>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FFFFFF"/>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FFFFFF"/>
                            </a:outerShdw>
                          </a:effectLst>
                          <a:latin typeface="Tahoma" pitchFamily="34" charset="0"/>
                        </a:defRPr>
                      </a:lvl3pPr>
                      <a:lvl4pPr algn="l">
                        <a:spcBef>
                          <a:spcPct val="20000"/>
                        </a:spcBef>
                        <a:defRPr kumimoji="1" sz="1400">
                          <a:solidFill>
                            <a:schemeClr val="tx1"/>
                          </a:solidFill>
                          <a:effectLst>
                            <a:outerShdw blurRad="38100" dist="38100" dir="2700000" algn="tl">
                              <a:srgbClr val="FFFFFF"/>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9pPr>
                    </a:lstStyle>
                    <a:p>
                      <a:pPr marL="0" marR="0" lvl="0" indent="0" algn="ctr"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1800" b="0" i="0" u="none" strike="noStrike" cap="none" normalizeH="0" baseline="0" smtClean="0">
                          <a:ln>
                            <a:noFill/>
                          </a:ln>
                          <a:solidFill>
                            <a:schemeClr val="tx1"/>
                          </a:solidFill>
                          <a:effectLst>
                            <a:outerShdw blurRad="38100" dist="38100" dir="2700000" algn="tl">
                              <a:srgbClr val="FFFFFF"/>
                            </a:outerShdw>
                          </a:effectLst>
                          <a:latin typeface="SILSophia IPA93" pitchFamily="2" charset="2"/>
                        </a:rPr>
                        <a:t>f</a:t>
                      </a:r>
                    </a:p>
                  </a:txBody>
                  <a:tcPr marL="36000" marR="36000" marT="36000" marB="36000"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28575"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blipFill dpi="0" rotWithShape="1">
                      <a:blip r:embed="rId3"/>
                      <a:srcRect/>
                      <a:tile tx="0" ty="0" sx="100000" sy="100000" flip="none" algn="tl"/>
                    </a:blip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FFFFFF"/>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FFFFFF"/>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FFFFFF"/>
                            </a:outerShdw>
                          </a:effectLst>
                          <a:latin typeface="Tahoma" pitchFamily="34" charset="0"/>
                        </a:defRPr>
                      </a:lvl3pPr>
                      <a:lvl4pPr algn="l">
                        <a:spcBef>
                          <a:spcPct val="20000"/>
                        </a:spcBef>
                        <a:defRPr kumimoji="1" sz="1400">
                          <a:solidFill>
                            <a:schemeClr val="tx1"/>
                          </a:solidFill>
                          <a:effectLst>
                            <a:outerShdw blurRad="38100" dist="38100" dir="2700000" algn="tl">
                              <a:srgbClr val="FFFFFF"/>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9pPr>
                    </a:lstStyle>
                    <a:p>
                      <a:pPr marL="0" marR="0" lvl="0" indent="0" algn="ctr"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1800" b="0" i="0" u="none" strike="noStrike" cap="none" normalizeH="0" baseline="0" smtClean="0">
                          <a:ln>
                            <a:noFill/>
                          </a:ln>
                          <a:solidFill>
                            <a:schemeClr val="tx1"/>
                          </a:solidFill>
                          <a:effectLst>
                            <a:outerShdw blurRad="38100" dist="38100" dir="2700000" algn="tl">
                              <a:srgbClr val="FFFFFF"/>
                            </a:outerShdw>
                          </a:effectLst>
                          <a:latin typeface="SILSophia IPA93" pitchFamily="2" charset="2"/>
                        </a:rPr>
                        <a:t>v</a:t>
                      </a:r>
                    </a:p>
                  </a:txBody>
                  <a:tcPr marL="36000" marR="36000" marT="36000" marB="36000"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28575"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blipFill dpi="0" rotWithShape="1">
                      <a:blip r:embed="rId3"/>
                      <a:srcRect/>
                      <a:tile tx="0" ty="0" sx="100000" sy="100000" flip="none" algn="tl"/>
                    </a:blip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FFFFFF"/>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FFFFFF"/>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FFFFFF"/>
                            </a:outerShdw>
                          </a:effectLst>
                          <a:latin typeface="Tahoma" pitchFamily="34" charset="0"/>
                        </a:defRPr>
                      </a:lvl3pPr>
                      <a:lvl4pPr algn="l">
                        <a:spcBef>
                          <a:spcPct val="20000"/>
                        </a:spcBef>
                        <a:defRPr kumimoji="1" sz="1400">
                          <a:solidFill>
                            <a:schemeClr val="tx1"/>
                          </a:solidFill>
                          <a:effectLst>
                            <a:outerShdw blurRad="38100" dist="38100" dir="2700000" algn="tl">
                              <a:srgbClr val="FFFFFF"/>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9pPr>
                    </a:lstStyle>
                    <a:p>
                      <a:pPr marL="0" marR="0" lvl="0" indent="0" algn="ctr"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1800" b="0" i="0" u="none" strike="noStrike" cap="none" normalizeH="0" baseline="0" smtClean="0">
                          <a:ln>
                            <a:noFill/>
                          </a:ln>
                          <a:solidFill>
                            <a:schemeClr val="tx1"/>
                          </a:solidFill>
                          <a:effectLst>
                            <a:outerShdw blurRad="38100" dist="38100" dir="2700000" algn="tl">
                              <a:srgbClr val="FFFFFF"/>
                            </a:outerShdw>
                          </a:effectLst>
                          <a:latin typeface="SILSophia IPA93" pitchFamily="2" charset="2"/>
                        </a:rPr>
                        <a:t>s </a:t>
                      </a:r>
                    </a:p>
                  </a:txBody>
                  <a:tcPr marL="36000" marR="36000" marT="36000" marB="36000"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28575"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blipFill dpi="0" rotWithShape="1">
                      <a:blip r:embed="rId3"/>
                      <a:srcRect/>
                      <a:tile tx="0" ty="0" sx="100000" sy="100000" flip="none" algn="tl"/>
                    </a:blip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FFFFFF"/>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FFFFFF"/>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FFFFFF"/>
                            </a:outerShdw>
                          </a:effectLst>
                          <a:latin typeface="Tahoma" pitchFamily="34" charset="0"/>
                        </a:defRPr>
                      </a:lvl3pPr>
                      <a:lvl4pPr algn="l">
                        <a:spcBef>
                          <a:spcPct val="20000"/>
                        </a:spcBef>
                        <a:defRPr kumimoji="1" sz="1400">
                          <a:solidFill>
                            <a:schemeClr val="tx1"/>
                          </a:solidFill>
                          <a:effectLst>
                            <a:outerShdw blurRad="38100" dist="38100" dir="2700000" algn="tl">
                              <a:srgbClr val="FFFFFF"/>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9pPr>
                    </a:lstStyle>
                    <a:p>
                      <a:pPr marL="0" marR="0" lvl="0" indent="0" algn="ctr"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1800" b="0" i="0" u="none" strike="noStrike" cap="none" normalizeH="0" baseline="0" smtClean="0">
                          <a:ln>
                            <a:noFill/>
                          </a:ln>
                          <a:solidFill>
                            <a:schemeClr val="tx1"/>
                          </a:solidFill>
                          <a:effectLst>
                            <a:outerShdw blurRad="38100" dist="38100" dir="2700000" algn="tl">
                              <a:srgbClr val="FFFFFF"/>
                            </a:outerShdw>
                          </a:effectLst>
                          <a:latin typeface="SILSophia IPA93" pitchFamily="2" charset="2"/>
                        </a:rPr>
                        <a:t>z</a:t>
                      </a:r>
                    </a:p>
                  </a:txBody>
                  <a:tcPr marL="36000" marR="36000" marT="36000" marB="36000"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28575"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blipFill dpi="0" rotWithShape="1">
                      <a:blip r:embed="rId3"/>
                      <a:srcRect/>
                      <a:tile tx="0" ty="0" sx="100000" sy="100000" flip="none" algn="tl"/>
                    </a:blip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FFFFFF"/>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FFFFFF"/>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FFFFFF"/>
                            </a:outerShdw>
                          </a:effectLst>
                          <a:latin typeface="Tahoma" pitchFamily="34" charset="0"/>
                        </a:defRPr>
                      </a:lvl3pPr>
                      <a:lvl4pPr algn="l">
                        <a:spcBef>
                          <a:spcPct val="20000"/>
                        </a:spcBef>
                        <a:defRPr kumimoji="1" sz="1400">
                          <a:solidFill>
                            <a:schemeClr val="tx1"/>
                          </a:solidFill>
                          <a:effectLst>
                            <a:outerShdw blurRad="38100" dist="38100" dir="2700000" algn="tl">
                              <a:srgbClr val="FFFFFF"/>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9pPr>
                    </a:lstStyle>
                    <a:p>
                      <a:pPr marL="0" marR="0" lvl="0" indent="0" algn="ctr"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1800" b="0" i="0" u="none" strike="noStrike" cap="none" normalizeH="0" baseline="0" smtClean="0">
                          <a:ln>
                            <a:noFill/>
                          </a:ln>
                          <a:solidFill>
                            <a:schemeClr val="tx1"/>
                          </a:solidFill>
                          <a:effectLst>
                            <a:outerShdw blurRad="38100" dist="38100" dir="2700000" algn="tl">
                              <a:srgbClr val="FFFFFF"/>
                            </a:outerShdw>
                          </a:effectLst>
                          <a:latin typeface="SILSophia IPA93" pitchFamily="2" charset="2"/>
                        </a:rPr>
                        <a:t>S</a:t>
                      </a:r>
                    </a:p>
                  </a:txBody>
                  <a:tcPr marL="36000" marR="36000" marT="36000" marB="36000"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28575"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blipFill dpi="0" rotWithShape="1">
                      <a:blip r:embed="rId3"/>
                      <a:srcRect/>
                      <a:tile tx="0" ty="0" sx="100000" sy="100000" flip="none" algn="tl"/>
                    </a:blip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FFFFFF"/>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FFFFFF"/>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FFFFFF"/>
                            </a:outerShdw>
                          </a:effectLst>
                          <a:latin typeface="Tahoma" pitchFamily="34" charset="0"/>
                        </a:defRPr>
                      </a:lvl3pPr>
                      <a:lvl4pPr algn="l">
                        <a:spcBef>
                          <a:spcPct val="20000"/>
                        </a:spcBef>
                        <a:defRPr kumimoji="1" sz="1400">
                          <a:solidFill>
                            <a:schemeClr val="tx1"/>
                          </a:solidFill>
                          <a:effectLst>
                            <a:outerShdw blurRad="38100" dist="38100" dir="2700000" algn="tl">
                              <a:srgbClr val="FFFFFF"/>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9pPr>
                    </a:lstStyle>
                    <a:p>
                      <a:pPr marL="0" marR="0" lvl="0" indent="0" algn="ctr"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1800" b="0" i="0" u="none" strike="noStrike" cap="none" normalizeH="0" baseline="0" smtClean="0">
                          <a:ln>
                            <a:noFill/>
                          </a:ln>
                          <a:solidFill>
                            <a:schemeClr val="tx1"/>
                          </a:solidFill>
                          <a:effectLst>
                            <a:outerShdw blurRad="38100" dist="38100" dir="2700000" algn="tl">
                              <a:srgbClr val="FFFFFF"/>
                            </a:outerShdw>
                          </a:effectLst>
                          <a:latin typeface="SILSophia IPA93" pitchFamily="2" charset="2"/>
                        </a:rPr>
                        <a:t>C</a:t>
                      </a:r>
                    </a:p>
                  </a:txBody>
                  <a:tcPr marL="36000" marR="36000" marT="36000" marB="36000"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28575"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blipFill dpi="0" rotWithShape="1">
                      <a:blip r:embed="rId3"/>
                      <a:srcRect/>
                      <a:tile tx="0" ty="0" sx="100000" sy="100000" flip="none" algn="tl"/>
                    </a:blip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FFFFFF"/>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FFFFFF"/>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FFFFFF"/>
                            </a:outerShdw>
                          </a:effectLst>
                          <a:latin typeface="Tahoma" pitchFamily="34" charset="0"/>
                        </a:defRPr>
                      </a:lvl3pPr>
                      <a:lvl4pPr algn="l">
                        <a:spcBef>
                          <a:spcPct val="20000"/>
                        </a:spcBef>
                        <a:defRPr kumimoji="1" sz="1400">
                          <a:solidFill>
                            <a:schemeClr val="tx1"/>
                          </a:solidFill>
                          <a:effectLst>
                            <a:outerShdw blurRad="38100" dist="38100" dir="2700000" algn="tl">
                              <a:srgbClr val="FFFFFF"/>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9pPr>
                    </a:lstStyle>
                    <a:p>
                      <a:pPr marL="0" marR="0" lvl="0" indent="0" algn="ctr"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1800" b="0" i="0" u="none" strike="noStrike" cap="none" normalizeH="0" baseline="0" smtClean="0">
                          <a:ln>
                            <a:noFill/>
                          </a:ln>
                          <a:solidFill>
                            <a:schemeClr val="tx1"/>
                          </a:solidFill>
                          <a:effectLst>
                            <a:outerShdw blurRad="38100" dist="38100" dir="2700000" algn="tl">
                              <a:srgbClr val="FFFFFF"/>
                            </a:outerShdw>
                          </a:effectLst>
                          <a:latin typeface="SILSophia IPA93" pitchFamily="2" charset="2"/>
                        </a:rPr>
                        <a:t>Æ</a:t>
                      </a:r>
                    </a:p>
                  </a:txBody>
                  <a:tcPr marL="36000" marR="36000" marT="36000" marB="36000"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28575"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blipFill dpi="0" rotWithShape="1">
                      <a:blip r:embed="rId3"/>
                      <a:srcRect/>
                      <a:tile tx="0" ty="0" sx="100000" sy="100000" flip="none" algn="tl"/>
                    </a:blip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FFFFFF"/>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FFFFFF"/>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FFFFFF"/>
                            </a:outerShdw>
                          </a:effectLst>
                          <a:latin typeface="Tahoma" pitchFamily="34" charset="0"/>
                        </a:defRPr>
                      </a:lvl3pPr>
                      <a:lvl4pPr algn="l">
                        <a:spcBef>
                          <a:spcPct val="20000"/>
                        </a:spcBef>
                        <a:defRPr kumimoji="1" sz="1400">
                          <a:solidFill>
                            <a:schemeClr val="tx1"/>
                          </a:solidFill>
                          <a:effectLst>
                            <a:outerShdw blurRad="38100" dist="38100" dir="2700000" algn="tl">
                              <a:srgbClr val="FFFFFF"/>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9pPr>
                    </a:lstStyle>
                    <a:p>
                      <a:pPr marL="0" marR="0" lvl="0" indent="0" algn="ctr"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1800" b="0" i="0" u="none" strike="noStrike" cap="none" normalizeH="0" baseline="0" smtClean="0">
                          <a:ln>
                            <a:noFill/>
                          </a:ln>
                          <a:solidFill>
                            <a:schemeClr val="tx1"/>
                          </a:solidFill>
                          <a:effectLst>
                            <a:outerShdw blurRad="38100" dist="38100" dir="2700000" algn="tl">
                              <a:srgbClr val="FFFFFF"/>
                            </a:outerShdw>
                          </a:effectLst>
                          <a:latin typeface="SILSophia IPA93" pitchFamily="2" charset="2"/>
                        </a:rPr>
                        <a:t>x</a:t>
                      </a:r>
                    </a:p>
                  </a:txBody>
                  <a:tcPr marL="36000" marR="36000" marT="36000" marB="36000"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28575"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blipFill dpi="0" rotWithShape="1">
                      <a:blip r:embed="rId3"/>
                      <a:srcRect/>
                      <a:tile tx="0" ty="0" sx="100000" sy="100000" flip="none" algn="tl"/>
                    </a:blip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FFFFFF"/>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FFFFFF"/>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FFFFFF"/>
                            </a:outerShdw>
                          </a:effectLst>
                          <a:latin typeface="Tahoma" pitchFamily="34" charset="0"/>
                        </a:defRPr>
                      </a:lvl3pPr>
                      <a:lvl4pPr algn="l">
                        <a:spcBef>
                          <a:spcPct val="20000"/>
                        </a:spcBef>
                        <a:defRPr kumimoji="1" sz="1400">
                          <a:solidFill>
                            <a:schemeClr val="tx1"/>
                          </a:solidFill>
                          <a:effectLst>
                            <a:outerShdw blurRad="38100" dist="38100" dir="2700000" algn="tl">
                              <a:srgbClr val="FFFFFF"/>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9pPr>
                    </a:lstStyle>
                    <a:p>
                      <a:pPr marL="0" marR="0" lvl="0" indent="0" algn="ctr"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1800" b="0" i="0" u="none" strike="noStrike" cap="none" normalizeH="0" baseline="0" smtClean="0">
                          <a:ln>
                            <a:noFill/>
                          </a:ln>
                          <a:solidFill>
                            <a:schemeClr val="tx1"/>
                          </a:solidFill>
                          <a:effectLst>
                            <a:outerShdw blurRad="38100" dist="38100" dir="2700000" algn="tl">
                              <a:srgbClr val="FFFFFF"/>
                            </a:outerShdw>
                          </a:effectLst>
                          <a:latin typeface="SILSophia IPA93" pitchFamily="2" charset="2"/>
                        </a:rPr>
                        <a:t>Ò</a:t>
                      </a:r>
                    </a:p>
                  </a:txBody>
                  <a:tcPr marL="36000" marR="36000" marT="36000" marB="36000"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28575"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blipFill dpi="0" rotWithShape="1">
                      <a:blip r:embed="rId3"/>
                      <a:srcRect/>
                      <a:tile tx="0" ty="0" sx="100000" sy="100000" flip="none" algn="tl"/>
                    </a:blip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FFFFFF"/>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FFFFFF"/>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FFFFFF"/>
                            </a:outerShdw>
                          </a:effectLst>
                          <a:latin typeface="Tahoma" pitchFamily="34" charset="0"/>
                        </a:defRPr>
                      </a:lvl3pPr>
                      <a:lvl4pPr algn="l">
                        <a:spcBef>
                          <a:spcPct val="20000"/>
                        </a:spcBef>
                        <a:defRPr kumimoji="1" sz="1400">
                          <a:solidFill>
                            <a:schemeClr val="tx1"/>
                          </a:solidFill>
                          <a:effectLst>
                            <a:outerShdw blurRad="38100" dist="38100" dir="2700000" algn="tl">
                              <a:srgbClr val="FFFFFF"/>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9pPr>
                    </a:lstStyle>
                    <a:p>
                      <a:pPr marL="0" marR="0" lvl="0" indent="0" algn="ctr"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1800" b="0" i="0" u="none" strike="noStrike" cap="none" normalizeH="0" baseline="0" smtClean="0">
                          <a:ln>
                            <a:noFill/>
                          </a:ln>
                          <a:solidFill>
                            <a:schemeClr val="tx1"/>
                          </a:solidFill>
                          <a:effectLst>
                            <a:outerShdw blurRad="38100" dist="38100" dir="2700000" algn="tl">
                              <a:srgbClr val="FFFFFF"/>
                            </a:outerShdw>
                          </a:effectLst>
                          <a:latin typeface="SILSophia IPA93" pitchFamily="2" charset="2"/>
                        </a:rPr>
                        <a:t>h</a:t>
                      </a:r>
                    </a:p>
                  </a:txBody>
                  <a:tcPr marL="36000" marR="36000" marT="36000" marB="36000"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28575"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blipFill dpi="0" rotWithShape="1">
                      <a:blip r:embed="rId3"/>
                      <a:srcRect/>
                      <a:tile tx="0" ty="0" sx="100000" sy="100000" flip="none" algn="tl"/>
                    </a:blip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FFFFFF"/>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FFFFFF"/>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FFFFFF"/>
                            </a:outerShdw>
                          </a:effectLst>
                          <a:latin typeface="Tahoma" pitchFamily="34" charset="0"/>
                        </a:defRPr>
                      </a:lvl3pPr>
                      <a:lvl4pPr algn="l">
                        <a:spcBef>
                          <a:spcPct val="20000"/>
                        </a:spcBef>
                        <a:defRPr kumimoji="1" sz="1400">
                          <a:solidFill>
                            <a:schemeClr val="tx1"/>
                          </a:solidFill>
                          <a:effectLst>
                            <a:outerShdw blurRad="38100" dist="38100" dir="2700000" algn="tl">
                              <a:srgbClr val="FFFFFF"/>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9pPr>
                    </a:lstStyle>
                    <a:p>
                      <a:pPr marL="0" marR="0" lvl="0" indent="0" algn="ctr"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1800" b="0" i="0" u="none" strike="noStrike" cap="none" normalizeH="0" baseline="0" smtClean="0">
                          <a:ln>
                            <a:noFill/>
                          </a:ln>
                          <a:solidFill>
                            <a:schemeClr val="tx1"/>
                          </a:solidFill>
                          <a:effectLst>
                            <a:outerShdw blurRad="38100" dist="38100" dir="2700000" algn="tl">
                              <a:srgbClr val="FFFFFF"/>
                            </a:outerShdw>
                          </a:effectLst>
                          <a:latin typeface="SILSophia IPA93" pitchFamily="2" charset="2"/>
                        </a:rPr>
                        <a:t>m</a:t>
                      </a:r>
                    </a:p>
                  </a:txBody>
                  <a:tcPr marL="36000" marR="36000" marT="36000" marB="36000"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28575"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blipFill dpi="0" rotWithShape="1">
                      <a:blip r:embed="rId3"/>
                      <a:srcRect/>
                      <a:tile tx="0" ty="0" sx="100000" sy="100000" flip="none" algn="tl"/>
                    </a:blip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FFFFFF"/>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FFFFFF"/>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FFFFFF"/>
                            </a:outerShdw>
                          </a:effectLst>
                          <a:latin typeface="Tahoma" pitchFamily="34" charset="0"/>
                        </a:defRPr>
                      </a:lvl3pPr>
                      <a:lvl4pPr algn="l">
                        <a:spcBef>
                          <a:spcPct val="20000"/>
                        </a:spcBef>
                        <a:defRPr kumimoji="1" sz="1400">
                          <a:solidFill>
                            <a:schemeClr val="tx1"/>
                          </a:solidFill>
                          <a:effectLst>
                            <a:outerShdw blurRad="38100" dist="38100" dir="2700000" algn="tl">
                              <a:srgbClr val="FFFFFF"/>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9pPr>
                    </a:lstStyle>
                    <a:p>
                      <a:pPr marL="0" marR="0" lvl="0" indent="0" algn="ctr"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1800" b="0" i="0" u="none" strike="noStrike" cap="none" normalizeH="0" baseline="0" smtClean="0">
                          <a:ln>
                            <a:noFill/>
                          </a:ln>
                          <a:solidFill>
                            <a:schemeClr val="tx1"/>
                          </a:solidFill>
                          <a:effectLst>
                            <a:outerShdw blurRad="38100" dist="38100" dir="2700000" algn="tl">
                              <a:srgbClr val="FFFFFF"/>
                            </a:outerShdw>
                          </a:effectLst>
                          <a:latin typeface="SILSophia IPA93" pitchFamily="2" charset="2"/>
                        </a:rPr>
                        <a:t>n</a:t>
                      </a:r>
                    </a:p>
                  </a:txBody>
                  <a:tcPr marL="36000" marR="36000" marT="36000" marB="36000"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28575"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blipFill dpi="0" rotWithShape="1">
                      <a:blip r:embed="rId3"/>
                      <a:srcRect/>
                      <a:tile tx="0" ty="0" sx="100000" sy="100000" flip="none" algn="tl"/>
                    </a:blip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FFFFFF"/>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FFFFFF"/>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FFFFFF"/>
                            </a:outerShdw>
                          </a:effectLst>
                          <a:latin typeface="Tahoma" pitchFamily="34" charset="0"/>
                        </a:defRPr>
                      </a:lvl3pPr>
                      <a:lvl4pPr algn="l">
                        <a:spcBef>
                          <a:spcPct val="20000"/>
                        </a:spcBef>
                        <a:defRPr kumimoji="1" sz="1400">
                          <a:solidFill>
                            <a:schemeClr val="tx1"/>
                          </a:solidFill>
                          <a:effectLst>
                            <a:outerShdw blurRad="38100" dist="38100" dir="2700000" algn="tl">
                              <a:srgbClr val="FFFFFF"/>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9pPr>
                    </a:lstStyle>
                    <a:p>
                      <a:pPr marL="0" marR="0" lvl="0" indent="0" algn="ctr"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1800" b="0" i="0" u="none" strike="noStrike" cap="none" normalizeH="0" baseline="0" smtClean="0">
                          <a:ln>
                            <a:noFill/>
                          </a:ln>
                          <a:solidFill>
                            <a:schemeClr val="tx1"/>
                          </a:solidFill>
                          <a:effectLst>
                            <a:outerShdw blurRad="38100" dist="38100" dir="2700000" algn="tl">
                              <a:srgbClr val="FFFFFF"/>
                            </a:outerShdw>
                          </a:effectLst>
                          <a:latin typeface="SILSophia IPA93" pitchFamily="2" charset="2"/>
                        </a:rPr>
                        <a:t>N</a:t>
                      </a:r>
                    </a:p>
                  </a:txBody>
                  <a:tcPr marL="36000" marR="36000" marT="36000" marB="36000"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28575"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blipFill dpi="0" rotWithShape="1">
                      <a:blip r:embed="rId3"/>
                      <a:srcRect/>
                      <a:tile tx="0" ty="0" sx="100000" sy="100000" flip="none" algn="tl"/>
                    </a:blip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FFFFFF"/>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FFFFFF"/>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FFFFFF"/>
                            </a:outerShdw>
                          </a:effectLst>
                          <a:latin typeface="Tahoma" pitchFamily="34" charset="0"/>
                        </a:defRPr>
                      </a:lvl3pPr>
                      <a:lvl4pPr algn="l">
                        <a:spcBef>
                          <a:spcPct val="20000"/>
                        </a:spcBef>
                        <a:defRPr kumimoji="1" sz="1400">
                          <a:solidFill>
                            <a:schemeClr val="tx1"/>
                          </a:solidFill>
                          <a:effectLst>
                            <a:outerShdw blurRad="38100" dist="38100" dir="2700000" algn="tl">
                              <a:srgbClr val="FFFFFF"/>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9pPr>
                    </a:lstStyle>
                    <a:p>
                      <a:pPr marL="0" marR="0" lvl="0" indent="0" algn="ctr"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1800" b="0" i="0" u="none" strike="noStrike" cap="none" normalizeH="0" baseline="0" smtClean="0">
                          <a:ln>
                            <a:noFill/>
                          </a:ln>
                          <a:solidFill>
                            <a:schemeClr val="tx1"/>
                          </a:solidFill>
                          <a:effectLst>
                            <a:outerShdw blurRad="38100" dist="38100" dir="2700000" algn="tl">
                              <a:srgbClr val="FFFFFF"/>
                            </a:outerShdw>
                          </a:effectLst>
                          <a:latin typeface="SILSophia IPA93" pitchFamily="2" charset="2"/>
                        </a:rPr>
                        <a:t>l</a:t>
                      </a:r>
                    </a:p>
                  </a:txBody>
                  <a:tcPr marL="36000" marR="36000" marT="36000" marB="36000"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28575"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blipFill dpi="0" rotWithShape="1">
                      <a:blip r:embed="rId3"/>
                      <a:srcRect/>
                      <a:tile tx="0" ty="0" sx="100000" sy="100000" flip="none" algn="tl"/>
                    </a:blipFill>
                  </a:tcPr>
                </a:tc>
              </a:tr>
              <a:tr h="417513">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FFFFFF"/>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FFFFFF"/>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FFFFFF"/>
                            </a:outerShdw>
                          </a:effectLst>
                          <a:latin typeface="Tahoma" pitchFamily="34" charset="0"/>
                        </a:defRPr>
                      </a:lvl3pPr>
                      <a:lvl4pPr algn="l">
                        <a:spcBef>
                          <a:spcPct val="20000"/>
                        </a:spcBef>
                        <a:defRPr kumimoji="1" sz="1400">
                          <a:solidFill>
                            <a:schemeClr val="tx1"/>
                          </a:solidFill>
                          <a:effectLst>
                            <a:outerShdw blurRad="38100" dist="38100" dir="2700000" algn="tl">
                              <a:srgbClr val="FFFFFF"/>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1800" b="0" i="0" u="none" strike="noStrike" cap="none" normalizeH="0" baseline="0" smtClean="0">
                          <a:ln>
                            <a:noFill/>
                          </a:ln>
                          <a:solidFill>
                            <a:schemeClr val="tx1"/>
                          </a:solidFill>
                          <a:effectLst>
                            <a:outerShdw blurRad="38100" dist="38100" dir="2700000" algn="tl">
                              <a:srgbClr val="FFFFFF"/>
                            </a:outerShdw>
                          </a:effectLst>
                          <a:latin typeface="Tahoma" pitchFamily="34" charset="0"/>
                        </a:rPr>
                        <a:t>sonor</a:t>
                      </a:r>
                    </a:p>
                  </a:txBody>
                  <a:tcPr marL="36000" marR="36000" marT="36000" marB="36000"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solidFill>
                      <a:srgbClr val="FFFFCC"/>
                    </a:solid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ctr"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1600" b="0" i="0" u="none" strike="noStrike" cap="none" normalizeH="0" baseline="0" smtClean="0">
                          <a:ln>
                            <a:noFill/>
                          </a:ln>
                          <a:solidFill>
                            <a:schemeClr val="tx1"/>
                          </a:solidFill>
                          <a:effectLst>
                            <a:outerShdw blurRad="38100" dist="38100" dir="2700000" algn="tl">
                              <a:srgbClr val="C0C0C0"/>
                            </a:outerShdw>
                          </a:effectLst>
                          <a:latin typeface="Symbol" pitchFamily="18" charset="2"/>
                        </a:rPr>
                        <a:t>-</a:t>
                      </a:r>
                    </a:p>
                  </a:txBody>
                  <a:tcPr marL="36000" marR="36000" marT="36000" marB="36000"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solidFill>
                      <a:schemeClr val="accent1"/>
                    </a:solid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ctr"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1600" b="0" i="0" u="none" strike="noStrike" cap="none" normalizeH="0" baseline="0" smtClean="0">
                          <a:ln>
                            <a:noFill/>
                          </a:ln>
                          <a:solidFill>
                            <a:schemeClr val="tx1"/>
                          </a:solidFill>
                          <a:effectLst>
                            <a:outerShdw blurRad="38100" dist="38100" dir="2700000" algn="tl">
                              <a:srgbClr val="C0C0C0"/>
                            </a:outerShdw>
                          </a:effectLst>
                          <a:latin typeface="Symbol" pitchFamily="18" charset="2"/>
                        </a:rPr>
                        <a:t>-</a:t>
                      </a:r>
                    </a:p>
                  </a:txBody>
                  <a:tcPr marL="36000" marR="36000" marT="36000" marB="36000"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solidFill>
                      <a:schemeClr val="accent1"/>
                    </a:solid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ctr"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1600" b="0" i="0" u="none" strike="noStrike" cap="none" normalizeH="0" baseline="0" smtClean="0">
                          <a:ln>
                            <a:noFill/>
                          </a:ln>
                          <a:solidFill>
                            <a:schemeClr val="tx1"/>
                          </a:solidFill>
                          <a:effectLst>
                            <a:outerShdw blurRad="38100" dist="38100" dir="2700000" algn="tl">
                              <a:srgbClr val="C0C0C0"/>
                            </a:outerShdw>
                          </a:effectLst>
                          <a:latin typeface="Symbol" pitchFamily="18" charset="2"/>
                        </a:rPr>
                        <a:t>-</a:t>
                      </a:r>
                    </a:p>
                  </a:txBody>
                  <a:tcPr marL="36000" marR="36000" marT="36000" marB="36000"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solidFill>
                      <a:schemeClr val="accent1"/>
                    </a:solid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ctr"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1600" b="0" i="0" u="none" strike="noStrike" cap="none" normalizeH="0" baseline="0" smtClean="0">
                          <a:ln>
                            <a:noFill/>
                          </a:ln>
                          <a:solidFill>
                            <a:schemeClr val="tx1"/>
                          </a:solidFill>
                          <a:effectLst>
                            <a:outerShdw blurRad="38100" dist="38100" dir="2700000" algn="tl">
                              <a:srgbClr val="C0C0C0"/>
                            </a:outerShdw>
                          </a:effectLst>
                          <a:latin typeface="Symbol" pitchFamily="18" charset="2"/>
                        </a:rPr>
                        <a:t>-</a:t>
                      </a:r>
                    </a:p>
                  </a:txBody>
                  <a:tcPr marL="36000" marR="36000" marT="36000" marB="36000"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solidFill>
                      <a:schemeClr val="accent1"/>
                    </a:solid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ctr"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1600" b="0" i="0" u="none" strike="noStrike" cap="none" normalizeH="0" baseline="0" smtClean="0">
                          <a:ln>
                            <a:noFill/>
                          </a:ln>
                          <a:solidFill>
                            <a:schemeClr val="tx1"/>
                          </a:solidFill>
                          <a:effectLst>
                            <a:outerShdw blurRad="38100" dist="38100" dir="2700000" algn="tl">
                              <a:srgbClr val="C0C0C0"/>
                            </a:outerShdw>
                          </a:effectLst>
                          <a:latin typeface="Symbol" pitchFamily="18" charset="2"/>
                        </a:rPr>
                        <a:t>-</a:t>
                      </a:r>
                    </a:p>
                  </a:txBody>
                  <a:tcPr marL="36000" marR="36000" marT="36000" marB="36000"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solidFill>
                      <a:schemeClr val="accent1"/>
                    </a:solid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ctr"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1600" b="0" i="0" u="none" strike="noStrike" cap="none" normalizeH="0" baseline="0" smtClean="0">
                          <a:ln>
                            <a:noFill/>
                          </a:ln>
                          <a:solidFill>
                            <a:schemeClr val="tx1"/>
                          </a:solidFill>
                          <a:effectLst>
                            <a:outerShdw blurRad="38100" dist="38100" dir="2700000" algn="tl">
                              <a:srgbClr val="C0C0C0"/>
                            </a:outerShdw>
                          </a:effectLst>
                          <a:latin typeface="Symbol" pitchFamily="18" charset="2"/>
                        </a:rPr>
                        <a:t>-</a:t>
                      </a:r>
                    </a:p>
                  </a:txBody>
                  <a:tcPr marL="36000" marR="36000" marT="36000" marB="36000"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solidFill>
                      <a:schemeClr val="accent1"/>
                    </a:solid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ctr"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1600" b="0" i="0" u="none" strike="noStrike" cap="none" normalizeH="0" baseline="0" smtClean="0">
                          <a:ln>
                            <a:noFill/>
                          </a:ln>
                          <a:solidFill>
                            <a:schemeClr val="tx1"/>
                          </a:solidFill>
                          <a:effectLst>
                            <a:outerShdw blurRad="38100" dist="38100" dir="2700000" algn="tl">
                              <a:srgbClr val="C0C0C0"/>
                            </a:outerShdw>
                          </a:effectLst>
                          <a:latin typeface="Symbol" pitchFamily="18" charset="2"/>
                        </a:rPr>
                        <a:t>-</a:t>
                      </a:r>
                    </a:p>
                  </a:txBody>
                  <a:tcPr marL="36000" marR="36000" marT="36000" marB="36000"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solidFill>
                      <a:schemeClr val="accent1"/>
                    </a:solid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ctr"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1600" b="0" i="0" u="none" strike="noStrike" cap="none" normalizeH="0" baseline="0" smtClean="0">
                          <a:ln>
                            <a:noFill/>
                          </a:ln>
                          <a:solidFill>
                            <a:schemeClr val="tx1"/>
                          </a:solidFill>
                          <a:effectLst>
                            <a:outerShdw blurRad="38100" dist="38100" dir="2700000" algn="tl">
                              <a:srgbClr val="C0C0C0"/>
                            </a:outerShdw>
                          </a:effectLst>
                          <a:latin typeface="Symbol" pitchFamily="18" charset="2"/>
                        </a:rPr>
                        <a:t>-</a:t>
                      </a:r>
                    </a:p>
                  </a:txBody>
                  <a:tcPr marL="36000" marR="36000" marT="36000" marB="36000"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solidFill>
                      <a:schemeClr val="accent1"/>
                    </a:solid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ctr"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1600" b="0" i="0" u="none" strike="noStrike" cap="none" normalizeH="0" baseline="0" smtClean="0">
                          <a:ln>
                            <a:noFill/>
                          </a:ln>
                          <a:solidFill>
                            <a:schemeClr val="tx1"/>
                          </a:solidFill>
                          <a:effectLst>
                            <a:outerShdw blurRad="38100" dist="38100" dir="2700000" algn="tl">
                              <a:srgbClr val="C0C0C0"/>
                            </a:outerShdw>
                          </a:effectLst>
                          <a:latin typeface="Symbol" pitchFamily="18" charset="2"/>
                        </a:rPr>
                        <a:t>-</a:t>
                      </a:r>
                    </a:p>
                  </a:txBody>
                  <a:tcPr marL="36000" marR="36000" marT="36000" marB="36000"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solidFill>
                      <a:schemeClr val="accent1"/>
                    </a:solid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ctr"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1600" b="0" i="0" u="none" strike="noStrike" cap="none" normalizeH="0" baseline="0" smtClean="0">
                          <a:ln>
                            <a:noFill/>
                          </a:ln>
                          <a:solidFill>
                            <a:schemeClr val="tx1"/>
                          </a:solidFill>
                          <a:effectLst>
                            <a:outerShdw blurRad="38100" dist="38100" dir="2700000" algn="tl">
                              <a:srgbClr val="C0C0C0"/>
                            </a:outerShdw>
                          </a:effectLst>
                          <a:latin typeface="Symbol" pitchFamily="18" charset="2"/>
                        </a:rPr>
                        <a:t>-</a:t>
                      </a:r>
                    </a:p>
                  </a:txBody>
                  <a:tcPr marL="36000" marR="36000" marT="36000" marB="36000"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solidFill>
                      <a:schemeClr val="accent1"/>
                    </a:solid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ctr"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1600" b="0" i="0" u="none" strike="noStrike" cap="none" normalizeH="0" baseline="0" smtClean="0">
                          <a:ln>
                            <a:noFill/>
                          </a:ln>
                          <a:solidFill>
                            <a:schemeClr val="tx1"/>
                          </a:solidFill>
                          <a:effectLst>
                            <a:outerShdw blurRad="38100" dist="38100" dir="2700000" algn="tl">
                              <a:srgbClr val="C0C0C0"/>
                            </a:outerShdw>
                          </a:effectLst>
                          <a:latin typeface="Symbol" pitchFamily="18" charset="2"/>
                        </a:rPr>
                        <a:t>-</a:t>
                      </a:r>
                    </a:p>
                  </a:txBody>
                  <a:tcPr marL="36000" marR="36000" marT="36000" marB="36000"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solidFill>
                      <a:schemeClr val="accent1"/>
                    </a:solid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ctr"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1600" b="0" i="0" u="none" strike="noStrike" cap="none" normalizeH="0" baseline="0" smtClean="0">
                          <a:ln>
                            <a:noFill/>
                          </a:ln>
                          <a:solidFill>
                            <a:schemeClr val="tx1"/>
                          </a:solidFill>
                          <a:effectLst>
                            <a:outerShdw blurRad="38100" dist="38100" dir="2700000" algn="tl">
                              <a:srgbClr val="C0C0C0"/>
                            </a:outerShdw>
                          </a:effectLst>
                          <a:latin typeface="Symbol" pitchFamily="18" charset="2"/>
                        </a:rPr>
                        <a:t>-</a:t>
                      </a:r>
                    </a:p>
                  </a:txBody>
                  <a:tcPr marL="36000" marR="36000" marT="36000" marB="36000"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solidFill>
                      <a:schemeClr val="accent1"/>
                    </a:solid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ctr"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1600" b="0" i="0" u="none" strike="noStrike" cap="none" normalizeH="0" baseline="0" smtClean="0">
                          <a:ln>
                            <a:noFill/>
                          </a:ln>
                          <a:solidFill>
                            <a:schemeClr val="tx1"/>
                          </a:solidFill>
                          <a:effectLst>
                            <a:outerShdw blurRad="38100" dist="38100" dir="2700000" algn="tl">
                              <a:srgbClr val="C0C0C0"/>
                            </a:outerShdw>
                          </a:effectLst>
                          <a:latin typeface="Symbol" pitchFamily="18" charset="2"/>
                        </a:rPr>
                        <a:t>-</a:t>
                      </a:r>
                    </a:p>
                  </a:txBody>
                  <a:tcPr marL="36000" marR="36000" marT="36000" marB="36000"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solidFill>
                      <a:schemeClr val="accent1"/>
                    </a:solid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ctr"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1600" b="0" i="0" u="none" strike="noStrike" cap="none" normalizeH="0" baseline="0" smtClean="0">
                          <a:ln>
                            <a:noFill/>
                          </a:ln>
                          <a:solidFill>
                            <a:schemeClr val="tx1"/>
                          </a:solidFill>
                          <a:effectLst>
                            <a:outerShdw blurRad="38100" dist="38100" dir="2700000" algn="tl">
                              <a:srgbClr val="C0C0C0"/>
                            </a:outerShdw>
                          </a:effectLst>
                          <a:latin typeface="Symbol" pitchFamily="18" charset="2"/>
                        </a:rPr>
                        <a:t>-</a:t>
                      </a:r>
                    </a:p>
                  </a:txBody>
                  <a:tcPr marL="36000" marR="36000" marT="36000" marB="36000"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solidFill>
                      <a:schemeClr val="accent1"/>
                    </a:solid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ctr"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1600" b="0" i="0" u="none" strike="noStrike" cap="none" normalizeH="0" baseline="0" smtClean="0">
                          <a:ln>
                            <a:noFill/>
                          </a:ln>
                          <a:solidFill>
                            <a:schemeClr val="tx1"/>
                          </a:solidFill>
                          <a:effectLst>
                            <a:outerShdw blurRad="38100" dist="38100" dir="2700000" algn="tl">
                              <a:srgbClr val="C0C0C0"/>
                            </a:outerShdw>
                          </a:effectLst>
                          <a:latin typeface="Symbol" pitchFamily="18" charset="2"/>
                        </a:rPr>
                        <a:t>-</a:t>
                      </a:r>
                    </a:p>
                  </a:txBody>
                  <a:tcPr marL="36000" marR="36000" marT="36000" marB="36000"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solidFill>
                      <a:schemeClr val="accent1"/>
                    </a:solid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ctr"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1600" b="0" i="0" u="none" strike="noStrike" cap="none" normalizeH="0" baseline="0" smtClean="0">
                          <a:ln>
                            <a:noFill/>
                          </a:ln>
                          <a:solidFill>
                            <a:schemeClr val="tx1"/>
                          </a:solidFill>
                          <a:effectLst>
                            <a:outerShdw blurRad="38100" dist="38100" dir="2700000" algn="tl">
                              <a:srgbClr val="C0C0C0"/>
                            </a:outerShdw>
                          </a:effectLst>
                          <a:latin typeface="Symbol" pitchFamily="18" charset="2"/>
                        </a:rPr>
                        <a:t>-</a:t>
                      </a:r>
                    </a:p>
                  </a:txBody>
                  <a:tcPr marL="36000" marR="36000" marT="36000" marB="36000"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solidFill>
                      <a:schemeClr val="accent1"/>
                    </a:solid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ctr"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1600" b="0" i="0" u="none" strike="noStrike" cap="none" normalizeH="0" baseline="0" smtClean="0">
                          <a:ln>
                            <a:noFill/>
                          </a:ln>
                          <a:solidFill>
                            <a:schemeClr val="tx1"/>
                          </a:solidFill>
                          <a:effectLst>
                            <a:outerShdw blurRad="38100" dist="38100" dir="2700000" algn="tl">
                              <a:srgbClr val="C0C0C0"/>
                            </a:outerShdw>
                          </a:effectLst>
                          <a:latin typeface="Symbol" pitchFamily="18" charset="2"/>
                        </a:rPr>
                        <a:t>-</a:t>
                      </a:r>
                    </a:p>
                  </a:txBody>
                  <a:tcPr marL="36000" marR="36000" marT="36000" marB="36000"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solidFill>
                      <a:schemeClr val="accent1"/>
                    </a:solid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ctr"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1600" b="0" i="0" u="none" strike="noStrike" cap="none" normalizeH="0" baseline="0" smtClean="0">
                          <a:ln>
                            <a:noFill/>
                          </a:ln>
                          <a:solidFill>
                            <a:schemeClr val="tx1"/>
                          </a:solidFill>
                          <a:effectLst>
                            <a:outerShdw blurRad="38100" dist="38100" dir="2700000" algn="tl">
                              <a:srgbClr val="C0C0C0"/>
                            </a:outerShdw>
                          </a:effectLst>
                          <a:latin typeface="Symbol" pitchFamily="18" charset="2"/>
                        </a:rPr>
                        <a:t>-</a:t>
                      </a:r>
                    </a:p>
                  </a:txBody>
                  <a:tcPr marL="36000" marR="36000" marT="36000" marB="36000"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solidFill>
                      <a:schemeClr val="accent1"/>
                    </a:solid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ctr"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1600" b="0" i="0" u="none" strike="noStrike" cap="none" normalizeH="0" baseline="0" smtClean="0">
                          <a:ln>
                            <a:noFill/>
                          </a:ln>
                          <a:solidFill>
                            <a:schemeClr val="tx1"/>
                          </a:solidFill>
                          <a:effectLst>
                            <a:outerShdw blurRad="38100" dist="38100" dir="2700000" algn="tl">
                              <a:srgbClr val="C0C0C0"/>
                            </a:outerShdw>
                          </a:effectLst>
                          <a:latin typeface="Symbol" pitchFamily="18" charset="2"/>
                        </a:rPr>
                        <a:t>-</a:t>
                      </a:r>
                    </a:p>
                  </a:txBody>
                  <a:tcPr marL="36000" marR="36000" marT="36000" marB="36000"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solidFill>
                      <a:schemeClr val="accent1"/>
                    </a:solid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ctr"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1600" b="0" i="0" u="none" strike="noStrike" cap="none" normalizeH="0" baseline="0" smtClean="0">
                          <a:ln>
                            <a:noFill/>
                          </a:ln>
                          <a:solidFill>
                            <a:schemeClr val="tx1"/>
                          </a:solidFill>
                          <a:effectLst>
                            <a:outerShdw blurRad="38100" dist="38100" dir="2700000" algn="tl">
                              <a:srgbClr val="C0C0C0"/>
                            </a:outerShdw>
                          </a:effectLst>
                          <a:latin typeface="Symbol" pitchFamily="18" charset="2"/>
                        </a:rPr>
                        <a:t>+</a:t>
                      </a:r>
                    </a:p>
                  </a:txBody>
                  <a:tcPr marL="36000" marR="36000" marT="36000" marB="36000"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solidFill>
                      <a:schemeClr val="accent1"/>
                    </a:solid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ctr"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1600" b="0" i="0" u="none" strike="noStrike" cap="none" normalizeH="0" baseline="0" smtClean="0">
                          <a:ln>
                            <a:noFill/>
                          </a:ln>
                          <a:solidFill>
                            <a:schemeClr val="tx1"/>
                          </a:solidFill>
                          <a:effectLst>
                            <a:outerShdw blurRad="38100" dist="38100" dir="2700000" algn="tl">
                              <a:srgbClr val="C0C0C0"/>
                            </a:outerShdw>
                          </a:effectLst>
                          <a:latin typeface="Symbol" pitchFamily="18" charset="2"/>
                        </a:rPr>
                        <a:t>+</a:t>
                      </a:r>
                    </a:p>
                  </a:txBody>
                  <a:tcPr marL="36000" marR="36000" marT="36000" marB="36000"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solidFill>
                      <a:schemeClr val="accent1"/>
                    </a:solid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ctr"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1600" b="0" i="0" u="none" strike="noStrike" cap="none" normalizeH="0" baseline="0" smtClean="0">
                          <a:ln>
                            <a:noFill/>
                          </a:ln>
                          <a:solidFill>
                            <a:schemeClr val="tx1"/>
                          </a:solidFill>
                          <a:effectLst>
                            <a:outerShdw blurRad="38100" dist="38100" dir="2700000" algn="tl">
                              <a:srgbClr val="C0C0C0"/>
                            </a:outerShdw>
                          </a:effectLst>
                          <a:latin typeface="Symbol" pitchFamily="18" charset="2"/>
                        </a:rPr>
                        <a:t>+</a:t>
                      </a:r>
                    </a:p>
                  </a:txBody>
                  <a:tcPr marL="36000" marR="36000" marT="36000" marB="36000"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solidFill>
                      <a:schemeClr val="accent1"/>
                    </a:solid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ctr"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1600" b="0" i="0" u="none" strike="noStrike" cap="none" normalizeH="0" baseline="0" smtClean="0">
                          <a:ln>
                            <a:noFill/>
                          </a:ln>
                          <a:solidFill>
                            <a:schemeClr val="tx1"/>
                          </a:solidFill>
                          <a:effectLst>
                            <a:outerShdw blurRad="38100" dist="38100" dir="2700000" algn="tl">
                              <a:srgbClr val="C0C0C0"/>
                            </a:outerShdw>
                          </a:effectLst>
                          <a:latin typeface="Symbol" pitchFamily="18" charset="2"/>
                        </a:rPr>
                        <a:t>+</a:t>
                      </a:r>
                    </a:p>
                  </a:txBody>
                  <a:tcPr marL="36000" marR="36000" marT="36000" marB="36000"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solidFill>
                      <a:schemeClr val="accent1"/>
                    </a:solidFill>
                  </a:tcPr>
                </a:tc>
              </a:tr>
              <a:tr h="415925">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FFFFFF"/>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FFFFFF"/>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FFFFFF"/>
                            </a:outerShdw>
                          </a:effectLst>
                          <a:latin typeface="Tahoma" pitchFamily="34" charset="0"/>
                        </a:defRPr>
                      </a:lvl3pPr>
                      <a:lvl4pPr algn="l">
                        <a:spcBef>
                          <a:spcPct val="20000"/>
                        </a:spcBef>
                        <a:defRPr kumimoji="1" sz="1400">
                          <a:solidFill>
                            <a:schemeClr val="tx1"/>
                          </a:solidFill>
                          <a:effectLst>
                            <a:outerShdw blurRad="38100" dist="38100" dir="2700000" algn="tl">
                              <a:srgbClr val="FFFFFF"/>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1800" b="0" i="0" u="none" strike="noStrike" cap="none" normalizeH="0" baseline="0" smtClean="0">
                          <a:ln>
                            <a:noFill/>
                          </a:ln>
                          <a:solidFill>
                            <a:schemeClr val="tx1"/>
                          </a:solidFill>
                          <a:effectLst>
                            <a:outerShdw blurRad="38100" dist="38100" dir="2700000" algn="tl">
                              <a:srgbClr val="FFFFFF"/>
                            </a:outerShdw>
                          </a:effectLst>
                          <a:latin typeface="Tahoma" pitchFamily="34" charset="0"/>
                        </a:rPr>
                        <a:t>kons</a:t>
                      </a:r>
                    </a:p>
                  </a:txBody>
                  <a:tcPr marL="36000" marR="36000" marT="36000" marB="36000"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solidFill>
                      <a:srgbClr val="FFFFCC"/>
                    </a:solid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ctr"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1600" b="0" i="0" u="none" strike="noStrike" cap="none" normalizeH="0" baseline="0" smtClean="0">
                          <a:ln>
                            <a:noFill/>
                          </a:ln>
                          <a:solidFill>
                            <a:schemeClr val="tx1"/>
                          </a:solidFill>
                          <a:effectLst>
                            <a:outerShdw blurRad="38100" dist="38100" dir="2700000" algn="tl">
                              <a:srgbClr val="C0C0C0"/>
                            </a:outerShdw>
                          </a:effectLst>
                          <a:latin typeface="Symbol" pitchFamily="18" charset="2"/>
                        </a:rPr>
                        <a:t>+</a:t>
                      </a:r>
                    </a:p>
                  </a:txBody>
                  <a:tcPr marL="36000" marR="36000" marT="36000" marB="36000"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solidFill>
                      <a:schemeClr val="accent1"/>
                    </a:solid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ctr"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1600" b="0" i="0" u="none" strike="noStrike" cap="none" normalizeH="0" baseline="0" smtClean="0">
                          <a:ln>
                            <a:noFill/>
                          </a:ln>
                          <a:solidFill>
                            <a:schemeClr val="tx1"/>
                          </a:solidFill>
                          <a:effectLst>
                            <a:outerShdw blurRad="38100" dist="38100" dir="2700000" algn="tl">
                              <a:srgbClr val="C0C0C0"/>
                            </a:outerShdw>
                          </a:effectLst>
                          <a:latin typeface="Symbol" pitchFamily="18" charset="2"/>
                        </a:rPr>
                        <a:t>+</a:t>
                      </a:r>
                    </a:p>
                  </a:txBody>
                  <a:tcPr marL="36000" marR="36000" marT="36000" marB="36000"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solidFill>
                      <a:schemeClr val="accent1"/>
                    </a:solid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ctr"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1600" b="0" i="0" u="none" strike="noStrike" cap="none" normalizeH="0" baseline="0" smtClean="0">
                          <a:ln>
                            <a:noFill/>
                          </a:ln>
                          <a:solidFill>
                            <a:schemeClr val="tx1"/>
                          </a:solidFill>
                          <a:effectLst>
                            <a:outerShdw blurRad="38100" dist="38100" dir="2700000" algn="tl">
                              <a:srgbClr val="C0C0C0"/>
                            </a:outerShdw>
                          </a:effectLst>
                          <a:latin typeface="Symbol" pitchFamily="18" charset="2"/>
                        </a:rPr>
                        <a:t>+</a:t>
                      </a:r>
                    </a:p>
                  </a:txBody>
                  <a:tcPr marL="36000" marR="36000" marT="36000" marB="36000"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solidFill>
                      <a:schemeClr val="accent1"/>
                    </a:solid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ctr"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1600" b="0" i="0" u="none" strike="noStrike" cap="none" normalizeH="0" baseline="0" smtClean="0">
                          <a:ln>
                            <a:noFill/>
                          </a:ln>
                          <a:solidFill>
                            <a:schemeClr val="tx1"/>
                          </a:solidFill>
                          <a:effectLst>
                            <a:outerShdw blurRad="38100" dist="38100" dir="2700000" algn="tl">
                              <a:srgbClr val="C0C0C0"/>
                            </a:outerShdw>
                          </a:effectLst>
                          <a:latin typeface="Symbol" pitchFamily="18" charset="2"/>
                        </a:rPr>
                        <a:t>+</a:t>
                      </a:r>
                    </a:p>
                  </a:txBody>
                  <a:tcPr marL="36000" marR="36000" marT="36000" marB="36000"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solidFill>
                      <a:schemeClr val="accent1"/>
                    </a:solid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ctr"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1600" b="0" i="0" u="none" strike="noStrike" cap="none" normalizeH="0" baseline="0" smtClean="0">
                          <a:ln>
                            <a:noFill/>
                          </a:ln>
                          <a:solidFill>
                            <a:schemeClr val="tx1"/>
                          </a:solidFill>
                          <a:effectLst>
                            <a:outerShdw blurRad="38100" dist="38100" dir="2700000" algn="tl">
                              <a:srgbClr val="C0C0C0"/>
                            </a:outerShdw>
                          </a:effectLst>
                          <a:latin typeface="Symbol" pitchFamily="18" charset="2"/>
                        </a:rPr>
                        <a:t>+</a:t>
                      </a:r>
                    </a:p>
                  </a:txBody>
                  <a:tcPr marL="36000" marR="36000" marT="36000" marB="36000"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solidFill>
                      <a:schemeClr val="accent1"/>
                    </a:solid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ctr"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1600" b="0" i="0" u="none" strike="noStrike" cap="none" normalizeH="0" baseline="0" smtClean="0">
                          <a:ln>
                            <a:noFill/>
                          </a:ln>
                          <a:solidFill>
                            <a:schemeClr val="tx1"/>
                          </a:solidFill>
                          <a:effectLst>
                            <a:outerShdw blurRad="38100" dist="38100" dir="2700000" algn="tl">
                              <a:srgbClr val="C0C0C0"/>
                            </a:outerShdw>
                          </a:effectLst>
                          <a:latin typeface="Symbol" pitchFamily="18" charset="2"/>
                        </a:rPr>
                        <a:t>+</a:t>
                      </a:r>
                    </a:p>
                  </a:txBody>
                  <a:tcPr marL="36000" marR="36000" marT="36000" marB="36000"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solidFill>
                      <a:schemeClr val="accent1"/>
                    </a:solid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ctr"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1600" b="0" i="0" u="none" strike="noStrike" cap="none" normalizeH="0" baseline="0" smtClean="0">
                          <a:ln>
                            <a:noFill/>
                          </a:ln>
                          <a:solidFill>
                            <a:schemeClr val="tx1"/>
                          </a:solidFill>
                          <a:effectLst>
                            <a:outerShdw blurRad="38100" dist="38100" dir="2700000" algn="tl">
                              <a:srgbClr val="C0C0C0"/>
                            </a:outerShdw>
                          </a:effectLst>
                          <a:latin typeface="Symbol" pitchFamily="18" charset="2"/>
                        </a:rPr>
                        <a:t>+</a:t>
                      </a:r>
                    </a:p>
                  </a:txBody>
                  <a:tcPr marL="36000" marR="36000" marT="36000" marB="36000"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solidFill>
                      <a:schemeClr val="accent1"/>
                    </a:solid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ctr"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1600" b="0" i="0" u="none" strike="noStrike" cap="none" normalizeH="0" baseline="0" smtClean="0">
                          <a:ln>
                            <a:noFill/>
                          </a:ln>
                          <a:solidFill>
                            <a:schemeClr val="tx1"/>
                          </a:solidFill>
                          <a:effectLst>
                            <a:outerShdw blurRad="38100" dist="38100" dir="2700000" algn="tl">
                              <a:srgbClr val="C0C0C0"/>
                            </a:outerShdw>
                          </a:effectLst>
                          <a:latin typeface="Symbol" pitchFamily="18" charset="2"/>
                        </a:rPr>
                        <a:t>+</a:t>
                      </a:r>
                    </a:p>
                  </a:txBody>
                  <a:tcPr marL="36000" marR="36000" marT="36000" marB="36000"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solidFill>
                      <a:schemeClr val="accent1"/>
                    </a:solid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ctr"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1600" b="0" i="0" u="none" strike="noStrike" cap="none" normalizeH="0" baseline="0" smtClean="0">
                          <a:ln>
                            <a:noFill/>
                          </a:ln>
                          <a:solidFill>
                            <a:schemeClr val="tx1"/>
                          </a:solidFill>
                          <a:effectLst>
                            <a:outerShdw blurRad="38100" dist="38100" dir="2700000" algn="tl">
                              <a:srgbClr val="C0C0C0"/>
                            </a:outerShdw>
                          </a:effectLst>
                          <a:latin typeface="Symbol" pitchFamily="18" charset="2"/>
                        </a:rPr>
                        <a:t>+</a:t>
                      </a:r>
                    </a:p>
                  </a:txBody>
                  <a:tcPr marL="36000" marR="36000" marT="36000" marB="36000"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solidFill>
                      <a:schemeClr val="accent1"/>
                    </a:solid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ctr"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1600" b="0" i="0" u="none" strike="noStrike" cap="none" normalizeH="0" baseline="0" smtClean="0">
                          <a:ln>
                            <a:noFill/>
                          </a:ln>
                          <a:solidFill>
                            <a:schemeClr val="tx1"/>
                          </a:solidFill>
                          <a:effectLst>
                            <a:outerShdw blurRad="38100" dist="38100" dir="2700000" algn="tl">
                              <a:srgbClr val="C0C0C0"/>
                            </a:outerShdw>
                          </a:effectLst>
                          <a:latin typeface="Symbol" pitchFamily="18" charset="2"/>
                        </a:rPr>
                        <a:t>+</a:t>
                      </a:r>
                    </a:p>
                  </a:txBody>
                  <a:tcPr marL="36000" marR="36000" marT="36000" marB="36000"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solidFill>
                      <a:schemeClr val="accent1"/>
                    </a:solid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ctr"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1600" b="0" i="0" u="none" strike="noStrike" cap="none" normalizeH="0" baseline="0" smtClean="0">
                          <a:ln>
                            <a:noFill/>
                          </a:ln>
                          <a:solidFill>
                            <a:schemeClr val="tx1"/>
                          </a:solidFill>
                          <a:effectLst>
                            <a:outerShdw blurRad="38100" dist="38100" dir="2700000" algn="tl">
                              <a:srgbClr val="C0C0C0"/>
                            </a:outerShdw>
                          </a:effectLst>
                          <a:latin typeface="Symbol" pitchFamily="18" charset="2"/>
                        </a:rPr>
                        <a:t>+</a:t>
                      </a:r>
                    </a:p>
                  </a:txBody>
                  <a:tcPr marL="36000" marR="36000" marT="36000" marB="36000"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solidFill>
                      <a:schemeClr val="accent1"/>
                    </a:solid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ctr"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1600" b="0" i="0" u="none" strike="noStrike" cap="none" normalizeH="0" baseline="0" smtClean="0">
                          <a:ln>
                            <a:noFill/>
                          </a:ln>
                          <a:solidFill>
                            <a:schemeClr val="tx1"/>
                          </a:solidFill>
                          <a:effectLst>
                            <a:outerShdw blurRad="38100" dist="38100" dir="2700000" algn="tl">
                              <a:srgbClr val="C0C0C0"/>
                            </a:outerShdw>
                          </a:effectLst>
                          <a:latin typeface="Symbol" pitchFamily="18" charset="2"/>
                        </a:rPr>
                        <a:t>+</a:t>
                      </a:r>
                    </a:p>
                  </a:txBody>
                  <a:tcPr marL="36000" marR="36000" marT="36000" marB="36000"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solidFill>
                      <a:schemeClr val="accent1"/>
                    </a:solid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ctr"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1600" b="0" i="0" u="none" strike="noStrike" cap="none" normalizeH="0" baseline="0" smtClean="0">
                          <a:ln>
                            <a:noFill/>
                          </a:ln>
                          <a:solidFill>
                            <a:schemeClr val="tx1"/>
                          </a:solidFill>
                          <a:effectLst>
                            <a:outerShdw blurRad="38100" dist="38100" dir="2700000" algn="tl">
                              <a:srgbClr val="C0C0C0"/>
                            </a:outerShdw>
                          </a:effectLst>
                          <a:latin typeface="Symbol" pitchFamily="18" charset="2"/>
                        </a:rPr>
                        <a:t>+</a:t>
                      </a:r>
                    </a:p>
                  </a:txBody>
                  <a:tcPr marL="36000" marR="36000" marT="36000" marB="36000"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solidFill>
                      <a:schemeClr val="accent1"/>
                    </a:solid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ctr"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1600" b="0" i="0" u="none" strike="noStrike" cap="none" normalizeH="0" baseline="0" smtClean="0">
                          <a:ln>
                            <a:noFill/>
                          </a:ln>
                          <a:solidFill>
                            <a:schemeClr val="tx1"/>
                          </a:solidFill>
                          <a:effectLst>
                            <a:outerShdw blurRad="38100" dist="38100" dir="2700000" algn="tl">
                              <a:srgbClr val="C0C0C0"/>
                            </a:outerShdw>
                          </a:effectLst>
                          <a:latin typeface="Symbol" pitchFamily="18" charset="2"/>
                        </a:rPr>
                        <a:t>+</a:t>
                      </a:r>
                    </a:p>
                  </a:txBody>
                  <a:tcPr marL="36000" marR="36000" marT="36000" marB="36000"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solidFill>
                      <a:schemeClr val="accent1"/>
                    </a:solid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ctr"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1600" b="0" i="0" u="none" strike="noStrike" cap="none" normalizeH="0" baseline="0" smtClean="0">
                          <a:ln>
                            <a:noFill/>
                          </a:ln>
                          <a:solidFill>
                            <a:schemeClr val="tx1"/>
                          </a:solidFill>
                          <a:effectLst>
                            <a:outerShdw blurRad="38100" dist="38100" dir="2700000" algn="tl">
                              <a:srgbClr val="C0C0C0"/>
                            </a:outerShdw>
                          </a:effectLst>
                          <a:latin typeface="Symbol" pitchFamily="18" charset="2"/>
                        </a:rPr>
                        <a:t>+</a:t>
                      </a:r>
                    </a:p>
                  </a:txBody>
                  <a:tcPr marL="36000" marR="36000" marT="36000" marB="36000"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solidFill>
                      <a:schemeClr val="accent1"/>
                    </a:solid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ctr"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1600" b="0" i="0" u="none" strike="noStrike" cap="none" normalizeH="0" baseline="0" smtClean="0">
                          <a:ln>
                            <a:noFill/>
                          </a:ln>
                          <a:solidFill>
                            <a:schemeClr val="tx1"/>
                          </a:solidFill>
                          <a:effectLst>
                            <a:outerShdw blurRad="38100" dist="38100" dir="2700000" algn="tl">
                              <a:srgbClr val="C0C0C0"/>
                            </a:outerShdw>
                          </a:effectLst>
                          <a:latin typeface="Symbol" pitchFamily="18" charset="2"/>
                        </a:rPr>
                        <a:t>+</a:t>
                      </a:r>
                    </a:p>
                  </a:txBody>
                  <a:tcPr marL="36000" marR="36000" marT="36000" marB="36000"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solidFill>
                      <a:schemeClr val="accent1"/>
                    </a:solid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ctr"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1600" b="0" i="0" u="none" strike="noStrike" cap="none" normalizeH="0" baseline="0" smtClean="0">
                          <a:ln>
                            <a:noFill/>
                          </a:ln>
                          <a:solidFill>
                            <a:schemeClr val="tx1"/>
                          </a:solidFill>
                          <a:effectLst>
                            <a:outerShdw blurRad="38100" dist="38100" dir="2700000" algn="tl">
                              <a:srgbClr val="C0C0C0"/>
                            </a:outerShdw>
                          </a:effectLst>
                          <a:latin typeface="Symbol" pitchFamily="18" charset="2"/>
                        </a:rPr>
                        <a:t>+</a:t>
                      </a:r>
                    </a:p>
                  </a:txBody>
                  <a:tcPr marL="36000" marR="36000" marT="36000" marB="36000"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solidFill>
                      <a:schemeClr val="accent1"/>
                    </a:solid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ctr"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1600" b="0" i="0" u="none" strike="noStrike" cap="none" normalizeH="0" baseline="0" smtClean="0">
                          <a:ln>
                            <a:noFill/>
                          </a:ln>
                          <a:solidFill>
                            <a:schemeClr val="tx1"/>
                          </a:solidFill>
                          <a:effectLst>
                            <a:outerShdw blurRad="38100" dist="38100" dir="2700000" algn="tl">
                              <a:srgbClr val="C0C0C0"/>
                            </a:outerShdw>
                          </a:effectLst>
                          <a:latin typeface="Symbol" pitchFamily="18" charset="2"/>
                        </a:rPr>
                        <a:t>+</a:t>
                      </a:r>
                    </a:p>
                  </a:txBody>
                  <a:tcPr marL="36000" marR="36000" marT="36000" marB="36000"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solidFill>
                      <a:schemeClr val="accent1"/>
                    </a:solid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ctr"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1600" b="0" i="0" u="none" strike="noStrike" cap="none" normalizeH="0" baseline="0" smtClean="0">
                          <a:ln>
                            <a:noFill/>
                          </a:ln>
                          <a:solidFill>
                            <a:schemeClr val="tx1"/>
                          </a:solidFill>
                          <a:effectLst>
                            <a:outerShdw blurRad="38100" dist="38100" dir="2700000" algn="tl">
                              <a:srgbClr val="C0C0C0"/>
                            </a:outerShdw>
                          </a:effectLst>
                          <a:latin typeface="Symbol" pitchFamily="18" charset="2"/>
                        </a:rPr>
                        <a:t>+</a:t>
                      </a:r>
                    </a:p>
                  </a:txBody>
                  <a:tcPr marL="36000" marR="36000" marT="36000" marB="36000"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solidFill>
                      <a:schemeClr val="accent1"/>
                    </a:solid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ctr"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1600" b="0" i="0" u="none" strike="noStrike" cap="none" normalizeH="0" baseline="0" smtClean="0">
                          <a:ln>
                            <a:noFill/>
                          </a:ln>
                          <a:solidFill>
                            <a:schemeClr val="tx1"/>
                          </a:solidFill>
                          <a:effectLst>
                            <a:outerShdw blurRad="38100" dist="38100" dir="2700000" algn="tl">
                              <a:srgbClr val="C0C0C0"/>
                            </a:outerShdw>
                          </a:effectLst>
                          <a:latin typeface="Symbol" pitchFamily="18" charset="2"/>
                        </a:rPr>
                        <a:t>+</a:t>
                      </a:r>
                    </a:p>
                  </a:txBody>
                  <a:tcPr marL="36000" marR="36000" marT="36000" marB="36000"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solidFill>
                      <a:schemeClr val="accent1"/>
                    </a:solid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ctr"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1600" b="0" i="0" u="none" strike="noStrike" cap="none" normalizeH="0" baseline="0" smtClean="0">
                          <a:ln>
                            <a:noFill/>
                          </a:ln>
                          <a:solidFill>
                            <a:schemeClr val="tx1"/>
                          </a:solidFill>
                          <a:effectLst>
                            <a:outerShdw blurRad="38100" dist="38100" dir="2700000" algn="tl">
                              <a:srgbClr val="C0C0C0"/>
                            </a:outerShdw>
                          </a:effectLst>
                          <a:latin typeface="Symbol" pitchFamily="18" charset="2"/>
                        </a:rPr>
                        <a:t>+</a:t>
                      </a:r>
                    </a:p>
                  </a:txBody>
                  <a:tcPr marL="36000" marR="36000" marT="36000" marB="36000"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solidFill>
                      <a:schemeClr val="accent1"/>
                    </a:solid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ctr"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1600" b="0" i="0" u="none" strike="noStrike" cap="none" normalizeH="0" baseline="0" smtClean="0">
                          <a:ln>
                            <a:noFill/>
                          </a:ln>
                          <a:solidFill>
                            <a:schemeClr val="tx1"/>
                          </a:solidFill>
                          <a:effectLst>
                            <a:outerShdw blurRad="38100" dist="38100" dir="2700000" algn="tl">
                              <a:srgbClr val="C0C0C0"/>
                            </a:outerShdw>
                          </a:effectLst>
                          <a:latin typeface="Symbol" pitchFamily="18" charset="2"/>
                        </a:rPr>
                        <a:t>+</a:t>
                      </a:r>
                    </a:p>
                  </a:txBody>
                  <a:tcPr marL="36000" marR="36000" marT="36000" marB="36000"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solidFill>
                      <a:schemeClr val="accent1"/>
                    </a:solid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ctr"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1600" b="0" i="0" u="none" strike="noStrike" cap="none" normalizeH="0" baseline="0" smtClean="0">
                          <a:ln>
                            <a:noFill/>
                          </a:ln>
                          <a:solidFill>
                            <a:schemeClr val="tx1"/>
                          </a:solidFill>
                          <a:effectLst>
                            <a:outerShdw blurRad="38100" dist="38100" dir="2700000" algn="tl">
                              <a:srgbClr val="C0C0C0"/>
                            </a:outerShdw>
                          </a:effectLst>
                          <a:latin typeface="Symbol" pitchFamily="18" charset="2"/>
                        </a:rPr>
                        <a:t>+</a:t>
                      </a:r>
                    </a:p>
                  </a:txBody>
                  <a:tcPr marL="36000" marR="36000" marT="36000" marB="36000"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solidFill>
                      <a:schemeClr val="accent1"/>
                    </a:solidFill>
                  </a:tcPr>
                </a:tc>
              </a:tr>
              <a:tr h="417513">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FFFFFF"/>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FFFFFF"/>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FFFFFF"/>
                            </a:outerShdw>
                          </a:effectLst>
                          <a:latin typeface="Tahoma" pitchFamily="34" charset="0"/>
                        </a:defRPr>
                      </a:lvl3pPr>
                      <a:lvl4pPr algn="l">
                        <a:spcBef>
                          <a:spcPct val="20000"/>
                        </a:spcBef>
                        <a:defRPr kumimoji="1" sz="1400">
                          <a:solidFill>
                            <a:schemeClr val="tx1"/>
                          </a:solidFill>
                          <a:effectLst>
                            <a:outerShdw blurRad="38100" dist="38100" dir="2700000" algn="tl">
                              <a:srgbClr val="FFFFFF"/>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1800" b="0" i="0" u="none" strike="noStrike" cap="none" normalizeH="0" baseline="0" smtClean="0">
                          <a:ln>
                            <a:noFill/>
                          </a:ln>
                          <a:solidFill>
                            <a:schemeClr val="tx1"/>
                          </a:solidFill>
                          <a:effectLst>
                            <a:outerShdw blurRad="38100" dist="38100" dir="2700000" algn="tl">
                              <a:srgbClr val="FFFFFF"/>
                            </a:outerShdw>
                          </a:effectLst>
                          <a:latin typeface="Tahoma" pitchFamily="34" charset="0"/>
                        </a:rPr>
                        <a:t>kor</a:t>
                      </a:r>
                    </a:p>
                  </a:txBody>
                  <a:tcPr marL="36000" marR="36000" marT="36000" marB="36000"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solidFill>
                      <a:srgbClr val="FFDF9F"/>
                    </a:solid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ctr"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1600" b="0" i="0" u="none" strike="noStrike" cap="none" normalizeH="0" baseline="0" smtClean="0">
                          <a:ln>
                            <a:noFill/>
                          </a:ln>
                          <a:solidFill>
                            <a:schemeClr val="tx1"/>
                          </a:solidFill>
                          <a:effectLst>
                            <a:outerShdw blurRad="38100" dist="38100" dir="2700000" algn="tl">
                              <a:srgbClr val="C0C0C0"/>
                            </a:outerShdw>
                          </a:effectLst>
                          <a:latin typeface="Symbol" pitchFamily="18" charset="2"/>
                        </a:rPr>
                        <a:t>-</a:t>
                      </a:r>
                    </a:p>
                  </a:txBody>
                  <a:tcPr marL="36000" marR="36000" marT="36000" marB="36000"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solidFill>
                      <a:schemeClr val="accent1"/>
                    </a:solid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ctr"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1600" b="0" i="0" u="none" strike="noStrike" cap="none" normalizeH="0" baseline="0" smtClean="0">
                          <a:ln>
                            <a:noFill/>
                          </a:ln>
                          <a:solidFill>
                            <a:schemeClr val="tx1"/>
                          </a:solidFill>
                          <a:effectLst>
                            <a:outerShdw blurRad="38100" dist="38100" dir="2700000" algn="tl">
                              <a:srgbClr val="C0C0C0"/>
                            </a:outerShdw>
                          </a:effectLst>
                          <a:latin typeface="Symbol" pitchFamily="18" charset="2"/>
                        </a:rPr>
                        <a:t>-</a:t>
                      </a:r>
                    </a:p>
                  </a:txBody>
                  <a:tcPr marL="36000" marR="36000" marT="36000" marB="36000"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solidFill>
                      <a:schemeClr val="accent1"/>
                    </a:solid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ctr"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1600" b="0" i="0" u="none" strike="noStrike" cap="none" normalizeH="0" baseline="0" smtClean="0">
                          <a:ln>
                            <a:noFill/>
                          </a:ln>
                          <a:solidFill>
                            <a:schemeClr val="tx1"/>
                          </a:solidFill>
                          <a:effectLst>
                            <a:outerShdw blurRad="38100" dist="38100" dir="2700000" algn="tl">
                              <a:srgbClr val="C0C0C0"/>
                            </a:outerShdw>
                          </a:effectLst>
                          <a:latin typeface="Symbol" pitchFamily="18" charset="2"/>
                        </a:rPr>
                        <a:t>+</a:t>
                      </a:r>
                    </a:p>
                  </a:txBody>
                  <a:tcPr marL="36000" marR="36000" marT="36000" marB="36000"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solidFill>
                      <a:schemeClr val="accent1"/>
                    </a:solid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ctr"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1600" b="0" i="0" u="none" strike="noStrike" cap="none" normalizeH="0" baseline="0" smtClean="0">
                          <a:ln>
                            <a:noFill/>
                          </a:ln>
                          <a:solidFill>
                            <a:schemeClr val="tx1"/>
                          </a:solidFill>
                          <a:effectLst>
                            <a:outerShdw blurRad="38100" dist="38100" dir="2700000" algn="tl">
                              <a:srgbClr val="C0C0C0"/>
                            </a:outerShdw>
                          </a:effectLst>
                          <a:latin typeface="Symbol" pitchFamily="18" charset="2"/>
                        </a:rPr>
                        <a:t>+</a:t>
                      </a:r>
                    </a:p>
                  </a:txBody>
                  <a:tcPr marL="36000" marR="36000" marT="36000" marB="36000"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solidFill>
                      <a:schemeClr val="accent1"/>
                    </a:solid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ctr"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1600" b="0" i="0" u="none" strike="noStrike" cap="none" normalizeH="0" baseline="0" smtClean="0">
                          <a:ln>
                            <a:noFill/>
                          </a:ln>
                          <a:solidFill>
                            <a:schemeClr val="tx1"/>
                          </a:solidFill>
                          <a:effectLst>
                            <a:outerShdw blurRad="38100" dist="38100" dir="2700000" algn="tl">
                              <a:srgbClr val="C0C0C0"/>
                            </a:outerShdw>
                          </a:effectLst>
                          <a:latin typeface="Symbol" pitchFamily="18" charset="2"/>
                        </a:rPr>
                        <a:t>-</a:t>
                      </a:r>
                    </a:p>
                  </a:txBody>
                  <a:tcPr marL="36000" marR="36000" marT="36000" marB="36000"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solidFill>
                      <a:schemeClr val="accent1"/>
                    </a:solid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ctr"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1600" b="0" i="0" u="none" strike="noStrike" cap="none" normalizeH="0" baseline="0" smtClean="0">
                          <a:ln>
                            <a:noFill/>
                          </a:ln>
                          <a:solidFill>
                            <a:schemeClr val="tx1"/>
                          </a:solidFill>
                          <a:effectLst>
                            <a:outerShdw blurRad="38100" dist="38100" dir="2700000" algn="tl">
                              <a:srgbClr val="C0C0C0"/>
                            </a:outerShdw>
                          </a:effectLst>
                          <a:latin typeface="Symbol" pitchFamily="18" charset="2"/>
                        </a:rPr>
                        <a:t>-</a:t>
                      </a:r>
                    </a:p>
                  </a:txBody>
                  <a:tcPr marL="36000" marR="36000" marT="36000" marB="36000"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solidFill>
                      <a:schemeClr val="accent1"/>
                    </a:solid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ctr"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1600" b="0" i="0" u="none" strike="noStrike" cap="none" normalizeH="0" baseline="0" smtClean="0">
                          <a:ln>
                            <a:noFill/>
                          </a:ln>
                          <a:solidFill>
                            <a:schemeClr val="tx1"/>
                          </a:solidFill>
                          <a:effectLst>
                            <a:outerShdw blurRad="38100" dist="38100" dir="2700000" algn="tl">
                              <a:srgbClr val="C0C0C0"/>
                            </a:outerShdw>
                          </a:effectLst>
                          <a:latin typeface="Symbol" pitchFamily="18" charset="2"/>
                        </a:rPr>
                        <a:t>-</a:t>
                      </a:r>
                    </a:p>
                  </a:txBody>
                  <a:tcPr marL="36000" marR="36000" marT="36000" marB="36000"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solidFill>
                      <a:schemeClr val="accent1"/>
                    </a:solid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ctr"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1600" b="0" i="0" u="none" strike="noStrike" cap="none" normalizeH="0" baseline="0" smtClean="0">
                          <a:ln>
                            <a:noFill/>
                          </a:ln>
                          <a:solidFill>
                            <a:schemeClr val="tx1"/>
                          </a:solidFill>
                          <a:effectLst>
                            <a:outerShdw blurRad="38100" dist="38100" dir="2700000" algn="tl">
                              <a:srgbClr val="C0C0C0"/>
                            </a:outerShdw>
                          </a:effectLst>
                          <a:latin typeface="Symbol" pitchFamily="18" charset="2"/>
                        </a:rPr>
                        <a:t>+</a:t>
                      </a:r>
                    </a:p>
                  </a:txBody>
                  <a:tcPr marL="36000" marR="36000" marT="36000" marB="36000"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solidFill>
                      <a:schemeClr val="accent1"/>
                    </a:solid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ctr"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1600" b="0" i="0" u="none" strike="noStrike" cap="none" normalizeH="0" baseline="0" smtClean="0">
                          <a:ln>
                            <a:noFill/>
                          </a:ln>
                          <a:solidFill>
                            <a:schemeClr val="tx1"/>
                          </a:solidFill>
                          <a:effectLst>
                            <a:outerShdw blurRad="38100" dist="38100" dir="2700000" algn="tl">
                              <a:srgbClr val="C0C0C0"/>
                            </a:outerShdw>
                          </a:effectLst>
                          <a:latin typeface="Symbol" pitchFamily="18" charset="2"/>
                        </a:rPr>
                        <a:t>+</a:t>
                      </a:r>
                    </a:p>
                  </a:txBody>
                  <a:tcPr marL="36000" marR="36000" marT="36000" marB="36000"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solidFill>
                      <a:schemeClr val="accent1"/>
                    </a:solid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ctr"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1600" b="0" i="0" u="none" strike="noStrike" cap="none" normalizeH="0" baseline="0" smtClean="0">
                          <a:ln>
                            <a:noFill/>
                          </a:ln>
                          <a:solidFill>
                            <a:schemeClr val="tx1"/>
                          </a:solidFill>
                          <a:effectLst>
                            <a:outerShdw blurRad="38100" dist="38100" dir="2700000" algn="tl">
                              <a:srgbClr val="C0C0C0"/>
                            </a:outerShdw>
                          </a:effectLst>
                          <a:latin typeface="Symbol" pitchFamily="18" charset="2"/>
                        </a:rPr>
                        <a:t>-</a:t>
                      </a:r>
                    </a:p>
                  </a:txBody>
                  <a:tcPr marL="36000" marR="36000" marT="36000" marB="36000"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solidFill>
                      <a:schemeClr val="accent1"/>
                    </a:solid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ctr"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1600" b="0" i="0" u="none" strike="noStrike" cap="none" normalizeH="0" baseline="0" smtClean="0">
                          <a:ln>
                            <a:noFill/>
                          </a:ln>
                          <a:solidFill>
                            <a:schemeClr val="tx1"/>
                          </a:solidFill>
                          <a:effectLst>
                            <a:outerShdw blurRad="38100" dist="38100" dir="2700000" algn="tl">
                              <a:srgbClr val="C0C0C0"/>
                            </a:outerShdw>
                          </a:effectLst>
                          <a:latin typeface="Symbol" pitchFamily="18" charset="2"/>
                        </a:rPr>
                        <a:t>-</a:t>
                      </a:r>
                    </a:p>
                  </a:txBody>
                  <a:tcPr marL="36000" marR="36000" marT="36000" marB="36000"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solidFill>
                      <a:schemeClr val="accent1"/>
                    </a:solid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ctr"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1600" b="0" i="0" u="none" strike="noStrike" cap="none" normalizeH="0" baseline="0" smtClean="0">
                          <a:ln>
                            <a:noFill/>
                          </a:ln>
                          <a:solidFill>
                            <a:schemeClr val="tx1"/>
                          </a:solidFill>
                          <a:effectLst>
                            <a:outerShdw blurRad="38100" dist="38100" dir="2700000" algn="tl">
                              <a:srgbClr val="C0C0C0"/>
                            </a:outerShdw>
                          </a:effectLst>
                          <a:latin typeface="Symbol" pitchFamily="18" charset="2"/>
                        </a:rPr>
                        <a:t>+</a:t>
                      </a:r>
                    </a:p>
                  </a:txBody>
                  <a:tcPr marL="36000" marR="36000" marT="36000" marB="36000"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solidFill>
                      <a:schemeClr val="accent1"/>
                    </a:solid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ctr"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1600" b="0" i="0" u="none" strike="noStrike" cap="none" normalizeH="0" baseline="0" smtClean="0">
                          <a:ln>
                            <a:noFill/>
                          </a:ln>
                          <a:solidFill>
                            <a:schemeClr val="tx1"/>
                          </a:solidFill>
                          <a:effectLst>
                            <a:outerShdw blurRad="38100" dist="38100" dir="2700000" algn="tl">
                              <a:srgbClr val="C0C0C0"/>
                            </a:outerShdw>
                          </a:effectLst>
                          <a:latin typeface="Symbol" pitchFamily="18" charset="2"/>
                        </a:rPr>
                        <a:t>+</a:t>
                      </a:r>
                    </a:p>
                  </a:txBody>
                  <a:tcPr marL="36000" marR="36000" marT="36000" marB="36000"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solidFill>
                      <a:schemeClr val="accent1"/>
                    </a:solid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ctr"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1600" b="0" i="0" u="none" strike="noStrike" cap="none" normalizeH="0" baseline="0" smtClean="0">
                          <a:ln>
                            <a:noFill/>
                          </a:ln>
                          <a:solidFill>
                            <a:schemeClr val="tx1"/>
                          </a:solidFill>
                          <a:effectLst>
                            <a:outerShdw blurRad="38100" dist="38100" dir="2700000" algn="tl">
                              <a:srgbClr val="C0C0C0"/>
                            </a:outerShdw>
                          </a:effectLst>
                          <a:latin typeface="Symbol" pitchFamily="18" charset="2"/>
                        </a:rPr>
                        <a:t>+</a:t>
                      </a:r>
                    </a:p>
                  </a:txBody>
                  <a:tcPr marL="36000" marR="36000" marT="36000" marB="36000"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solidFill>
                      <a:schemeClr val="accent1"/>
                    </a:solid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ctr"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1600" b="0" i="0" u="none" strike="noStrike" cap="none" normalizeH="0" baseline="0" smtClean="0">
                          <a:ln>
                            <a:noFill/>
                          </a:ln>
                          <a:solidFill>
                            <a:schemeClr val="tx1"/>
                          </a:solidFill>
                          <a:effectLst>
                            <a:outerShdw blurRad="38100" dist="38100" dir="2700000" algn="tl">
                              <a:srgbClr val="C0C0C0"/>
                            </a:outerShdw>
                          </a:effectLst>
                          <a:latin typeface="Symbol" pitchFamily="18" charset="2"/>
                        </a:rPr>
                        <a:t>-</a:t>
                      </a:r>
                    </a:p>
                  </a:txBody>
                  <a:tcPr marL="36000" marR="36000" marT="36000" marB="36000"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solidFill>
                      <a:schemeClr val="accent1"/>
                    </a:solid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ctr"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1600" b="0" i="0" u="none" strike="noStrike" cap="none" normalizeH="0" baseline="0" smtClean="0">
                          <a:ln>
                            <a:noFill/>
                          </a:ln>
                          <a:solidFill>
                            <a:schemeClr val="tx1"/>
                          </a:solidFill>
                          <a:effectLst>
                            <a:outerShdw blurRad="38100" dist="38100" dir="2700000" algn="tl">
                              <a:srgbClr val="C0C0C0"/>
                            </a:outerShdw>
                          </a:effectLst>
                          <a:latin typeface="Symbol" pitchFamily="18" charset="2"/>
                        </a:rPr>
                        <a:t>-</a:t>
                      </a:r>
                    </a:p>
                  </a:txBody>
                  <a:tcPr marL="36000" marR="36000" marT="36000" marB="36000"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solidFill>
                      <a:schemeClr val="accent1"/>
                    </a:solid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ctr"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1600" b="0" i="0" u="none" strike="noStrike" cap="none" normalizeH="0" baseline="0" smtClean="0">
                          <a:ln>
                            <a:noFill/>
                          </a:ln>
                          <a:solidFill>
                            <a:schemeClr val="tx1"/>
                          </a:solidFill>
                          <a:effectLst>
                            <a:outerShdw blurRad="38100" dist="38100" dir="2700000" algn="tl">
                              <a:srgbClr val="C0C0C0"/>
                            </a:outerShdw>
                          </a:effectLst>
                          <a:latin typeface="Symbol" pitchFamily="18" charset="2"/>
                        </a:rPr>
                        <a:t>-</a:t>
                      </a:r>
                    </a:p>
                  </a:txBody>
                  <a:tcPr marL="36000" marR="36000" marT="36000" marB="36000"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solidFill>
                      <a:schemeClr val="accent1"/>
                    </a:solid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ctr"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1600" b="0" i="0" u="none" strike="noStrike" cap="none" normalizeH="0" baseline="0" smtClean="0">
                          <a:ln>
                            <a:noFill/>
                          </a:ln>
                          <a:solidFill>
                            <a:schemeClr val="tx1"/>
                          </a:solidFill>
                          <a:effectLst>
                            <a:outerShdw blurRad="38100" dist="38100" dir="2700000" algn="tl">
                              <a:srgbClr val="C0C0C0"/>
                            </a:outerShdw>
                          </a:effectLst>
                          <a:latin typeface="Symbol" pitchFamily="18" charset="2"/>
                        </a:rPr>
                        <a:t>-</a:t>
                      </a:r>
                    </a:p>
                  </a:txBody>
                  <a:tcPr marL="36000" marR="36000" marT="36000" marB="36000"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solidFill>
                      <a:schemeClr val="accent1"/>
                    </a:solid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ctr"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1600" b="0" i="0" u="none" strike="noStrike" cap="none" normalizeH="0" baseline="0" smtClean="0">
                          <a:ln>
                            <a:noFill/>
                          </a:ln>
                          <a:solidFill>
                            <a:schemeClr val="tx1"/>
                          </a:solidFill>
                          <a:effectLst>
                            <a:outerShdw blurRad="38100" dist="38100" dir="2700000" algn="tl">
                              <a:srgbClr val="C0C0C0"/>
                            </a:outerShdw>
                          </a:effectLst>
                          <a:latin typeface="Symbol" pitchFamily="18" charset="2"/>
                        </a:rPr>
                        <a:t>-</a:t>
                      </a:r>
                    </a:p>
                  </a:txBody>
                  <a:tcPr marL="36000" marR="36000" marT="36000" marB="36000"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solidFill>
                      <a:schemeClr val="accent1"/>
                    </a:solid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ctr"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1600" b="0" i="0" u="none" strike="noStrike" cap="none" normalizeH="0" baseline="0" smtClean="0">
                          <a:ln>
                            <a:noFill/>
                          </a:ln>
                          <a:solidFill>
                            <a:schemeClr val="tx1"/>
                          </a:solidFill>
                          <a:effectLst>
                            <a:outerShdw blurRad="38100" dist="38100" dir="2700000" algn="tl">
                              <a:srgbClr val="C0C0C0"/>
                            </a:outerShdw>
                          </a:effectLst>
                          <a:latin typeface="Symbol" pitchFamily="18" charset="2"/>
                        </a:rPr>
                        <a:t>-</a:t>
                      </a:r>
                    </a:p>
                  </a:txBody>
                  <a:tcPr marL="36000" marR="36000" marT="36000" marB="36000"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solidFill>
                      <a:schemeClr val="accent1"/>
                    </a:solid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ctr"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1600" b="0" i="0" u="none" strike="noStrike" cap="none" normalizeH="0" baseline="0" smtClean="0">
                          <a:ln>
                            <a:noFill/>
                          </a:ln>
                          <a:solidFill>
                            <a:schemeClr val="tx1"/>
                          </a:solidFill>
                          <a:effectLst>
                            <a:outerShdw blurRad="38100" dist="38100" dir="2700000" algn="tl">
                              <a:srgbClr val="C0C0C0"/>
                            </a:outerShdw>
                          </a:effectLst>
                          <a:latin typeface="Symbol" pitchFamily="18" charset="2"/>
                        </a:rPr>
                        <a:t>+</a:t>
                      </a:r>
                    </a:p>
                  </a:txBody>
                  <a:tcPr marL="36000" marR="36000" marT="36000" marB="36000"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solidFill>
                      <a:schemeClr val="accent1"/>
                    </a:solid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ctr"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1600" b="0" i="0" u="none" strike="noStrike" cap="none" normalizeH="0" baseline="0" smtClean="0">
                          <a:ln>
                            <a:noFill/>
                          </a:ln>
                          <a:solidFill>
                            <a:schemeClr val="tx1"/>
                          </a:solidFill>
                          <a:effectLst>
                            <a:outerShdw blurRad="38100" dist="38100" dir="2700000" algn="tl">
                              <a:srgbClr val="C0C0C0"/>
                            </a:outerShdw>
                          </a:effectLst>
                          <a:latin typeface="Symbol" pitchFamily="18" charset="2"/>
                        </a:rPr>
                        <a:t>-</a:t>
                      </a:r>
                    </a:p>
                  </a:txBody>
                  <a:tcPr marL="36000" marR="36000" marT="36000" marB="36000"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solidFill>
                      <a:schemeClr val="accent1"/>
                    </a:solid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ctr"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1600" b="0" i="0" u="none" strike="noStrike" cap="none" normalizeH="0" baseline="0" smtClean="0">
                          <a:ln>
                            <a:noFill/>
                          </a:ln>
                          <a:solidFill>
                            <a:schemeClr val="tx1"/>
                          </a:solidFill>
                          <a:effectLst>
                            <a:outerShdw blurRad="38100" dist="38100" dir="2700000" algn="tl">
                              <a:srgbClr val="C0C0C0"/>
                            </a:outerShdw>
                          </a:effectLst>
                          <a:latin typeface="Symbol" pitchFamily="18" charset="2"/>
                        </a:rPr>
                        <a:t>+</a:t>
                      </a:r>
                    </a:p>
                  </a:txBody>
                  <a:tcPr marL="36000" marR="36000" marT="36000" marB="36000"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solidFill>
                      <a:schemeClr val="accent1"/>
                    </a:solidFill>
                  </a:tcPr>
                </a:tc>
              </a:tr>
              <a:tr h="415925">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FFFFFF"/>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FFFFFF"/>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FFFFFF"/>
                            </a:outerShdw>
                          </a:effectLst>
                          <a:latin typeface="Tahoma" pitchFamily="34" charset="0"/>
                        </a:defRPr>
                      </a:lvl3pPr>
                      <a:lvl4pPr algn="l">
                        <a:spcBef>
                          <a:spcPct val="20000"/>
                        </a:spcBef>
                        <a:defRPr kumimoji="1" sz="1400">
                          <a:solidFill>
                            <a:schemeClr val="tx1"/>
                          </a:solidFill>
                          <a:effectLst>
                            <a:outerShdw blurRad="38100" dist="38100" dir="2700000" algn="tl">
                              <a:srgbClr val="FFFFFF"/>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1800" b="0" i="0" u="none" strike="noStrike" cap="none" normalizeH="0" baseline="0" smtClean="0">
                          <a:ln>
                            <a:noFill/>
                          </a:ln>
                          <a:solidFill>
                            <a:schemeClr val="tx1"/>
                          </a:solidFill>
                          <a:effectLst>
                            <a:outerShdw blurRad="38100" dist="38100" dir="2700000" algn="tl">
                              <a:srgbClr val="FFFFFF"/>
                            </a:outerShdw>
                          </a:effectLst>
                          <a:latin typeface="Tahoma" pitchFamily="34" charset="0"/>
                        </a:rPr>
                        <a:t>ant</a:t>
                      </a:r>
                    </a:p>
                  </a:txBody>
                  <a:tcPr marL="36000" marR="36000" marT="36000" marB="36000"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solidFill>
                      <a:srgbClr val="FFDF9F"/>
                    </a:solid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ctr"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1600" b="0" i="0" u="none" strike="noStrike" cap="none" normalizeH="0" baseline="0" smtClean="0">
                          <a:ln>
                            <a:noFill/>
                          </a:ln>
                          <a:solidFill>
                            <a:schemeClr val="tx1"/>
                          </a:solidFill>
                          <a:effectLst>
                            <a:outerShdw blurRad="38100" dist="38100" dir="2700000" algn="tl">
                              <a:srgbClr val="C0C0C0"/>
                            </a:outerShdw>
                          </a:effectLst>
                          <a:latin typeface="Symbol" pitchFamily="18" charset="2"/>
                        </a:rPr>
                        <a:t>+</a:t>
                      </a:r>
                    </a:p>
                  </a:txBody>
                  <a:tcPr marL="36000" marR="36000" marT="36000" marB="36000"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solidFill>
                      <a:schemeClr val="accent1"/>
                    </a:solid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ctr"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1600" b="0" i="0" u="none" strike="noStrike" cap="none" normalizeH="0" baseline="0" smtClean="0">
                          <a:ln>
                            <a:noFill/>
                          </a:ln>
                          <a:solidFill>
                            <a:schemeClr val="tx1"/>
                          </a:solidFill>
                          <a:effectLst>
                            <a:outerShdw blurRad="38100" dist="38100" dir="2700000" algn="tl">
                              <a:srgbClr val="C0C0C0"/>
                            </a:outerShdw>
                          </a:effectLst>
                          <a:latin typeface="Symbol" pitchFamily="18" charset="2"/>
                        </a:rPr>
                        <a:t>+</a:t>
                      </a:r>
                    </a:p>
                  </a:txBody>
                  <a:tcPr marL="36000" marR="36000" marT="36000" marB="36000"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solidFill>
                      <a:schemeClr val="accent1"/>
                    </a:solid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ctr"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1600" b="0" i="0" u="none" strike="noStrike" cap="none" normalizeH="0" baseline="0" smtClean="0">
                          <a:ln>
                            <a:noFill/>
                          </a:ln>
                          <a:solidFill>
                            <a:schemeClr val="tx1"/>
                          </a:solidFill>
                          <a:effectLst>
                            <a:outerShdw blurRad="38100" dist="38100" dir="2700000" algn="tl">
                              <a:srgbClr val="C0C0C0"/>
                            </a:outerShdw>
                          </a:effectLst>
                          <a:latin typeface="Symbol" pitchFamily="18" charset="2"/>
                        </a:rPr>
                        <a:t>+</a:t>
                      </a:r>
                    </a:p>
                  </a:txBody>
                  <a:tcPr marL="36000" marR="36000" marT="36000" marB="36000"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solidFill>
                      <a:schemeClr val="accent1"/>
                    </a:solid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ctr"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1600" b="0" i="0" u="none" strike="noStrike" cap="none" normalizeH="0" baseline="0" smtClean="0">
                          <a:ln>
                            <a:noFill/>
                          </a:ln>
                          <a:solidFill>
                            <a:schemeClr val="tx1"/>
                          </a:solidFill>
                          <a:effectLst>
                            <a:outerShdw blurRad="38100" dist="38100" dir="2700000" algn="tl">
                              <a:srgbClr val="C0C0C0"/>
                            </a:outerShdw>
                          </a:effectLst>
                          <a:latin typeface="Symbol" pitchFamily="18" charset="2"/>
                        </a:rPr>
                        <a:t>+</a:t>
                      </a:r>
                    </a:p>
                  </a:txBody>
                  <a:tcPr marL="36000" marR="36000" marT="36000" marB="36000"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solidFill>
                      <a:schemeClr val="accent1"/>
                    </a:solid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ctr"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1600" b="0" i="0" u="none" strike="noStrike" cap="none" normalizeH="0" baseline="0" smtClean="0">
                          <a:ln>
                            <a:noFill/>
                          </a:ln>
                          <a:solidFill>
                            <a:schemeClr val="tx1"/>
                          </a:solidFill>
                          <a:effectLst>
                            <a:outerShdw blurRad="38100" dist="38100" dir="2700000" algn="tl">
                              <a:srgbClr val="C0C0C0"/>
                            </a:outerShdw>
                          </a:effectLst>
                          <a:latin typeface="Symbol" pitchFamily="18" charset="2"/>
                        </a:rPr>
                        <a:t>-</a:t>
                      </a:r>
                    </a:p>
                  </a:txBody>
                  <a:tcPr marL="36000" marR="36000" marT="36000" marB="36000"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solidFill>
                      <a:schemeClr val="accent1"/>
                    </a:solid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ctr"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1600" b="0" i="0" u="none" strike="noStrike" cap="none" normalizeH="0" baseline="0" smtClean="0">
                          <a:ln>
                            <a:noFill/>
                          </a:ln>
                          <a:solidFill>
                            <a:schemeClr val="tx1"/>
                          </a:solidFill>
                          <a:effectLst>
                            <a:outerShdw blurRad="38100" dist="38100" dir="2700000" algn="tl">
                              <a:srgbClr val="C0C0C0"/>
                            </a:outerShdw>
                          </a:effectLst>
                          <a:latin typeface="Symbol" pitchFamily="18" charset="2"/>
                        </a:rPr>
                        <a:t>-</a:t>
                      </a:r>
                    </a:p>
                  </a:txBody>
                  <a:tcPr marL="36000" marR="36000" marT="36000" marB="36000"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solidFill>
                      <a:schemeClr val="accent1"/>
                    </a:solid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ctr"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1600" b="0" i="0" u="none" strike="noStrike" cap="none" normalizeH="0" baseline="0" smtClean="0">
                          <a:ln>
                            <a:noFill/>
                          </a:ln>
                          <a:solidFill>
                            <a:schemeClr val="tx1"/>
                          </a:solidFill>
                          <a:effectLst>
                            <a:outerShdw blurRad="38100" dist="38100" dir="2700000" algn="tl">
                              <a:srgbClr val="C0C0C0"/>
                            </a:outerShdw>
                          </a:effectLst>
                          <a:latin typeface="Symbol" pitchFamily="18" charset="2"/>
                        </a:rPr>
                        <a:t>+</a:t>
                      </a:r>
                    </a:p>
                  </a:txBody>
                  <a:tcPr marL="36000" marR="36000" marT="36000" marB="36000"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solidFill>
                      <a:schemeClr val="accent1"/>
                    </a:solid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ctr"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1600" b="0" i="0" u="none" strike="noStrike" cap="none" normalizeH="0" baseline="0" smtClean="0">
                          <a:ln>
                            <a:noFill/>
                          </a:ln>
                          <a:solidFill>
                            <a:schemeClr val="tx1"/>
                          </a:solidFill>
                          <a:effectLst>
                            <a:outerShdw blurRad="38100" dist="38100" dir="2700000" algn="tl">
                              <a:srgbClr val="C0C0C0"/>
                            </a:outerShdw>
                          </a:effectLst>
                          <a:latin typeface="Symbol" pitchFamily="18" charset="2"/>
                        </a:rPr>
                        <a:t>+</a:t>
                      </a:r>
                    </a:p>
                  </a:txBody>
                  <a:tcPr marL="36000" marR="36000" marT="36000" marB="36000"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solidFill>
                      <a:schemeClr val="accent1"/>
                    </a:solid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ctr"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1600" b="0" i="0" u="none" strike="noStrike" cap="none" normalizeH="0" baseline="0" smtClean="0">
                          <a:ln>
                            <a:noFill/>
                          </a:ln>
                          <a:solidFill>
                            <a:schemeClr val="tx1"/>
                          </a:solidFill>
                          <a:effectLst>
                            <a:outerShdw blurRad="38100" dist="38100" dir="2700000" algn="tl">
                              <a:srgbClr val="C0C0C0"/>
                            </a:outerShdw>
                          </a:effectLst>
                          <a:latin typeface="Symbol" pitchFamily="18" charset="2"/>
                        </a:rPr>
                        <a:t>-</a:t>
                      </a:r>
                    </a:p>
                  </a:txBody>
                  <a:tcPr marL="36000" marR="36000" marT="36000" marB="36000"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solidFill>
                      <a:schemeClr val="accent1"/>
                    </a:solid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ctr"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1600" b="0" i="0" u="none" strike="noStrike" cap="none" normalizeH="0" baseline="0" smtClean="0">
                          <a:ln>
                            <a:noFill/>
                          </a:ln>
                          <a:solidFill>
                            <a:schemeClr val="tx1"/>
                          </a:solidFill>
                          <a:effectLst>
                            <a:outerShdw blurRad="38100" dist="38100" dir="2700000" algn="tl">
                              <a:srgbClr val="C0C0C0"/>
                            </a:outerShdw>
                          </a:effectLst>
                          <a:latin typeface="Symbol" pitchFamily="18" charset="2"/>
                        </a:rPr>
                        <a:t>+</a:t>
                      </a:r>
                    </a:p>
                  </a:txBody>
                  <a:tcPr marL="36000" marR="36000" marT="36000" marB="36000"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solidFill>
                      <a:schemeClr val="accent1"/>
                    </a:solid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ctr"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1600" b="0" i="0" u="none" strike="noStrike" cap="none" normalizeH="0" baseline="0" smtClean="0">
                          <a:ln>
                            <a:noFill/>
                          </a:ln>
                          <a:solidFill>
                            <a:schemeClr val="tx1"/>
                          </a:solidFill>
                          <a:effectLst>
                            <a:outerShdw blurRad="38100" dist="38100" dir="2700000" algn="tl">
                              <a:srgbClr val="C0C0C0"/>
                            </a:outerShdw>
                          </a:effectLst>
                          <a:latin typeface="Symbol" pitchFamily="18" charset="2"/>
                        </a:rPr>
                        <a:t>+</a:t>
                      </a:r>
                    </a:p>
                  </a:txBody>
                  <a:tcPr marL="36000" marR="36000" marT="36000" marB="36000"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solidFill>
                      <a:schemeClr val="accent1"/>
                    </a:solid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ctr"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1600" b="0" i="0" u="none" strike="noStrike" cap="none" normalizeH="0" baseline="0" smtClean="0">
                          <a:ln>
                            <a:noFill/>
                          </a:ln>
                          <a:solidFill>
                            <a:schemeClr val="tx1"/>
                          </a:solidFill>
                          <a:effectLst>
                            <a:outerShdw blurRad="38100" dist="38100" dir="2700000" algn="tl">
                              <a:srgbClr val="C0C0C0"/>
                            </a:outerShdw>
                          </a:effectLst>
                          <a:latin typeface="Symbol" pitchFamily="18" charset="2"/>
                        </a:rPr>
                        <a:t>+</a:t>
                      </a:r>
                    </a:p>
                  </a:txBody>
                  <a:tcPr marL="36000" marR="36000" marT="36000" marB="36000"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solidFill>
                      <a:schemeClr val="accent1"/>
                    </a:solid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ctr"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1600" b="0" i="0" u="none" strike="noStrike" cap="none" normalizeH="0" baseline="0" smtClean="0">
                          <a:ln>
                            <a:noFill/>
                          </a:ln>
                          <a:solidFill>
                            <a:schemeClr val="tx1"/>
                          </a:solidFill>
                          <a:effectLst>
                            <a:outerShdw blurRad="38100" dist="38100" dir="2700000" algn="tl">
                              <a:srgbClr val="C0C0C0"/>
                            </a:outerShdw>
                          </a:effectLst>
                          <a:latin typeface="Symbol" pitchFamily="18" charset="2"/>
                        </a:rPr>
                        <a:t>+</a:t>
                      </a:r>
                    </a:p>
                  </a:txBody>
                  <a:tcPr marL="36000" marR="36000" marT="36000" marB="36000"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solidFill>
                      <a:schemeClr val="accent1"/>
                    </a:solid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ctr"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1600" b="0" i="0" u="none" strike="noStrike" cap="none" normalizeH="0" baseline="0" smtClean="0">
                          <a:ln>
                            <a:noFill/>
                          </a:ln>
                          <a:solidFill>
                            <a:schemeClr val="tx1"/>
                          </a:solidFill>
                          <a:effectLst>
                            <a:outerShdw blurRad="38100" dist="38100" dir="2700000" algn="tl">
                              <a:srgbClr val="C0C0C0"/>
                            </a:outerShdw>
                          </a:effectLst>
                          <a:latin typeface="Symbol" pitchFamily="18" charset="2"/>
                        </a:rPr>
                        <a:t>-</a:t>
                      </a:r>
                    </a:p>
                  </a:txBody>
                  <a:tcPr marL="36000" marR="36000" marT="36000" marB="36000"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solidFill>
                      <a:schemeClr val="accent1"/>
                    </a:solid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ctr"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1600" b="0" i="0" u="none" strike="noStrike" cap="none" normalizeH="0" baseline="0" smtClean="0">
                          <a:ln>
                            <a:noFill/>
                          </a:ln>
                          <a:solidFill>
                            <a:schemeClr val="tx1"/>
                          </a:solidFill>
                          <a:effectLst>
                            <a:outerShdw blurRad="38100" dist="38100" dir="2700000" algn="tl">
                              <a:srgbClr val="C0C0C0"/>
                            </a:outerShdw>
                          </a:effectLst>
                          <a:latin typeface="Symbol" pitchFamily="18" charset="2"/>
                        </a:rPr>
                        <a:t>-</a:t>
                      </a:r>
                    </a:p>
                  </a:txBody>
                  <a:tcPr marL="36000" marR="36000" marT="36000" marB="36000"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solidFill>
                      <a:schemeClr val="accent1"/>
                    </a:solid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ctr"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1600" b="0" i="0" u="none" strike="noStrike" cap="none" normalizeH="0" baseline="0" smtClean="0">
                          <a:ln>
                            <a:noFill/>
                          </a:ln>
                          <a:solidFill>
                            <a:schemeClr val="tx1"/>
                          </a:solidFill>
                          <a:effectLst>
                            <a:outerShdw blurRad="38100" dist="38100" dir="2700000" algn="tl">
                              <a:srgbClr val="C0C0C0"/>
                            </a:outerShdw>
                          </a:effectLst>
                          <a:latin typeface="Symbol" pitchFamily="18" charset="2"/>
                        </a:rPr>
                        <a:t>-</a:t>
                      </a:r>
                    </a:p>
                  </a:txBody>
                  <a:tcPr marL="36000" marR="36000" marT="36000" marB="36000"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solidFill>
                      <a:schemeClr val="accent1"/>
                    </a:solid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ctr"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1600" b="0" i="0" u="none" strike="noStrike" cap="none" normalizeH="0" baseline="0" smtClean="0">
                          <a:ln>
                            <a:noFill/>
                          </a:ln>
                          <a:solidFill>
                            <a:schemeClr val="tx1"/>
                          </a:solidFill>
                          <a:effectLst>
                            <a:outerShdw blurRad="38100" dist="38100" dir="2700000" algn="tl">
                              <a:srgbClr val="C0C0C0"/>
                            </a:outerShdw>
                          </a:effectLst>
                          <a:latin typeface="Symbol" pitchFamily="18" charset="2"/>
                        </a:rPr>
                        <a:t>-</a:t>
                      </a:r>
                    </a:p>
                  </a:txBody>
                  <a:tcPr marL="36000" marR="36000" marT="36000" marB="36000"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solidFill>
                      <a:schemeClr val="accent1"/>
                    </a:solid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ctr"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1600" b="0" i="0" u="none" strike="noStrike" cap="none" normalizeH="0" baseline="0" smtClean="0">
                          <a:ln>
                            <a:noFill/>
                          </a:ln>
                          <a:solidFill>
                            <a:schemeClr val="tx1"/>
                          </a:solidFill>
                          <a:effectLst>
                            <a:outerShdw blurRad="38100" dist="38100" dir="2700000" algn="tl">
                              <a:srgbClr val="C0C0C0"/>
                            </a:outerShdw>
                          </a:effectLst>
                          <a:latin typeface="Symbol" pitchFamily="18" charset="2"/>
                        </a:rPr>
                        <a:t>-</a:t>
                      </a:r>
                    </a:p>
                  </a:txBody>
                  <a:tcPr marL="36000" marR="36000" marT="36000" marB="36000"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solidFill>
                      <a:schemeClr val="accent1"/>
                    </a:solid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ctr"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1600" b="0" i="0" u="none" strike="noStrike" cap="none" normalizeH="0" baseline="0" smtClean="0">
                          <a:ln>
                            <a:noFill/>
                          </a:ln>
                          <a:solidFill>
                            <a:schemeClr val="tx1"/>
                          </a:solidFill>
                          <a:effectLst>
                            <a:outerShdw blurRad="38100" dist="38100" dir="2700000" algn="tl">
                              <a:srgbClr val="C0C0C0"/>
                            </a:outerShdw>
                          </a:effectLst>
                          <a:latin typeface="Symbol" pitchFamily="18" charset="2"/>
                        </a:rPr>
                        <a:t>-</a:t>
                      </a:r>
                    </a:p>
                  </a:txBody>
                  <a:tcPr marL="36000" marR="36000" marT="36000" marB="36000"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solidFill>
                      <a:schemeClr val="accent1"/>
                    </a:solid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ctr"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1600" b="0" i="0" u="none" strike="noStrike" cap="none" normalizeH="0" baseline="0" smtClean="0">
                          <a:ln>
                            <a:noFill/>
                          </a:ln>
                          <a:solidFill>
                            <a:schemeClr val="tx1"/>
                          </a:solidFill>
                          <a:effectLst>
                            <a:outerShdw blurRad="38100" dist="38100" dir="2700000" algn="tl">
                              <a:srgbClr val="C0C0C0"/>
                            </a:outerShdw>
                          </a:effectLst>
                          <a:latin typeface="Symbol" pitchFamily="18" charset="2"/>
                        </a:rPr>
                        <a:t>+</a:t>
                      </a:r>
                    </a:p>
                  </a:txBody>
                  <a:tcPr marL="36000" marR="36000" marT="36000" marB="36000"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solidFill>
                      <a:schemeClr val="accent1"/>
                    </a:solid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ctr"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1600" b="0" i="0" u="none" strike="noStrike" cap="none" normalizeH="0" baseline="0" smtClean="0">
                          <a:ln>
                            <a:noFill/>
                          </a:ln>
                          <a:solidFill>
                            <a:schemeClr val="tx1"/>
                          </a:solidFill>
                          <a:effectLst>
                            <a:outerShdw blurRad="38100" dist="38100" dir="2700000" algn="tl">
                              <a:srgbClr val="C0C0C0"/>
                            </a:outerShdw>
                          </a:effectLst>
                          <a:latin typeface="Symbol" pitchFamily="18" charset="2"/>
                        </a:rPr>
                        <a:t>+</a:t>
                      </a:r>
                    </a:p>
                  </a:txBody>
                  <a:tcPr marL="36000" marR="36000" marT="36000" marB="36000"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solidFill>
                      <a:schemeClr val="accent1"/>
                    </a:solid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ctr"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1600" b="0" i="0" u="none" strike="noStrike" cap="none" normalizeH="0" baseline="0" smtClean="0">
                          <a:ln>
                            <a:noFill/>
                          </a:ln>
                          <a:solidFill>
                            <a:schemeClr val="tx1"/>
                          </a:solidFill>
                          <a:effectLst>
                            <a:outerShdw blurRad="38100" dist="38100" dir="2700000" algn="tl">
                              <a:srgbClr val="C0C0C0"/>
                            </a:outerShdw>
                          </a:effectLst>
                          <a:latin typeface="Symbol" pitchFamily="18" charset="2"/>
                        </a:rPr>
                        <a:t>-</a:t>
                      </a:r>
                    </a:p>
                  </a:txBody>
                  <a:tcPr marL="36000" marR="36000" marT="36000" marB="36000"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solidFill>
                      <a:schemeClr val="accent1"/>
                    </a:solid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ctr"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1600" b="0" i="0" u="none" strike="noStrike" cap="none" normalizeH="0" baseline="0" smtClean="0">
                          <a:ln>
                            <a:noFill/>
                          </a:ln>
                          <a:solidFill>
                            <a:schemeClr val="tx1"/>
                          </a:solidFill>
                          <a:effectLst>
                            <a:outerShdw blurRad="38100" dist="38100" dir="2700000" algn="tl">
                              <a:srgbClr val="C0C0C0"/>
                            </a:outerShdw>
                          </a:effectLst>
                          <a:latin typeface="Symbol" pitchFamily="18" charset="2"/>
                        </a:rPr>
                        <a:t>+</a:t>
                      </a:r>
                    </a:p>
                  </a:txBody>
                  <a:tcPr marL="36000" marR="36000" marT="36000" marB="36000"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solidFill>
                      <a:schemeClr val="accent1"/>
                    </a:solidFill>
                  </a:tcPr>
                </a:tc>
              </a:tr>
              <a:tr h="417513">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FFFFFF"/>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FFFFFF"/>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FFFFFF"/>
                            </a:outerShdw>
                          </a:effectLst>
                          <a:latin typeface="Tahoma" pitchFamily="34" charset="0"/>
                        </a:defRPr>
                      </a:lvl3pPr>
                      <a:lvl4pPr algn="l">
                        <a:spcBef>
                          <a:spcPct val="20000"/>
                        </a:spcBef>
                        <a:defRPr kumimoji="1" sz="1400">
                          <a:solidFill>
                            <a:schemeClr val="tx1"/>
                          </a:solidFill>
                          <a:effectLst>
                            <a:outerShdw blurRad="38100" dist="38100" dir="2700000" algn="tl">
                              <a:srgbClr val="FFFFFF"/>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1800" b="0" i="0" u="none" strike="noStrike" cap="none" normalizeH="0" baseline="0" smtClean="0">
                          <a:ln>
                            <a:noFill/>
                          </a:ln>
                          <a:solidFill>
                            <a:schemeClr val="tx1"/>
                          </a:solidFill>
                          <a:effectLst>
                            <a:outerShdw blurRad="38100" dist="38100" dir="2700000" algn="tl">
                              <a:srgbClr val="FFFFFF"/>
                            </a:outerShdw>
                          </a:effectLst>
                          <a:latin typeface="Tahoma" pitchFamily="34" charset="0"/>
                        </a:rPr>
                        <a:t>hoch</a:t>
                      </a:r>
                    </a:p>
                  </a:txBody>
                  <a:tcPr marL="36000" marR="36000" marT="36000" marB="36000"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solidFill>
                      <a:srgbClr val="FFDF9F"/>
                    </a:solid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ctr"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1600" b="0" i="0" u="none" strike="noStrike" cap="none" normalizeH="0" baseline="0" smtClean="0">
                          <a:ln>
                            <a:noFill/>
                          </a:ln>
                          <a:solidFill>
                            <a:schemeClr val="tx1"/>
                          </a:solidFill>
                          <a:effectLst>
                            <a:outerShdw blurRad="38100" dist="38100" dir="2700000" algn="tl">
                              <a:srgbClr val="C0C0C0"/>
                            </a:outerShdw>
                          </a:effectLst>
                          <a:latin typeface="Symbol" pitchFamily="18" charset="2"/>
                        </a:rPr>
                        <a:t>-</a:t>
                      </a:r>
                    </a:p>
                  </a:txBody>
                  <a:tcPr marL="36000" marR="36000" marT="36000" marB="36000"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solidFill>
                      <a:schemeClr val="accent1"/>
                    </a:solid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ctr"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1600" b="0" i="0" u="none" strike="noStrike" cap="none" normalizeH="0" baseline="0" smtClean="0">
                          <a:ln>
                            <a:noFill/>
                          </a:ln>
                          <a:solidFill>
                            <a:schemeClr val="tx1"/>
                          </a:solidFill>
                          <a:effectLst>
                            <a:outerShdw blurRad="38100" dist="38100" dir="2700000" algn="tl">
                              <a:srgbClr val="C0C0C0"/>
                            </a:outerShdw>
                          </a:effectLst>
                          <a:latin typeface="Symbol" pitchFamily="18" charset="2"/>
                        </a:rPr>
                        <a:t>-</a:t>
                      </a:r>
                    </a:p>
                  </a:txBody>
                  <a:tcPr marL="36000" marR="36000" marT="36000" marB="36000"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solidFill>
                      <a:schemeClr val="accent1"/>
                    </a:solid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ctr"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1600" b="0" i="0" u="none" strike="noStrike" cap="none" normalizeH="0" baseline="0" smtClean="0">
                          <a:ln>
                            <a:noFill/>
                          </a:ln>
                          <a:solidFill>
                            <a:schemeClr val="tx1"/>
                          </a:solidFill>
                          <a:effectLst>
                            <a:outerShdw blurRad="38100" dist="38100" dir="2700000" algn="tl">
                              <a:srgbClr val="C0C0C0"/>
                            </a:outerShdw>
                          </a:effectLst>
                          <a:latin typeface="Symbol" pitchFamily="18" charset="2"/>
                        </a:rPr>
                        <a:t>-</a:t>
                      </a:r>
                    </a:p>
                  </a:txBody>
                  <a:tcPr marL="36000" marR="36000" marT="36000" marB="36000"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solidFill>
                      <a:schemeClr val="accent1"/>
                    </a:solid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ctr"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1600" b="0" i="0" u="none" strike="noStrike" cap="none" normalizeH="0" baseline="0" smtClean="0">
                          <a:ln>
                            <a:noFill/>
                          </a:ln>
                          <a:solidFill>
                            <a:schemeClr val="tx1"/>
                          </a:solidFill>
                          <a:effectLst>
                            <a:outerShdw blurRad="38100" dist="38100" dir="2700000" algn="tl">
                              <a:srgbClr val="C0C0C0"/>
                            </a:outerShdw>
                          </a:effectLst>
                          <a:latin typeface="Symbol" pitchFamily="18" charset="2"/>
                        </a:rPr>
                        <a:t>-</a:t>
                      </a:r>
                    </a:p>
                  </a:txBody>
                  <a:tcPr marL="36000" marR="36000" marT="36000" marB="36000"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solidFill>
                      <a:schemeClr val="accent1"/>
                    </a:solid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ctr"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1600" b="0" i="0" u="none" strike="noStrike" cap="none" normalizeH="0" baseline="0" smtClean="0">
                          <a:ln>
                            <a:noFill/>
                          </a:ln>
                          <a:solidFill>
                            <a:schemeClr val="tx1"/>
                          </a:solidFill>
                          <a:effectLst>
                            <a:outerShdw blurRad="38100" dist="38100" dir="2700000" algn="tl">
                              <a:srgbClr val="C0C0C0"/>
                            </a:outerShdw>
                          </a:effectLst>
                          <a:latin typeface="Symbol" pitchFamily="18" charset="2"/>
                        </a:rPr>
                        <a:t>+</a:t>
                      </a:r>
                    </a:p>
                  </a:txBody>
                  <a:tcPr marL="36000" marR="36000" marT="36000" marB="36000"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solidFill>
                      <a:schemeClr val="accent1"/>
                    </a:solid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ctr"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1600" b="0" i="0" u="none" strike="noStrike" cap="none" normalizeH="0" baseline="0" smtClean="0">
                          <a:ln>
                            <a:noFill/>
                          </a:ln>
                          <a:solidFill>
                            <a:schemeClr val="tx1"/>
                          </a:solidFill>
                          <a:effectLst>
                            <a:outerShdw blurRad="38100" dist="38100" dir="2700000" algn="tl">
                              <a:srgbClr val="C0C0C0"/>
                            </a:outerShdw>
                          </a:effectLst>
                          <a:latin typeface="Symbol" pitchFamily="18" charset="2"/>
                        </a:rPr>
                        <a:t>+</a:t>
                      </a:r>
                    </a:p>
                  </a:txBody>
                  <a:tcPr marL="36000" marR="36000" marT="36000" marB="36000"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solidFill>
                      <a:schemeClr val="accent1"/>
                    </a:solid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ctr"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1600" b="0" i="0" u="none" strike="noStrike" cap="none" normalizeH="0" baseline="0" smtClean="0">
                          <a:ln>
                            <a:noFill/>
                          </a:ln>
                          <a:solidFill>
                            <a:schemeClr val="tx1"/>
                          </a:solidFill>
                          <a:effectLst>
                            <a:outerShdw blurRad="38100" dist="38100" dir="2700000" algn="tl">
                              <a:srgbClr val="C0C0C0"/>
                            </a:outerShdw>
                          </a:effectLst>
                          <a:latin typeface="Symbol" pitchFamily="18" charset="2"/>
                        </a:rPr>
                        <a:t>-</a:t>
                      </a:r>
                    </a:p>
                  </a:txBody>
                  <a:tcPr marL="36000" marR="36000" marT="36000" marB="36000"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solidFill>
                      <a:schemeClr val="accent1"/>
                    </a:solid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ctr"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1600" b="0" i="0" u="none" strike="noStrike" cap="none" normalizeH="0" baseline="0" smtClean="0">
                          <a:ln>
                            <a:noFill/>
                          </a:ln>
                          <a:solidFill>
                            <a:schemeClr val="tx1"/>
                          </a:solidFill>
                          <a:effectLst>
                            <a:outerShdw blurRad="38100" dist="38100" dir="2700000" algn="tl">
                              <a:srgbClr val="C0C0C0"/>
                            </a:outerShdw>
                          </a:effectLst>
                          <a:latin typeface="Symbol" pitchFamily="18" charset="2"/>
                        </a:rPr>
                        <a:t>-</a:t>
                      </a:r>
                    </a:p>
                  </a:txBody>
                  <a:tcPr marL="36000" marR="36000" marT="36000" marB="36000"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solidFill>
                      <a:schemeClr val="accent1"/>
                    </a:solid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ctr"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1600" b="0" i="0" u="none" strike="noStrike" cap="none" normalizeH="0" baseline="0" smtClean="0">
                          <a:ln>
                            <a:noFill/>
                          </a:ln>
                          <a:solidFill>
                            <a:schemeClr val="tx1"/>
                          </a:solidFill>
                          <a:effectLst>
                            <a:outerShdw blurRad="38100" dist="38100" dir="2700000" algn="tl">
                              <a:srgbClr val="C0C0C0"/>
                            </a:outerShdw>
                          </a:effectLst>
                          <a:latin typeface="Symbol" pitchFamily="18" charset="2"/>
                        </a:rPr>
                        <a:t>+</a:t>
                      </a:r>
                    </a:p>
                  </a:txBody>
                  <a:tcPr marL="36000" marR="36000" marT="36000" marB="36000"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solidFill>
                      <a:schemeClr val="accent1"/>
                    </a:solid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ctr"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1600" b="0" i="0" u="none" strike="noStrike" cap="none" normalizeH="0" baseline="0" smtClean="0">
                          <a:ln>
                            <a:noFill/>
                          </a:ln>
                          <a:solidFill>
                            <a:schemeClr val="tx1"/>
                          </a:solidFill>
                          <a:effectLst>
                            <a:outerShdw blurRad="38100" dist="38100" dir="2700000" algn="tl">
                              <a:srgbClr val="C0C0C0"/>
                            </a:outerShdw>
                          </a:effectLst>
                          <a:latin typeface="Symbol" pitchFamily="18" charset="2"/>
                        </a:rPr>
                        <a:t>-</a:t>
                      </a:r>
                    </a:p>
                  </a:txBody>
                  <a:tcPr marL="36000" marR="36000" marT="36000" marB="36000"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solidFill>
                      <a:schemeClr val="accent1"/>
                    </a:solid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ctr"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1600" b="0" i="0" u="none" strike="noStrike" cap="none" normalizeH="0" baseline="0" smtClean="0">
                          <a:ln>
                            <a:noFill/>
                          </a:ln>
                          <a:solidFill>
                            <a:schemeClr val="tx1"/>
                          </a:solidFill>
                          <a:effectLst>
                            <a:outerShdw blurRad="38100" dist="38100" dir="2700000" algn="tl">
                              <a:srgbClr val="C0C0C0"/>
                            </a:outerShdw>
                          </a:effectLst>
                          <a:latin typeface="Symbol" pitchFamily="18" charset="2"/>
                        </a:rPr>
                        <a:t>-</a:t>
                      </a:r>
                    </a:p>
                  </a:txBody>
                  <a:tcPr marL="36000" marR="36000" marT="36000" marB="36000"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solidFill>
                      <a:schemeClr val="accent1"/>
                    </a:solid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ctr"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1600" b="0" i="0" u="none" strike="noStrike" cap="none" normalizeH="0" baseline="0" smtClean="0">
                          <a:ln>
                            <a:noFill/>
                          </a:ln>
                          <a:solidFill>
                            <a:schemeClr val="tx1"/>
                          </a:solidFill>
                          <a:effectLst>
                            <a:outerShdw blurRad="38100" dist="38100" dir="2700000" algn="tl">
                              <a:srgbClr val="C0C0C0"/>
                            </a:outerShdw>
                          </a:effectLst>
                          <a:latin typeface="Symbol" pitchFamily="18" charset="2"/>
                        </a:rPr>
                        <a:t>-</a:t>
                      </a:r>
                    </a:p>
                  </a:txBody>
                  <a:tcPr marL="36000" marR="36000" marT="36000" marB="36000"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solidFill>
                      <a:schemeClr val="accent1"/>
                    </a:solid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ctr"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1600" b="0" i="0" u="none" strike="noStrike" cap="none" normalizeH="0" baseline="0" smtClean="0">
                          <a:ln>
                            <a:noFill/>
                          </a:ln>
                          <a:solidFill>
                            <a:schemeClr val="tx1"/>
                          </a:solidFill>
                          <a:effectLst>
                            <a:outerShdw blurRad="38100" dist="38100" dir="2700000" algn="tl">
                              <a:srgbClr val="C0C0C0"/>
                            </a:outerShdw>
                          </a:effectLst>
                          <a:latin typeface="Symbol" pitchFamily="18" charset="2"/>
                        </a:rPr>
                        <a:t>-</a:t>
                      </a:r>
                    </a:p>
                  </a:txBody>
                  <a:tcPr marL="36000" marR="36000" marT="36000" marB="36000"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solidFill>
                      <a:schemeClr val="accent1"/>
                    </a:solid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ctr"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1600" b="0" i="0" u="none" strike="noStrike" cap="none" normalizeH="0" baseline="0" smtClean="0">
                          <a:ln>
                            <a:noFill/>
                          </a:ln>
                          <a:solidFill>
                            <a:schemeClr val="tx1"/>
                          </a:solidFill>
                          <a:effectLst>
                            <a:outerShdw blurRad="38100" dist="38100" dir="2700000" algn="tl">
                              <a:srgbClr val="C0C0C0"/>
                            </a:outerShdw>
                          </a:effectLst>
                          <a:latin typeface="Symbol" pitchFamily="18" charset="2"/>
                        </a:rPr>
                        <a:t>+</a:t>
                      </a:r>
                    </a:p>
                  </a:txBody>
                  <a:tcPr marL="36000" marR="36000" marT="36000" marB="36000"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solidFill>
                      <a:schemeClr val="accent1"/>
                    </a:solid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ctr"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1600" b="0" i="0" u="none" strike="noStrike" cap="none" normalizeH="0" baseline="0" smtClean="0">
                          <a:ln>
                            <a:noFill/>
                          </a:ln>
                          <a:solidFill>
                            <a:schemeClr val="tx1"/>
                          </a:solidFill>
                          <a:effectLst>
                            <a:outerShdw blurRad="38100" dist="38100" dir="2700000" algn="tl">
                              <a:srgbClr val="C0C0C0"/>
                            </a:outerShdw>
                          </a:effectLst>
                          <a:latin typeface="Symbol" pitchFamily="18" charset="2"/>
                        </a:rPr>
                        <a:t>+</a:t>
                      </a:r>
                    </a:p>
                  </a:txBody>
                  <a:tcPr marL="36000" marR="36000" marT="36000" marB="36000"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solidFill>
                      <a:schemeClr val="accent1"/>
                    </a:solid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ctr"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1600" b="0" i="0" u="none" strike="noStrike" cap="none" normalizeH="0" baseline="0" smtClean="0">
                          <a:ln>
                            <a:noFill/>
                          </a:ln>
                          <a:solidFill>
                            <a:schemeClr val="tx1"/>
                          </a:solidFill>
                          <a:effectLst>
                            <a:outerShdw blurRad="38100" dist="38100" dir="2700000" algn="tl">
                              <a:srgbClr val="C0C0C0"/>
                            </a:outerShdw>
                          </a:effectLst>
                          <a:latin typeface="Symbol" pitchFamily="18" charset="2"/>
                        </a:rPr>
                        <a:t>+</a:t>
                      </a:r>
                    </a:p>
                  </a:txBody>
                  <a:tcPr marL="36000" marR="36000" marT="36000" marB="36000"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solidFill>
                      <a:schemeClr val="accent1"/>
                    </a:solid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ctr"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1600" b="0" i="0" u="none" strike="noStrike" cap="none" normalizeH="0" baseline="0" smtClean="0">
                          <a:ln>
                            <a:noFill/>
                          </a:ln>
                          <a:solidFill>
                            <a:schemeClr val="tx1"/>
                          </a:solidFill>
                          <a:effectLst>
                            <a:outerShdw blurRad="38100" dist="38100" dir="2700000" algn="tl">
                              <a:srgbClr val="C0C0C0"/>
                            </a:outerShdw>
                          </a:effectLst>
                          <a:latin typeface="Symbol" pitchFamily="18" charset="2"/>
                        </a:rPr>
                        <a:t>+</a:t>
                      </a:r>
                    </a:p>
                  </a:txBody>
                  <a:tcPr marL="36000" marR="36000" marT="36000" marB="36000"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solidFill>
                      <a:schemeClr val="accent1"/>
                    </a:solid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ctr"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1600" b="0" i="0" u="none" strike="noStrike" cap="none" normalizeH="0" baseline="0" smtClean="0">
                          <a:ln>
                            <a:noFill/>
                          </a:ln>
                          <a:solidFill>
                            <a:schemeClr val="tx1"/>
                          </a:solidFill>
                          <a:effectLst>
                            <a:outerShdw blurRad="38100" dist="38100" dir="2700000" algn="tl">
                              <a:srgbClr val="C0C0C0"/>
                            </a:outerShdw>
                          </a:effectLst>
                          <a:latin typeface="Symbol" pitchFamily="18" charset="2"/>
                        </a:rPr>
                        <a:t>-</a:t>
                      </a:r>
                    </a:p>
                  </a:txBody>
                  <a:tcPr marL="36000" marR="36000" marT="36000" marB="36000"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solidFill>
                      <a:schemeClr val="accent1"/>
                    </a:solid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ctr"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1600" b="0" i="0" u="none" strike="noStrike" cap="none" normalizeH="0" baseline="0" smtClean="0">
                          <a:ln>
                            <a:noFill/>
                          </a:ln>
                          <a:solidFill>
                            <a:schemeClr val="tx1"/>
                          </a:solidFill>
                          <a:effectLst>
                            <a:outerShdw blurRad="38100" dist="38100" dir="2700000" algn="tl">
                              <a:srgbClr val="C0C0C0"/>
                            </a:outerShdw>
                          </a:effectLst>
                          <a:latin typeface="Symbol" pitchFamily="18" charset="2"/>
                        </a:rPr>
                        <a:t>-</a:t>
                      </a:r>
                    </a:p>
                  </a:txBody>
                  <a:tcPr marL="36000" marR="36000" marT="36000" marB="36000"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solidFill>
                      <a:schemeClr val="accent1"/>
                    </a:solid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ctr"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1600" b="0" i="0" u="none" strike="noStrike" cap="none" normalizeH="0" baseline="0" smtClean="0">
                          <a:ln>
                            <a:noFill/>
                          </a:ln>
                          <a:solidFill>
                            <a:schemeClr val="tx1"/>
                          </a:solidFill>
                          <a:effectLst>
                            <a:outerShdw blurRad="38100" dist="38100" dir="2700000" algn="tl">
                              <a:srgbClr val="C0C0C0"/>
                            </a:outerShdw>
                          </a:effectLst>
                          <a:latin typeface="Symbol" pitchFamily="18" charset="2"/>
                        </a:rPr>
                        <a:t>-</a:t>
                      </a:r>
                    </a:p>
                  </a:txBody>
                  <a:tcPr marL="36000" marR="36000" marT="36000" marB="36000"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solidFill>
                      <a:schemeClr val="accent1"/>
                    </a:solid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ctr"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1600" b="0" i="0" u="none" strike="noStrike" cap="none" normalizeH="0" baseline="0" smtClean="0">
                          <a:ln>
                            <a:noFill/>
                          </a:ln>
                          <a:solidFill>
                            <a:schemeClr val="tx1"/>
                          </a:solidFill>
                          <a:effectLst>
                            <a:outerShdw blurRad="38100" dist="38100" dir="2700000" algn="tl">
                              <a:srgbClr val="C0C0C0"/>
                            </a:outerShdw>
                          </a:effectLst>
                          <a:latin typeface="Symbol" pitchFamily="18" charset="2"/>
                        </a:rPr>
                        <a:t>-</a:t>
                      </a:r>
                    </a:p>
                  </a:txBody>
                  <a:tcPr marL="36000" marR="36000" marT="36000" marB="36000"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solidFill>
                      <a:schemeClr val="accent1"/>
                    </a:solid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ctr"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1600" b="0" i="0" u="none" strike="noStrike" cap="none" normalizeH="0" baseline="0" smtClean="0">
                          <a:ln>
                            <a:noFill/>
                          </a:ln>
                          <a:solidFill>
                            <a:schemeClr val="tx1"/>
                          </a:solidFill>
                          <a:effectLst>
                            <a:outerShdw blurRad="38100" dist="38100" dir="2700000" algn="tl">
                              <a:srgbClr val="C0C0C0"/>
                            </a:outerShdw>
                          </a:effectLst>
                          <a:latin typeface="Symbol" pitchFamily="18" charset="2"/>
                        </a:rPr>
                        <a:t>+</a:t>
                      </a:r>
                    </a:p>
                  </a:txBody>
                  <a:tcPr marL="36000" marR="36000" marT="36000" marB="36000"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solidFill>
                      <a:schemeClr val="accent1"/>
                    </a:solid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ctr"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1600" b="0" i="0" u="none" strike="noStrike" cap="none" normalizeH="0" baseline="0" smtClean="0">
                          <a:ln>
                            <a:noFill/>
                          </a:ln>
                          <a:solidFill>
                            <a:schemeClr val="tx1"/>
                          </a:solidFill>
                          <a:effectLst>
                            <a:outerShdw blurRad="38100" dist="38100" dir="2700000" algn="tl">
                              <a:srgbClr val="C0C0C0"/>
                            </a:outerShdw>
                          </a:effectLst>
                          <a:latin typeface="Symbol" pitchFamily="18" charset="2"/>
                        </a:rPr>
                        <a:t>-</a:t>
                      </a:r>
                    </a:p>
                  </a:txBody>
                  <a:tcPr marL="36000" marR="36000" marT="36000" marB="36000"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solidFill>
                      <a:schemeClr val="accent1"/>
                    </a:solidFill>
                  </a:tcPr>
                </a:tc>
              </a:tr>
              <a:tr h="417513">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FFFFFF"/>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FFFFFF"/>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FFFFFF"/>
                            </a:outerShdw>
                          </a:effectLst>
                          <a:latin typeface="Tahoma" pitchFamily="34" charset="0"/>
                        </a:defRPr>
                      </a:lvl3pPr>
                      <a:lvl4pPr algn="l">
                        <a:spcBef>
                          <a:spcPct val="20000"/>
                        </a:spcBef>
                        <a:defRPr kumimoji="1" sz="1400">
                          <a:solidFill>
                            <a:schemeClr val="tx1"/>
                          </a:solidFill>
                          <a:effectLst>
                            <a:outerShdw blurRad="38100" dist="38100" dir="2700000" algn="tl">
                              <a:srgbClr val="FFFFFF"/>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1800" b="0" i="0" u="none" strike="noStrike" cap="none" normalizeH="0" baseline="0" smtClean="0">
                          <a:ln>
                            <a:noFill/>
                          </a:ln>
                          <a:solidFill>
                            <a:schemeClr val="tx1"/>
                          </a:solidFill>
                          <a:effectLst>
                            <a:outerShdw blurRad="38100" dist="38100" dir="2700000" algn="tl">
                              <a:srgbClr val="FFFFFF"/>
                            </a:outerShdw>
                          </a:effectLst>
                          <a:latin typeface="Tahoma" pitchFamily="34" charset="0"/>
                        </a:rPr>
                        <a:t>niedr</a:t>
                      </a:r>
                    </a:p>
                  </a:txBody>
                  <a:tcPr marL="36000" marR="36000" marT="36000" marB="36000"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solidFill>
                      <a:srgbClr val="FFDF9F"/>
                    </a:solid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ctr"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1600" b="0" i="0" u="none" strike="noStrike" cap="none" normalizeH="0" baseline="0" smtClean="0">
                          <a:ln>
                            <a:noFill/>
                          </a:ln>
                          <a:solidFill>
                            <a:schemeClr val="tx1"/>
                          </a:solidFill>
                          <a:effectLst>
                            <a:outerShdw blurRad="38100" dist="38100" dir="2700000" algn="tl">
                              <a:srgbClr val="C0C0C0"/>
                            </a:outerShdw>
                          </a:effectLst>
                          <a:latin typeface="Symbol" pitchFamily="18" charset="2"/>
                        </a:rPr>
                        <a:t>-</a:t>
                      </a:r>
                    </a:p>
                  </a:txBody>
                  <a:tcPr marL="36000" marR="36000" marT="36000" marB="36000"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solidFill>
                      <a:schemeClr val="accent1"/>
                    </a:solid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ctr"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1600" b="0" i="0" u="none" strike="noStrike" cap="none" normalizeH="0" baseline="0" smtClean="0">
                          <a:ln>
                            <a:noFill/>
                          </a:ln>
                          <a:solidFill>
                            <a:schemeClr val="tx1"/>
                          </a:solidFill>
                          <a:effectLst>
                            <a:outerShdw blurRad="38100" dist="38100" dir="2700000" algn="tl">
                              <a:srgbClr val="C0C0C0"/>
                            </a:outerShdw>
                          </a:effectLst>
                          <a:latin typeface="Symbol" pitchFamily="18" charset="2"/>
                        </a:rPr>
                        <a:t>-</a:t>
                      </a:r>
                    </a:p>
                  </a:txBody>
                  <a:tcPr marL="36000" marR="36000" marT="36000" marB="36000"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solidFill>
                      <a:schemeClr val="accent1"/>
                    </a:solid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ctr"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1600" b="0" i="0" u="none" strike="noStrike" cap="none" normalizeH="0" baseline="0" smtClean="0">
                          <a:ln>
                            <a:noFill/>
                          </a:ln>
                          <a:solidFill>
                            <a:schemeClr val="tx1"/>
                          </a:solidFill>
                          <a:effectLst>
                            <a:outerShdw blurRad="38100" dist="38100" dir="2700000" algn="tl">
                              <a:srgbClr val="C0C0C0"/>
                            </a:outerShdw>
                          </a:effectLst>
                          <a:latin typeface="Symbol" pitchFamily="18" charset="2"/>
                        </a:rPr>
                        <a:t>-</a:t>
                      </a:r>
                    </a:p>
                  </a:txBody>
                  <a:tcPr marL="36000" marR="36000" marT="36000" marB="36000"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solidFill>
                      <a:schemeClr val="accent1"/>
                    </a:solid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ctr"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1600" b="0" i="0" u="none" strike="noStrike" cap="none" normalizeH="0" baseline="0" smtClean="0">
                          <a:ln>
                            <a:noFill/>
                          </a:ln>
                          <a:solidFill>
                            <a:schemeClr val="tx1"/>
                          </a:solidFill>
                          <a:effectLst>
                            <a:outerShdw blurRad="38100" dist="38100" dir="2700000" algn="tl">
                              <a:srgbClr val="C0C0C0"/>
                            </a:outerShdw>
                          </a:effectLst>
                          <a:latin typeface="Symbol" pitchFamily="18" charset="2"/>
                        </a:rPr>
                        <a:t>-</a:t>
                      </a:r>
                    </a:p>
                  </a:txBody>
                  <a:tcPr marL="36000" marR="36000" marT="36000" marB="36000"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solidFill>
                      <a:schemeClr val="accent1"/>
                    </a:solid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ctr"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1600" b="0" i="0" u="none" strike="noStrike" cap="none" normalizeH="0" baseline="0" smtClean="0">
                          <a:ln>
                            <a:noFill/>
                          </a:ln>
                          <a:solidFill>
                            <a:schemeClr val="tx1"/>
                          </a:solidFill>
                          <a:effectLst>
                            <a:outerShdw blurRad="38100" dist="38100" dir="2700000" algn="tl">
                              <a:srgbClr val="C0C0C0"/>
                            </a:outerShdw>
                          </a:effectLst>
                          <a:latin typeface="Symbol" pitchFamily="18" charset="2"/>
                        </a:rPr>
                        <a:t>-</a:t>
                      </a:r>
                    </a:p>
                  </a:txBody>
                  <a:tcPr marL="36000" marR="36000" marT="36000" marB="36000"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solidFill>
                      <a:schemeClr val="accent1"/>
                    </a:solid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ctr"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1600" b="0" i="0" u="none" strike="noStrike" cap="none" normalizeH="0" baseline="0" smtClean="0">
                          <a:ln>
                            <a:noFill/>
                          </a:ln>
                          <a:solidFill>
                            <a:schemeClr val="tx1"/>
                          </a:solidFill>
                          <a:effectLst>
                            <a:outerShdw blurRad="38100" dist="38100" dir="2700000" algn="tl">
                              <a:srgbClr val="C0C0C0"/>
                            </a:outerShdw>
                          </a:effectLst>
                          <a:latin typeface="Symbol" pitchFamily="18" charset="2"/>
                        </a:rPr>
                        <a:t>-</a:t>
                      </a:r>
                    </a:p>
                  </a:txBody>
                  <a:tcPr marL="36000" marR="36000" marT="36000" marB="36000"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solidFill>
                      <a:schemeClr val="accent1"/>
                    </a:solid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ctr"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1600" b="0" i="0" u="none" strike="noStrike" cap="none" normalizeH="0" baseline="0" smtClean="0">
                          <a:ln>
                            <a:noFill/>
                          </a:ln>
                          <a:solidFill>
                            <a:schemeClr val="tx1"/>
                          </a:solidFill>
                          <a:effectLst>
                            <a:outerShdw blurRad="38100" dist="38100" dir="2700000" algn="tl">
                              <a:srgbClr val="C0C0C0"/>
                            </a:outerShdw>
                          </a:effectLst>
                          <a:latin typeface="Symbol" pitchFamily="18" charset="2"/>
                        </a:rPr>
                        <a:t>-</a:t>
                      </a:r>
                    </a:p>
                  </a:txBody>
                  <a:tcPr marL="36000" marR="36000" marT="36000" marB="36000"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solidFill>
                      <a:schemeClr val="accent1"/>
                    </a:solid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ctr"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1600" b="0" i="0" u="none" strike="noStrike" cap="none" normalizeH="0" baseline="0" smtClean="0">
                          <a:ln>
                            <a:noFill/>
                          </a:ln>
                          <a:solidFill>
                            <a:schemeClr val="tx1"/>
                          </a:solidFill>
                          <a:effectLst>
                            <a:outerShdw blurRad="38100" dist="38100" dir="2700000" algn="tl">
                              <a:srgbClr val="C0C0C0"/>
                            </a:outerShdw>
                          </a:effectLst>
                          <a:latin typeface="Symbol" pitchFamily="18" charset="2"/>
                        </a:rPr>
                        <a:t>-</a:t>
                      </a:r>
                    </a:p>
                  </a:txBody>
                  <a:tcPr marL="36000" marR="36000" marT="36000" marB="36000"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solidFill>
                      <a:schemeClr val="accent1"/>
                    </a:solid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ctr"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1600" b="0" i="0" u="none" strike="noStrike" cap="none" normalizeH="0" baseline="0" smtClean="0">
                          <a:ln>
                            <a:noFill/>
                          </a:ln>
                          <a:solidFill>
                            <a:schemeClr val="tx1"/>
                          </a:solidFill>
                          <a:effectLst>
                            <a:outerShdw blurRad="38100" dist="38100" dir="2700000" algn="tl">
                              <a:srgbClr val="C0C0C0"/>
                            </a:outerShdw>
                          </a:effectLst>
                          <a:latin typeface="Symbol" pitchFamily="18" charset="2"/>
                        </a:rPr>
                        <a:t>-</a:t>
                      </a:r>
                    </a:p>
                  </a:txBody>
                  <a:tcPr marL="36000" marR="36000" marT="36000" marB="36000"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solidFill>
                      <a:schemeClr val="accent1"/>
                    </a:solid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ctr"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1600" b="0" i="0" u="none" strike="noStrike" cap="none" normalizeH="0" baseline="0" smtClean="0">
                          <a:ln>
                            <a:noFill/>
                          </a:ln>
                          <a:solidFill>
                            <a:schemeClr val="tx1"/>
                          </a:solidFill>
                          <a:effectLst>
                            <a:outerShdw blurRad="38100" dist="38100" dir="2700000" algn="tl">
                              <a:srgbClr val="C0C0C0"/>
                            </a:outerShdw>
                          </a:effectLst>
                          <a:latin typeface="Symbol" pitchFamily="18" charset="2"/>
                        </a:rPr>
                        <a:t>-</a:t>
                      </a:r>
                    </a:p>
                  </a:txBody>
                  <a:tcPr marL="36000" marR="36000" marT="36000" marB="36000"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solidFill>
                      <a:schemeClr val="accent1"/>
                    </a:solid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ctr"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1600" b="0" i="0" u="none" strike="noStrike" cap="none" normalizeH="0" baseline="0" smtClean="0">
                          <a:ln>
                            <a:noFill/>
                          </a:ln>
                          <a:solidFill>
                            <a:schemeClr val="tx1"/>
                          </a:solidFill>
                          <a:effectLst>
                            <a:outerShdw blurRad="38100" dist="38100" dir="2700000" algn="tl">
                              <a:srgbClr val="C0C0C0"/>
                            </a:outerShdw>
                          </a:effectLst>
                          <a:latin typeface="Symbol" pitchFamily="18" charset="2"/>
                        </a:rPr>
                        <a:t>-</a:t>
                      </a:r>
                    </a:p>
                  </a:txBody>
                  <a:tcPr marL="36000" marR="36000" marT="36000" marB="36000"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solidFill>
                      <a:schemeClr val="accent1"/>
                    </a:solid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ctr"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1600" b="0" i="0" u="none" strike="noStrike" cap="none" normalizeH="0" baseline="0" smtClean="0">
                          <a:ln>
                            <a:noFill/>
                          </a:ln>
                          <a:solidFill>
                            <a:schemeClr val="tx1"/>
                          </a:solidFill>
                          <a:effectLst>
                            <a:outerShdw blurRad="38100" dist="38100" dir="2700000" algn="tl">
                              <a:srgbClr val="C0C0C0"/>
                            </a:outerShdw>
                          </a:effectLst>
                          <a:latin typeface="Symbol" pitchFamily="18" charset="2"/>
                        </a:rPr>
                        <a:t>-</a:t>
                      </a:r>
                    </a:p>
                  </a:txBody>
                  <a:tcPr marL="36000" marR="36000" marT="36000" marB="36000"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solidFill>
                      <a:schemeClr val="accent1"/>
                    </a:solid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ctr"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1600" b="0" i="0" u="none" strike="noStrike" cap="none" normalizeH="0" baseline="0" smtClean="0">
                          <a:ln>
                            <a:noFill/>
                          </a:ln>
                          <a:solidFill>
                            <a:schemeClr val="tx1"/>
                          </a:solidFill>
                          <a:effectLst>
                            <a:outerShdw blurRad="38100" dist="38100" dir="2700000" algn="tl">
                              <a:srgbClr val="C0C0C0"/>
                            </a:outerShdw>
                          </a:effectLst>
                          <a:latin typeface="Symbol" pitchFamily="18" charset="2"/>
                        </a:rPr>
                        <a:t>-</a:t>
                      </a:r>
                    </a:p>
                  </a:txBody>
                  <a:tcPr marL="36000" marR="36000" marT="36000" marB="36000"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solidFill>
                      <a:schemeClr val="accent1"/>
                    </a:solid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ctr"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1600" b="0" i="0" u="none" strike="noStrike" cap="none" normalizeH="0" baseline="0" smtClean="0">
                          <a:ln>
                            <a:noFill/>
                          </a:ln>
                          <a:solidFill>
                            <a:schemeClr val="tx1"/>
                          </a:solidFill>
                          <a:effectLst>
                            <a:outerShdw blurRad="38100" dist="38100" dir="2700000" algn="tl">
                              <a:srgbClr val="C0C0C0"/>
                            </a:outerShdw>
                          </a:effectLst>
                          <a:latin typeface="Symbol" pitchFamily="18" charset="2"/>
                        </a:rPr>
                        <a:t>-</a:t>
                      </a:r>
                    </a:p>
                  </a:txBody>
                  <a:tcPr marL="36000" marR="36000" marT="36000" marB="36000"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solidFill>
                      <a:schemeClr val="accent1"/>
                    </a:solid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ctr"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1600" b="0" i="0" u="none" strike="noStrike" cap="none" normalizeH="0" baseline="0" smtClean="0">
                          <a:ln>
                            <a:noFill/>
                          </a:ln>
                          <a:solidFill>
                            <a:schemeClr val="tx1"/>
                          </a:solidFill>
                          <a:effectLst>
                            <a:outerShdw blurRad="38100" dist="38100" dir="2700000" algn="tl">
                              <a:srgbClr val="C0C0C0"/>
                            </a:outerShdw>
                          </a:effectLst>
                          <a:latin typeface="Symbol" pitchFamily="18" charset="2"/>
                        </a:rPr>
                        <a:t>-</a:t>
                      </a:r>
                    </a:p>
                  </a:txBody>
                  <a:tcPr marL="36000" marR="36000" marT="36000" marB="36000"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solidFill>
                      <a:schemeClr val="accent1"/>
                    </a:solid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ctr"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1600" b="0" i="0" u="none" strike="noStrike" cap="none" normalizeH="0" baseline="0" smtClean="0">
                          <a:ln>
                            <a:noFill/>
                          </a:ln>
                          <a:solidFill>
                            <a:schemeClr val="tx1"/>
                          </a:solidFill>
                          <a:effectLst>
                            <a:outerShdw blurRad="38100" dist="38100" dir="2700000" algn="tl">
                              <a:srgbClr val="C0C0C0"/>
                            </a:outerShdw>
                          </a:effectLst>
                          <a:latin typeface="Symbol" pitchFamily="18" charset="2"/>
                        </a:rPr>
                        <a:t>-</a:t>
                      </a:r>
                    </a:p>
                  </a:txBody>
                  <a:tcPr marL="36000" marR="36000" marT="36000" marB="36000"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solidFill>
                      <a:schemeClr val="accent1"/>
                    </a:solid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ctr"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1600" b="0" i="0" u="none" strike="noStrike" cap="none" normalizeH="0" baseline="0" smtClean="0">
                          <a:ln>
                            <a:noFill/>
                          </a:ln>
                          <a:solidFill>
                            <a:schemeClr val="tx1"/>
                          </a:solidFill>
                          <a:effectLst>
                            <a:outerShdw blurRad="38100" dist="38100" dir="2700000" algn="tl">
                              <a:srgbClr val="C0C0C0"/>
                            </a:outerShdw>
                          </a:effectLst>
                          <a:latin typeface="Symbol" pitchFamily="18" charset="2"/>
                        </a:rPr>
                        <a:t>-</a:t>
                      </a:r>
                    </a:p>
                  </a:txBody>
                  <a:tcPr marL="36000" marR="36000" marT="36000" marB="36000"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solidFill>
                      <a:schemeClr val="accent1"/>
                    </a:solid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ctr"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1600" b="0" i="0" u="none" strike="noStrike" cap="none" normalizeH="0" baseline="0" smtClean="0">
                          <a:ln>
                            <a:noFill/>
                          </a:ln>
                          <a:solidFill>
                            <a:schemeClr val="tx1"/>
                          </a:solidFill>
                          <a:effectLst>
                            <a:outerShdw blurRad="38100" dist="38100" dir="2700000" algn="tl">
                              <a:srgbClr val="C0C0C0"/>
                            </a:outerShdw>
                          </a:effectLst>
                          <a:latin typeface="Symbol" pitchFamily="18" charset="2"/>
                        </a:rPr>
                        <a:t>-</a:t>
                      </a:r>
                    </a:p>
                  </a:txBody>
                  <a:tcPr marL="36000" marR="36000" marT="36000" marB="36000"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solidFill>
                      <a:schemeClr val="accent1"/>
                    </a:solid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ctr"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1600" b="0" i="0" u="none" strike="noStrike" cap="none" normalizeH="0" baseline="0" smtClean="0">
                          <a:ln>
                            <a:noFill/>
                          </a:ln>
                          <a:solidFill>
                            <a:schemeClr val="tx1"/>
                          </a:solidFill>
                          <a:effectLst>
                            <a:outerShdw blurRad="38100" dist="38100" dir="2700000" algn="tl">
                              <a:srgbClr val="C0C0C0"/>
                            </a:outerShdw>
                          </a:effectLst>
                          <a:latin typeface="Symbol" pitchFamily="18" charset="2"/>
                        </a:rPr>
                        <a:t>+</a:t>
                      </a:r>
                    </a:p>
                  </a:txBody>
                  <a:tcPr marL="36000" marR="36000" marT="36000" marB="36000"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solidFill>
                      <a:schemeClr val="accent1"/>
                    </a:solid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ctr"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1600" b="0" i="0" u="none" strike="noStrike" cap="none" normalizeH="0" baseline="0" smtClean="0">
                          <a:ln>
                            <a:noFill/>
                          </a:ln>
                          <a:solidFill>
                            <a:schemeClr val="tx1"/>
                          </a:solidFill>
                          <a:effectLst>
                            <a:outerShdw blurRad="38100" dist="38100" dir="2700000" algn="tl">
                              <a:srgbClr val="C0C0C0"/>
                            </a:outerShdw>
                          </a:effectLst>
                          <a:latin typeface="Symbol" pitchFamily="18" charset="2"/>
                        </a:rPr>
                        <a:t>-</a:t>
                      </a:r>
                    </a:p>
                  </a:txBody>
                  <a:tcPr marL="36000" marR="36000" marT="36000" marB="36000"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solidFill>
                      <a:schemeClr val="accent1"/>
                    </a:solid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ctr"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1600" b="0" i="0" u="none" strike="noStrike" cap="none" normalizeH="0" baseline="0" smtClean="0">
                          <a:ln>
                            <a:noFill/>
                          </a:ln>
                          <a:solidFill>
                            <a:schemeClr val="tx1"/>
                          </a:solidFill>
                          <a:effectLst>
                            <a:outerShdw blurRad="38100" dist="38100" dir="2700000" algn="tl">
                              <a:srgbClr val="C0C0C0"/>
                            </a:outerShdw>
                          </a:effectLst>
                          <a:latin typeface="Symbol" pitchFamily="18" charset="2"/>
                        </a:rPr>
                        <a:t>-</a:t>
                      </a:r>
                    </a:p>
                  </a:txBody>
                  <a:tcPr marL="36000" marR="36000" marT="36000" marB="36000"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solidFill>
                      <a:schemeClr val="accent1"/>
                    </a:solid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ctr"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1600" b="0" i="0" u="none" strike="noStrike" cap="none" normalizeH="0" baseline="0" smtClean="0">
                          <a:ln>
                            <a:noFill/>
                          </a:ln>
                          <a:solidFill>
                            <a:schemeClr val="tx1"/>
                          </a:solidFill>
                          <a:effectLst>
                            <a:outerShdw blurRad="38100" dist="38100" dir="2700000" algn="tl">
                              <a:srgbClr val="C0C0C0"/>
                            </a:outerShdw>
                          </a:effectLst>
                          <a:latin typeface="Symbol" pitchFamily="18" charset="2"/>
                        </a:rPr>
                        <a:t>-</a:t>
                      </a:r>
                    </a:p>
                  </a:txBody>
                  <a:tcPr marL="36000" marR="36000" marT="36000" marB="36000"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solidFill>
                      <a:schemeClr val="accent1"/>
                    </a:solid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ctr"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1600" b="0" i="0" u="none" strike="noStrike" cap="none" normalizeH="0" baseline="0" smtClean="0">
                          <a:ln>
                            <a:noFill/>
                          </a:ln>
                          <a:solidFill>
                            <a:schemeClr val="tx1"/>
                          </a:solidFill>
                          <a:effectLst>
                            <a:outerShdw blurRad="38100" dist="38100" dir="2700000" algn="tl">
                              <a:srgbClr val="C0C0C0"/>
                            </a:outerShdw>
                          </a:effectLst>
                          <a:latin typeface="Symbol" pitchFamily="18" charset="2"/>
                        </a:rPr>
                        <a:t>-</a:t>
                      </a:r>
                    </a:p>
                  </a:txBody>
                  <a:tcPr marL="36000" marR="36000" marT="36000" marB="36000"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solidFill>
                      <a:schemeClr val="accent1"/>
                    </a:solidFill>
                  </a:tcPr>
                </a:tc>
              </a:tr>
              <a:tr h="415925">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FFFFFF"/>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FFFFFF"/>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FFFFFF"/>
                            </a:outerShdw>
                          </a:effectLst>
                          <a:latin typeface="Tahoma" pitchFamily="34" charset="0"/>
                        </a:defRPr>
                      </a:lvl3pPr>
                      <a:lvl4pPr algn="l">
                        <a:spcBef>
                          <a:spcPct val="20000"/>
                        </a:spcBef>
                        <a:defRPr kumimoji="1" sz="1400">
                          <a:solidFill>
                            <a:schemeClr val="tx1"/>
                          </a:solidFill>
                          <a:effectLst>
                            <a:outerShdw blurRad="38100" dist="38100" dir="2700000" algn="tl">
                              <a:srgbClr val="FFFFFF"/>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1800" b="0" i="0" u="none" strike="noStrike" cap="none" normalizeH="0" baseline="0" smtClean="0">
                          <a:ln>
                            <a:noFill/>
                          </a:ln>
                          <a:solidFill>
                            <a:schemeClr val="tx1"/>
                          </a:solidFill>
                          <a:effectLst>
                            <a:outerShdw blurRad="38100" dist="38100" dir="2700000" algn="tl">
                              <a:srgbClr val="FFFFFF"/>
                            </a:outerShdw>
                          </a:effectLst>
                          <a:latin typeface="Tahoma" pitchFamily="34" charset="0"/>
                        </a:rPr>
                        <a:t>hinten</a:t>
                      </a:r>
                    </a:p>
                  </a:txBody>
                  <a:tcPr marL="36000" marR="36000" marT="36000" marB="36000"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solidFill>
                      <a:srgbClr val="FFDF9F"/>
                    </a:solid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ctr"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1600" b="0" i="0" u="none" strike="noStrike" cap="none" normalizeH="0" baseline="0" smtClean="0">
                          <a:ln>
                            <a:noFill/>
                          </a:ln>
                          <a:solidFill>
                            <a:schemeClr val="tx1"/>
                          </a:solidFill>
                          <a:effectLst>
                            <a:outerShdw blurRad="38100" dist="38100" dir="2700000" algn="tl">
                              <a:srgbClr val="C0C0C0"/>
                            </a:outerShdw>
                          </a:effectLst>
                          <a:latin typeface="Symbol" pitchFamily="18" charset="2"/>
                        </a:rPr>
                        <a:t>-</a:t>
                      </a:r>
                    </a:p>
                  </a:txBody>
                  <a:tcPr marL="36000" marR="36000" marT="36000" marB="36000"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solidFill>
                      <a:schemeClr val="accent1"/>
                    </a:solid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ctr"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1600" b="0" i="0" u="none" strike="noStrike" cap="none" normalizeH="0" baseline="0" smtClean="0">
                          <a:ln>
                            <a:noFill/>
                          </a:ln>
                          <a:solidFill>
                            <a:schemeClr val="tx1"/>
                          </a:solidFill>
                          <a:effectLst>
                            <a:outerShdw blurRad="38100" dist="38100" dir="2700000" algn="tl">
                              <a:srgbClr val="C0C0C0"/>
                            </a:outerShdw>
                          </a:effectLst>
                          <a:latin typeface="Symbol" pitchFamily="18" charset="2"/>
                        </a:rPr>
                        <a:t>-</a:t>
                      </a:r>
                    </a:p>
                  </a:txBody>
                  <a:tcPr marL="36000" marR="36000" marT="36000" marB="36000"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solidFill>
                      <a:schemeClr val="accent1"/>
                    </a:solid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ctr"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1600" b="0" i="0" u="none" strike="noStrike" cap="none" normalizeH="0" baseline="0" smtClean="0">
                          <a:ln>
                            <a:noFill/>
                          </a:ln>
                          <a:solidFill>
                            <a:schemeClr val="tx1"/>
                          </a:solidFill>
                          <a:effectLst>
                            <a:outerShdw blurRad="38100" dist="38100" dir="2700000" algn="tl">
                              <a:srgbClr val="C0C0C0"/>
                            </a:outerShdw>
                          </a:effectLst>
                          <a:latin typeface="Symbol" pitchFamily="18" charset="2"/>
                        </a:rPr>
                        <a:t>-</a:t>
                      </a:r>
                    </a:p>
                  </a:txBody>
                  <a:tcPr marL="36000" marR="36000" marT="36000" marB="36000"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solidFill>
                      <a:schemeClr val="accent1"/>
                    </a:solid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ctr"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1600" b="0" i="0" u="none" strike="noStrike" cap="none" normalizeH="0" baseline="0" smtClean="0">
                          <a:ln>
                            <a:noFill/>
                          </a:ln>
                          <a:solidFill>
                            <a:schemeClr val="tx1"/>
                          </a:solidFill>
                          <a:effectLst>
                            <a:outerShdw blurRad="38100" dist="38100" dir="2700000" algn="tl">
                              <a:srgbClr val="C0C0C0"/>
                            </a:outerShdw>
                          </a:effectLst>
                          <a:latin typeface="Symbol" pitchFamily="18" charset="2"/>
                        </a:rPr>
                        <a:t>-</a:t>
                      </a:r>
                    </a:p>
                  </a:txBody>
                  <a:tcPr marL="36000" marR="36000" marT="36000" marB="36000"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solidFill>
                      <a:schemeClr val="accent1"/>
                    </a:solid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ctr"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1600" b="0" i="0" u="none" strike="noStrike" cap="none" normalizeH="0" baseline="0" smtClean="0">
                          <a:ln>
                            <a:noFill/>
                          </a:ln>
                          <a:solidFill>
                            <a:schemeClr val="tx1"/>
                          </a:solidFill>
                          <a:effectLst>
                            <a:outerShdw blurRad="38100" dist="38100" dir="2700000" algn="tl">
                              <a:srgbClr val="C0C0C0"/>
                            </a:outerShdw>
                          </a:effectLst>
                          <a:latin typeface="Symbol" pitchFamily="18" charset="2"/>
                        </a:rPr>
                        <a:t>+</a:t>
                      </a:r>
                    </a:p>
                  </a:txBody>
                  <a:tcPr marL="36000" marR="36000" marT="36000" marB="36000"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solidFill>
                      <a:schemeClr val="accent1"/>
                    </a:solid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ctr"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1600" b="0" i="0" u="none" strike="noStrike" cap="none" normalizeH="0" baseline="0" smtClean="0">
                          <a:ln>
                            <a:noFill/>
                          </a:ln>
                          <a:solidFill>
                            <a:schemeClr val="tx1"/>
                          </a:solidFill>
                          <a:effectLst>
                            <a:outerShdw blurRad="38100" dist="38100" dir="2700000" algn="tl">
                              <a:srgbClr val="C0C0C0"/>
                            </a:outerShdw>
                          </a:effectLst>
                          <a:latin typeface="Symbol" pitchFamily="18" charset="2"/>
                        </a:rPr>
                        <a:t>+</a:t>
                      </a:r>
                    </a:p>
                  </a:txBody>
                  <a:tcPr marL="36000" marR="36000" marT="36000" marB="36000"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solidFill>
                      <a:schemeClr val="accent1"/>
                    </a:solid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ctr"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1600" b="0" i="0" u="none" strike="noStrike" cap="none" normalizeH="0" baseline="0" smtClean="0">
                          <a:ln>
                            <a:noFill/>
                          </a:ln>
                          <a:solidFill>
                            <a:schemeClr val="tx1"/>
                          </a:solidFill>
                          <a:effectLst>
                            <a:outerShdw blurRad="38100" dist="38100" dir="2700000" algn="tl">
                              <a:srgbClr val="C0C0C0"/>
                            </a:outerShdw>
                          </a:effectLst>
                          <a:latin typeface="Symbol" pitchFamily="18" charset="2"/>
                        </a:rPr>
                        <a:t>-</a:t>
                      </a:r>
                    </a:p>
                  </a:txBody>
                  <a:tcPr marL="36000" marR="36000" marT="36000" marB="36000"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solidFill>
                      <a:schemeClr val="accent1"/>
                    </a:solid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ctr"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1600" b="0" i="0" u="none" strike="noStrike" cap="none" normalizeH="0" baseline="0" smtClean="0">
                          <a:ln>
                            <a:noFill/>
                          </a:ln>
                          <a:solidFill>
                            <a:schemeClr val="tx1"/>
                          </a:solidFill>
                          <a:effectLst>
                            <a:outerShdw blurRad="38100" dist="38100" dir="2700000" algn="tl">
                              <a:srgbClr val="C0C0C0"/>
                            </a:outerShdw>
                          </a:effectLst>
                          <a:latin typeface="Symbol" pitchFamily="18" charset="2"/>
                        </a:rPr>
                        <a:t>-</a:t>
                      </a:r>
                    </a:p>
                  </a:txBody>
                  <a:tcPr marL="36000" marR="36000" marT="36000" marB="36000"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solidFill>
                      <a:schemeClr val="accent1"/>
                    </a:solid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ctr"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1600" b="0" i="0" u="none" strike="noStrike" cap="none" normalizeH="0" baseline="0" smtClean="0">
                          <a:ln>
                            <a:noFill/>
                          </a:ln>
                          <a:solidFill>
                            <a:schemeClr val="tx1"/>
                          </a:solidFill>
                          <a:effectLst>
                            <a:outerShdw blurRad="38100" dist="38100" dir="2700000" algn="tl">
                              <a:srgbClr val="C0C0C0"/>
                            </a:outerShdw>
                          </a:effectLst>
                          <a:latin typeface="Symbol" pitchFamily="18" charset="2"/>
                        </a:rPr>
                        <a:t>-</a:t>
                      </a:r>
                    </a:p>
                  </a:txBody>
                  <a:tcPr marL="36000" marR="36000" marT="36000" marB="36000"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solidFill>
                      <a:schemeClr val="accent1"/>
                    </a:solid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ctr"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1600" b="0" i="0" u="none" strike="noStrike" cap="none" normalizeH="0" baseline="0" smtClean="0">
                          <a:ln>
                            <a:noFill/>
                          </a:ln>
                          <a:solidFill>
                            <a:schemeClr val="tx1"/>
                          </a:solidFill>
                          <a:effectLst>
                            <a:outerShdw blurRad="38100" dist="38100" dir="2700000" algn="tl">
                              <a:srgbClr val="C0C0C0"/>
                            </a:outerShdw>
                          </a:effectLst>
                          <a:latin typeface="Symbol" pitchFamily="18" charset="2"/>
                        </a:rPr>
                        <a:t>-</a:t>
                      </a:r>
                    </a:p>
                  </a:txBody>
                  <a:tcPr marL="36000" marR="36000" marT="36000" marB="36000"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solidFill>
                      <a:schemeClr val="accent1"/>
                    </a:solid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ctr"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1600" b="0" i="0" u="none" strike="noStrike" cap="none" normalizeH="0" baseline="0" smtClean="0">
                          <a:ln>
                            <a:noFill/>
                          </a:ln>
                          <a:solidFill>
                            <a:schemeClr val="tx1"/>
                          </a:solidFill>
                          <a:effectLst>
                            <a:outerShdw blurRad="38100" dist="38100" dir="2700000" algn="tl">
                              <a:srgbClr val="C0C0C0"/>
                            </a:outerShdw>
                          </a:effectLst>
                          <a:latin typeface="Symbol" pitchFamily="18" charset="2"/>
                        </a:rPr>
                        <a:t>-</a:t>
                      </a:r>
                    </a:p>
                  </a:txBody>
                  <a:tcPr marL="36000" marR="36000" marT="36000" marB="36000"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solidFill>
                      <a:schemeClr val="accent1"/>
                    </a:solid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ctr"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1600" b="0" i="0" u="none" strike="noStrike" cap="none" normalizeH="0" baseline="0" smtClean="0">
                          <a:ln>
                            <a:noFill/>
                          </a:ln>
                          <a:solidFill>
                            <a:schemeClr val="tx1"/>
                          </a:solidFill>
                          <a:effectLst>
                            <a:outerShdw blurRad="38100" dist="38100" dir="2700000" algn="tl">
                              <a:srgbClr val="C0C0C0"/>
                            </a:outerShdw>
                          </a:effectLst>
                          <a:latin typeface="Symbol" pitchFamily="18" charset="2"/>
                        </a:rPr>
                        <a:t>-</a:t>
                      </a:r>
                    </a:p>
                  </a:txBody>
                  <a:tcPr marL="36000" marR="36000" marT="36000" marB="36000"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solidFill>
                      <a:schemeClr val="accent1"/>
                    </a:solid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ctr"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1600" b="0" i="0" u="none" strike="noStrike" cap="none" normalizeH="0" baseline="0" smtClean="0">
                          <a:ln>
                            <a:noFill/>
                          </a:ln>
                          <a:solidFill>
                            <a:schemeClr val="tx1"/>
                          </a:solidFill>
                          <a:effectLst>
                            <a:outerShdw blurRad="38100" dist="38100" dir="2700000" algn="tl">
                              <a:srgbClr val="C0C0C0"/>
                            </a:outerShdw>
                          </a:effectLst>
                          <a:latin typeface="Symbol" pitchFamily="18" charset="2"/>
                        </a:rPr>
                        <a:t>-</a:t>
                      </a:r>
                    </a:p>
                  </a:txBody>
                  <a:tcPr marL="36000" marR="36000" marT="36000" marB="36000"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solidFill>
                      <a:schemeClr val="accent1"/>
                    </a:solid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ctr"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1600" b="0" i="0" u="none" strike="noStrike" cap="none" normalizeH="0" baseline="0" smtClean="0">
                          <a:ln>
                            <a:noFill/>
                          </a:ln>
                          <a:solidFill>
                            <a:schemeClr val="tx1"/>
                          </a:solidFill>
                          <a:effectLst>
                            <a:outerShdw blurRad="38100" dist="38100" dir="2700000" algn="tl">
                              <a:srgbClr val="C0C0C0"/>
                            </a:outerShdw>
                          </a:effectLst>
                          <a:latin typeface="Symbol" pitchFamily="18" charset="2"/>
                        </a:rPr>
                        <a:t>-</a:t>
                      </a:r>
                    </a:p>
                  </a:txBody>
                  <a:tcPr marL="36000" marR="36000" marT="36000" marB="36000"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solidFill>
                      <a:schemeClr val="accent1"/>
                    </a:solid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ctr"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1600" b="0" i="0" u="none" strike="noStrike" cap="none" normalizeH="0" baseline="0" smtClean="0">
                          <a:ln>
                            <a:noFill/>
                          </a:ln>
                          <a:solidFill>
                            <a:schemeClr val="tx1"/>
                          </a:solidFill>
                          <a:effectLst>
                            <a:outerShdw blurRad="38100" dist="38100" dir="2700000" algn="tl">
                              <a:srgbClr val="C0C0C0"/>
                            </a:outerShdw>
                          </a:effectLst>
                          <a:latin typeface="Symbol" pitchFamily="18" charset="2"/>
                        </a:rPr>
                        <a:t>-</a:t>
                      </a:r>
                    </a:p>
                  </a:txBody>
                  <a:tcPr marL="36000" marR="36000" marT="36000" marB="36000"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solidFill>
                      <a:schemeClr val="accent1"/>
                    </a:solid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ctr"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1600" b="0" i="0" u="none" strike="noStrike" cap="none" normalizeH="0" baseline="0" smtClean="0">
                          <a:ln>
                            <a:noFill/>
                          </a:ln>
                          <a:solidFill>
                            <a:schemeClr val="tx1"/>
                          </a:solidFill>
                          <a:effectLst>
                            <a:outerShdw blurRad="38100" dist="38100" dir="2700000" algn="tl">
                              <a:srgbClr val="C0C0C0"/>
                            </a:outerShdw>
                          </a:effectLst>
                          <a:latin typeface="Symbol" pitchFamily="18" charset="2"/>
                        </a:rPr>
                        <a:t>-</a:t>
                      </a:r>
                    </a:p>
                  </a:txBody>
                  <a:tcPr marL="36000" marR="36000" marT="36000" marB="36000"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solidFill>
                      <a:schemeClr val="accent1"/>
                    </a:solid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ctr"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1600" b="0" i="0" u="none" strike="noStrike" cap="none" normalizeH="0" baseline="0" smtClean="0">
                          <a:ln>
                            <a:noFill/>
                          </a:ln>
                          <a:solidFill>
                            <a:schemeClr val="tx1"/>
                          </a:solidFill>
                          <a:effectLst>
                            <a:outerShdw blurRad="38100" dist="38100" dir="2700000" algn="tl">
                              <a:srgbClr val="C0C0C0"/>
                            </a:outerShdw>
                          </a:effectLst>
                          <a:latin typeface="Symbol" pitchFamily="18" charset="2"/>
                        </a:rPr>
                        <a:t>+</a:t>
                      </a:r>
                    </a:p>
                  </a:txBody>
                  <a:tcPr marL="36000" marR="36000" marT="36000" marB="36000"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solidFill>
                      <a:schemeClr val="accent1"/>
                    </a:solid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ctr"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1600" b="0" i="0" u="none" strike="noStrike" cap="none" normalizeH="0" baseline="0" smtClean="0">
                          <a:ln>
                            <a:noFill/>
                          </a:ln>
                          <a:solidFill>
                            <a:schemeClr val="tx1"/>
                          </a:solidFill>
                          <a:effectLst>
                            <a:outerShdw blurRad="38100" dist="38100" dir="2700000" algn="tl">
                              <a:srgbClr val="C0C0C0"/>
                            </a:outerShdw>
                          </a:effectLst>
                          <a:latin typeface="Symbol" pitchFamily="18" charset="2"/>
                        </a:rPr>
                        <a:t>+</a:t>
                      </a:r>
                    </a:p>
                  </a:txBody>
                  <a:tcPr marL="36000" marR="36000" marT="36000" marB="36000"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solidFill>
                      <a:schemeClr val="accent1"/>
                    </a:solid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ctr"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1600" b="0" i="0" u="none" strike="noStrike" cap="none" normalizeH="0" baseline="0" smtClean="0">
                          <a:ln>
                            <a:noFill/>
                          </a:ln>
                          <a:solidFill>
                            <a:schemeClr val="tx1"/>
                          </a:solidFill>
                          <a:effectLst>
                            <a:outerShdw blurRad="38100" dist="38100" dir="2700000" algn="tl">
                              <a:srgbClr val="C0C0C0"/>
                            </a:outerShdw>
                          </a:effectLst>
                          <a:latin typeface="Symbol" pitchFamily="18" charset="2"/>
                        </a:rPr>
                        <a:t>-</a:t>
                      </a:r>
                    </a:p>
                  </a:txBody>
                  <a:tcPr marL="36000" marR="36000" marT="36000" marB="36000"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solidFill>
                      <a:schemeClr val="accent1"/>
                    </a:solid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ctr"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1600" b="0" i="0" u="none" strike="noStrike" cap="none" normalizeH="0" baseline="0" smtClean="0">
                          <a:ln>
                            <a:noFill/>
                          </a:ln>
                          <a:solidFill>
                            <a:schemeClr val="tx1"/>
                          </a:solidFill>
                          <a:effectLst>
                            <a:outerShdw blurRad="38100" dist="38100" dir="2700000" algn="tl">
                              <a:srgbClr val="C0C0C0"/>
                            </a:outerShdw>
                          </a:effectLst>
                          <a:latin typeface="Symbol" pitchFamily="18" charset="2"/>
                        </a:rPr>
                        <a:t>-</a:t>
                      </a:r>
                    </a:p>
                  </a:txBody>
                  <a:tcPr marL="36000" marR="36000" marT="36000" marB="36000"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solidFill>
                      <a:schemeClr val="accent1"/>
                    </a:solid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ctr"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1600" b="0" i="0" u="none" strike="noStrike" cap="none" normalizeH="0" baseline="0" smtClean="0">
                          <a:ln>
                            <a:noFill/>
                          </a:ln>
                          <a:solidFill>
                            <a:schemeClr val="tx1"/>
                          </a:solidFill>
                          <a:effectLst>
                            <a:outerShdw blurRad="38100" dist="38100" dir="2700000" algn="tl">
                              <a:srgbClr val="C0C0C0"/>
                            </a:outerShdw>
                          </a:effectLst>
                          <a:latin typeface="Symbol" pitchFamily="18" charset="2"/>
                        </a:rPr>
                        <a:t>-</a:t>
                      </a:r>
                    </a:p>
                  </a:txBody>
                  <a:tcPr marL="36000" marR="36000" marT="36000" marB="36000"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solidFill>
                      <a:schemeClr val="accent1"/>
                    </a:solid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ctr"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1600" b="0" i="0" u="none" strike="noStrike" cap="none" normalizeH="0" baseline="0" smtClean="0">
                          <a:ln>
                            <a:noFill/>
                          </a:ln>
                          <a:solidFill>
                            <a:schemeClr val="tx1"/>
                          </a:solidFill>
                          <a:effectLst>
                            <a:outerShdw blurRad="38100" dist="38100" dir="2700000" algn="tl">
                              <a:srgbClr val="C0C0C0"/>
                            </a:outerShdw>
                          </a:effectLst>
                          <a:latin typeface="Symbol" pitchFamily="18" charset="2"/>
                        </a:rPr>
                        <a:t>+</a:t>
                      </a:r>
                    </a:p>
                  </a:txBody>
                  <a:tcPr marL="36000" marR="36000" marT="36000" marB="36000"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solidFill>
                      <a:schemeClr val="accent1"/>
                    </a:solid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ctr"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1600" b="0" i="0" u="none" strike="noStrike" cap="none" normalizeH="0" baseline="0" smtClean="0">
                          <a:ln>
                            <a:noFill/>
                          </a:ln>
                          <a:solidFill>
                            <a:schemeClr val="tx1"/>
                          </a:solidFill>
                          <a:effectLst>
                            <a:outerShdw blurRad="38100" dist="38100" dir="2700000" algn="tl">
                              <a:srgbClr val="C0C0C0"/>
                            </a:outerShdw>
                          </a:effectLst>
                          <a:latin typeface="Symbol" pitchFamily="18" charset="2"/>
                        </a:rPr>
                        <a:t>-</a:t>
                      </a:r>
                    </a:p>
                  </a:txBody>
                  <a:tcPr marL="36000" marR="36000" marT="36000" marB="36000"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solidFill>
                      <a:schemeClr val="accent1"/>
                    </a:solidFill>
                  </a:tcPr>
                </a:tc>
              </a:tr>
              <a:tr h="417513">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FFFFFF"/>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FFFFFF"/>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FFFFFF"/>
                            </a:outerShdw>
                          </a:effectLst>
                          <a:latin typeface="Tahoma" pitchFamily="34" charset="0"/>
                        </a:defRPr>
                      </a:lvl3pPr>
                      <a:lvl4pPr algn="l">
                        <a:spcBef>
                          <a:spcPct val="20000"/>
                        </a:spcBef>
                        <a:defRPr kumimoji="1" sz="1400">
                          <a:solidFill>
                            <a:schemeClr val="tx1"/>
                          </a:solidFill>
                          <a:effectLst>
                            <a:outerShdw blurRad="38100" dist="38100" dir="2700000" algn="tl">
                              <a:srgbClr val="FFFFFF"/>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1800" b="0" i="0" u="none" strike="noStrike" cap="none" normalizeH="0" baseline="0" smtClean="0">
                          <a:ln>
                            <a:noFill/>
                          </a:ln>
                          <a:solidFill>
                            <a:schemeClr val="tx1"/>
                          </a:solidFill>
                          <a:effectLst>
                            <a:outerShdw blurRad="38100" dist="38100" dir="2700000" algn="tl">
                              <a:srgbClr val="FFFFFF"/>
                            </a:outerShdw>
                          </a:effectLst>
                          <a:latin typeface="Tahoma" pitchFamily="34" charset="0"/>
                        </a:rPr>
                        <a:t>nasal</a:t>
                      </a:r>
                    </a:p>
                  </a:txBody>
                  <a:tcPr marL="36000" marR="36000" marT="36000" marB="36000"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solidFill>
                      <a:srgbClr val="33CCCC">
                        <a:alpha val="50000"/>
                      </a:srgbClr>
                    </a:solid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ctr"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1600" b="0" i="0" u="none" strike="noStrike" cap="none" normalizeH="0" baseline="0" smtClean="0">
                          <a:ln>
                            <a:noFill/>
                          </a:ln>
                          <a:solidFill>
                            <a:schemeClr val="tx1"/>
                          </a:solidFill>
                          <a:effectLst>
                            <a:outerShdw blurRad="38100" dist="38100" dir="2700000" algn="tl">
                              <a:srgbClr val="C0C0C0"/>
                            </a:outerShdw>
                          </a:effectLst>
                          <a:latin typeface="Symbol" pitchFamily="18" charset="2"/>
                        </a:rPr>
                        <a:t>-</a:t>
                      </a:r>
                    </a:p>
                  </a:txBody>
                  <a:tcPr marL="36000" marR="36000" marT="36000" marB="36000"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solidFill>
                      <a:schemeClr val="accent1"/>
                    </a:solid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ctr"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1600" b="0" i="0" u="none" strike="noStrike" cap="none" normalizeH="0" baseline="0" smtClean="0">
                          <a:ln>
                            <a:noFill/>
                          </a:ln>
                          <a:solidFill>
                            <a:schemeClr val="tx1"/>
                          </a:solidFill>
                          <a:effectLst>
                            <a:outerShdw blurRad="38100" dist="38100" dir="2700000" algn="tl">
                              <a:srgbClr val="C0C0C0"/>
                            </a:outerShdw>
                          </a:effectLst>
                          <a:latin typeface="Symbol" pitchFamily="18" charset="2"/>
                        </a:rPr>
                        <a:t>-</a:t>
                      </a:r>
                    </a:p>
                  </a:txBody>
                  <a:tcPr marL="36000" marR="36000" marT="36000" marB="36000"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solidFill>
                      <a:schemeClr val="accent1"/>
                    </a:solid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ctr"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1600" b="0" i="0" u="none" strike="noStrike" cap="none" normalizeH="0" baseline="0" smtClean="0">
                          <a:ln>
                            <a:noFill/>
                          </a:ln>
                          <a:solidFill>
                            <a:schemeClr val="tx1"/>
                          </a:solidFill>
                          <a:effectLst>
                            <a:outerShdw blurRad="38100" dist="38100" dir="2700000" algn="tl">
                              <a:srgbClr val="C0C0C0"/>
                            </a:outerShdw>
                          </a:effectLst>
                          <a:latin typeface="Symbol" pitchFamily="18" charset="2"/>
                        </a:rPr>
                        <a:t>-</a:t>
                      </a:r>
                    </a:p>
                  </a:txBody>
                  <a:tcPr marL="36000" marR="36000" marT="36000" marB="36000"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solidFill>
                      <a:schemeClr val="accent1"/>
                    </a:solid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ctr"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1600" b="0" i="0" u="none" strike="noStrike" cap="none" normalizeH="0" baseline="0" smtClean="0">
                          <a:ln>
                            <a:noFill/>
                          </a:ln>
                          <a:solidFill>
                            <a:schemeClr val="tx1"/>
                          </a:solidFill>
                          <a:effectLst>
                            <a:outerShdw blurRad="38100" dist="38100" dir="2700000" algn="tl">
                              <a:srgbClr val="C0C0C0"/>
                            </a:outerShdw>
                          </a:effectLst>
                          <a:latin typeface="Symbol" pitchFamily="18" charset="2"/>
                        </a:rPr>
                        <a:t>-</a:t>
                      </a:r>
                    </a:p>
                  </a:txBody>
                  <a:tcPr marL="36000" marR="36000" marT="36000" marB="36000"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solidFill>
                      <a:schemeClr val="accent1"/>
                    </a:solid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ctr"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1600" b="0" i="0" u="none" strike="noStrike" cap="none" normalizeH="0" baseline="0" smtClean="0">
                          <a:ln>
                            <a:noFill/>
                          </a:ln>
                          <a:solidFill>
                            <a:schemeClr val="tx1"/>
                          </a:solidFill>
                          <a:effectLst>
                            <a:outerShdw blurRad="38100" dist="38100" dir="2700000" algn="tl">
                              <a:srgbClr val="C0C0C0"/>
                            </a:outerShdw>
                          </a:effectLst>
                          <a:latin typeface="Symbol" pitchFamily="18" charset="2"/>
                        </a:rPr>
                        <a:t>-</a:t>
                      </a:r>
                    </a:p>
                  </a:txBody>
                  <a:tcPr marL="36000" marR="36000" marT="36000" marB="36000"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solidFill>
                      <a:schemeClr val="accent1"/>
                    </a:solid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ctr"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1600" b="0" i="0" u="none" strike="noStrike" cap="none" normalizeH="0" baseline="0" smtClean="0">
                          <a:ln>
                            <a:noFill/>
                          </a:ln>
                          <a:solidFill>
                            <a:schemeClr val="tx1"/>
                          </a:solidFill>
                          <a:effectLst>
                            <a:outerShdw blurRad="38100" dist="38100" dir="2700000" algn="tl">
                              <a:srgbClr val="C0C0C0"/>
                            </a:outerShdw>
                          </a:effectLst>
                          <a:latin typeface="Symbol" pitchFamily="18" charset="2"/>
                        </a:rPr>
                        <a:t>-</a:t>
                      </a:r>
                    </a:p>
                  </a:txBody>
                  <a:tcPr marL="36000" marR="36000" marT="36000" marB="36000"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solidFill>
                      <a:schemeClr val="accent1"/>
                    </a:solid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ctr"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1600" b="0" i="0" u="none" strike="noStrike" cap="none" normalizeH="0" baseline="0" smtClean="0">
                          <a:ln>
                            <a:noFill/>
                          </a:ln>
                          <a:solidFill>
                            <a:schemeClr val="tx1"/>
                          </a:solidFill>
                          <a:effectLst>
                            <a:outerShdw blurRad="38100" dist="38100" dir="2700000" algn="tl">
                              <a:srgbClr val="C0C0C0"/>
                            </a:outerShdw>
                          </a:effectLst>
                          <a:latin typeface="Symbol" pitchFamily="18" charset="2"/>
                        </a:rPr>
                        <a:t>-</a:t>
                      </a:r>
                    </a:p>
                  </a:txBody>
                  <a:tcPr marL="36000" marR="36000" marT="36000" marB="36000"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solidFill>
                      <a:schemeClr val="accent1"/>
                    </a:solid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ctr"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1600" b="0" i="0" u="none" strike="noStrike" cap="none" normalizeH="0" baseline="0" smtClean="0">
                          <a:ln>
                            <a:noFill/>
                          </a:ln>
                          <a:solidFill>
                            <a:schemeClr val="tx1"/>
                          </a:solidFill>
                          <a:effectLst>
                            <a:outerShdw blurRad="38100" dist="38100" dir="2700000" algn="tl">
                              <a:srgbClr val="C0C0C0"/>
                            </a:outerShdw>
                          </a:effectLst>
                          <a:latin typeface="Symbol" pitchFamily="18" charset="2"/>
                        </a:rPr>
                        <a:t>-</a:t>
                      </a:r>
                    </a:p>
                  </a:txBody>
                  <a:tcPr marL="36000" marR="36000" marT="36000" marB="36000"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solidFill>
                      <a:schemeClr val="accent1"/>
                    </a:solid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ctr"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1600" b="0" i="0" u="none" strike="noStrike" cap="none" normalizeH="0" baseline="0" smtClean="0">
                          <a:ln>
                            <a:noFill/>
                          </a:ln>
                          <a:solidFill>
                            <a:schemeClr val="tx1"/>
                          </a:solidFill>
                          <a:effectLst>
                            <a:outerShdw blurRad="38100" dist="38100" dir="2700000" algn="tl">
                              <a:srgbClr val="C0C0C0"/>
                            </a:outerShdw>
                          </a:effectLst>
                          <a:latin typeface="Symbol" pitchFamily="18" charset="2"/>
                        </a:rPr>
                        <a:t>-</a:t>
                      </a:r>
                    </a:p>
                  </a:txBody>
                  <a:tcPr marL="36000" marR="36000" marT="36000" marB="36000"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solidFill>
                      <a:schemeClr val="accent1"/>
                    </a:solid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ctr"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1600" b="0" i="0" u="none" strike="noStrike" cap="none" normalizeH="0" baseline="0" smtClean="0">
                          <a:ln>
                            <a:noFill/>
                          </a:ln>
                          <a:solidFill>
                            <a:schemeClr val="tx1"/>
                          </a:solidFill>
                          <a:effectLst>
                            <a:outerShdw blurRad="38100" dist="38100" dir="2700000" algn="tl">
                              <a:srgbClr val="C0C0C0"/>
                            </a:outerShdw>
                          </a:effectLst>
                          <a:latin typeface="Symbol" pitchFamily="18" charset="2"/>
                        </a:rPr>
                        <a:t>-</a:t>
                      </a:r>
                    </a:p>
                  </a:txBody>
                  <a:tcPr marL="36000" marR="36000" marT="36000" marB="36000"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solidFill>
                      <a:schemeClr val="accent1"/>
                    </a:solid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ctr"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1600" b="0" i="0" u="none" strike="noStrike" cap="none" normalizeH="0" baseline="0" smtClean="0">
                          <a:ln>
                            <a:noFill/>
                          </a:ln>
                          <a:solidFill>
                            <a:schemeClr val="tx1"/>
                          </a:solidFill>
                          <a:effectLst>
                            <a:outerShdw blurRad="38100" dist="38100" dir="2700000" algn="tl">
                              <a:srgbClr val="C0C0C0"/>
                            </a:outerShdw>
                          </a:effectLst>
                          <a:latin typeface="Symbol" pitchFamily="18" charset="2"/>
                        </a:rPr>
                        <a:t>-</a:t>
                      </a:r>
                    </a:p>
                  </a:txBody>
                  <a:tcPr marL="36000" marR="36000" marT="36000" marB="36000"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solidFill>
                      <a:schemeClr val="accent1"/>
                    </a:solid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ctr"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1600" b="0" i="0" u="none" strike="noStrike" cap="none" normalizeH="0" baseline="0" smtClean="0">
                          <a:ln>
                            <a:noFill/>
                          </a:ln>
                          <a:solidFill>
                            <a:schemeClr val="tx1"/>
                          </a:solidFill>
                          <a:effectLst>
                            <a:outerShdw blurRad="38100" dist="38100" dir="2700000" algn="tl">
                              <a:srgbClr val="C0C0C0"/>
                            </a:outerShdw>
                          </a:effectLst>
                          <a:latin typeface="Symbol" pitchFamily="18" charset="2"/>
                        </a:rPr>
                        <a:t>-</a:t>
                      </a:r>
                    </a:p>
                  </a:txBody>
                  <a:tcPr marL="36000" marR="36000" marT="36000" marB="36000"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solidFill>
                      <a:schemeClr val="accent1"/>
                    </a:solid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ctr"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1600" b="0" i="0" u="none" strike="noStrike" cap="none" normalizeH="0" baseline="0" smtClean="0">
                          <a:ln>
                            <a:noFill/>
                          </a:ln>
                          <a:solidFill>
                            <a:schemeClr val="tx1"/>
                          </a:solidFill>
                          <a:effectLst>
                            <a:outerShdw blurRad="38100" dist="38100" dir="2700000" algn="tl">
                              <a:srgbClr val="C0C0C0"/>
                            </a:outerShdw>
                          </a:effectLst>
                          <a:latin typeface="Symbol" pitchFamily="18" charset="2"/>
                        </a:rPr>
                        <a:t>-</a:t>
                      </a:r>
                    </a:p>
                  </a:txBody>
                  <a:tcPr marL="36000" marR="36000" marT="36000" marB="36000"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solidFill>
                      <a:schemeClr val="accent1"/>
                    </a:solid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ctr"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1600" b="0" i="0" u="none" strike="noStrike" cap="none" normalizeH="0" baseline="0" smtClean="0">
                          <a:ln>
                            <a:noFill/>
                          </a:ln>
                          <a:solidFill>
                            <a:schemeClr val="tx1"/>
                          </a:solidFill>
                          <a:effectLst>
                            <a:outerShdw blurRad="38100" dist="38100" dir="2700000" algn="tl">
                              <a:srgbClr val="C0C0C0"/>
                            </a:outerShdw>
                          </a:effectLst>
                          <a:latin typeface="Symbol" pitchFamily="18" charset="2"/>
                        </a:rPr>
                        <a:t>-</a:t>
                      </a:r>
                    </a:p>
                  </a:txBody>
                  <a:tcPr marL="36000" marR="36000" marT="36000" marB="36000"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solidFill>
                      <a:schemeClr val="accent1"/>
                    </a:solid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ctr"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1600" b="0" i="0" u="none" strike="noStrike" cap="none" normalizeH="0" baseline="0" smtClean="0">
                          <a:ln>
                            <a:noFill/>
                          </a:ln>
                          <a:solidFill>
                            <a:schemeClr val="tx1"/>
                          </a:solidFill>
                          <a:effectLst>
                            <a:outerShdw blurRad="38100" dist="38100" dir="2700000" algn="tl">
                              <a:srgbClr val="C0C0C0"/>
                            </a:outerShdw>
                          </a:effectLst>
                          <a:latin typeface="Symbol" pitchFamily="18" charset="2"/>
                        </a:rPr>
                        <a:t>-</a:t>
                      </a:r>
                    </a:p>
                  </a:txBody>
                  <a:tcPr marL="36000" marR="36000" marT="36000" marB="36000"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solidFill>
                      <a:schemeClr val="accent1"/>
                    </a:solid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ctr"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1600" b="0" i="0" u="none" strike="noStrike" cap="none" normalizeH="0" baseline="0" smtClean="0">
                          <a:ln>
                            <a:noFill/>
                          </a:ln>
                          <a:solidFill>
                            <a:schemeClr val="tx1"/>
                          </a:solidFill>
                          <a:effectLst>
                            <a:outerShdw blurRad="38100" dist="38100" dir="2700000" algn="tl">
                              <a:srgbClr val="C0C0C0"/>
                            </a:outerShdw>
                          </a:effectLst>
                          <a:latin typeface="Symbol" pitchFamily="18" charset="2"/>
                        </a:rPr>
                        <a:t>-</a:t>
                      </a:r>
                    </a:p>
                  </a:txBody>
                  <a:tcPr marL="36000" marR="36000" marT="36000" marB="36000"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solidFill>
                      <a:schemeClr val="accent1"/>
                    </a:solid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ctr"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1600" b="0" i="0" u="none" strike="noStrike" cap="none" normalizeH="0" baseline="0" smtClean="0">
                          <a:ln>
                            <a:noFill/>
                          </a:ln>
                          <a:solidFill>
                            <a:schemeClr val="tx1"/>
                          </a:solidFill>
                          <a:effectLst>
                            <a:outerShdw blurRad="38100" dist="38100" dir="2700000" algn="tl">
                              <a:srgbClr val="C0C0C0"/>
                            </a:outerShdw>
                          </a:effectLst>
                          <a:latin typeface="Symbol" pitchFamily="18" charset="2"/>
                        </a:rPr>
                        <a:t>-</a:t>
                      </a:r>
                    </a:p>
                  </a:txBody>
                  <a:tcPr marL="36000" marR="36000" marT="36000" marB="36000"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solidFill>
                      <a:schemeClr val="accent1"/>
                    </a:solid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ctr"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1600" b="0" i="0" u="none" strike="noStrike" cap="none" normalizeH="0" baseline="0" smtClean="0">
                          <a:ln>
                            <a:noFill/>
                          </a:ln>
                          <a:solidFill>
                            <a:schemeClr val="tx1"/>
                          </a:solidFill>
                          <a:effectLst>
                            <a:outerShdw blurRad="38100" dist="38100" dir="2700000" algn="tl">
                              <a:srgbClr val="C0C0C0"/>
                            </a:outerShdw>
                          </a:effectLst>
                          <a:latin typeface="Symbol" pitchFamily="18" charset="2"/>
                        </a:rPr>
                        <a:t>-</a:t>
                      </a:r>
                    </a:p>
                  </a:txBody>
                  <a:tcPr marL="36000" marR="36000" marT="36000" marB="36000"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solidFill>
                      <a:schemeClr val="accent1"/>
                    </a:solid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ctr"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1600" b="0" i="0" u="none" strike="noStrike" cap="none" normalizeH="0" baseline="0" smtClean="0">
                          <a:ln>
                            <a:noFill/>
                          </a:ln>
                          <a:solidFill>
                            <a:schemeClr val="tx1"/>
                          </a:solidFill>
                          <a:effectLst>
                            <a:outerShdw blurRad="38100" dist="38100" dir="2700000" algn="tl">
                              <a:srgbClr val="C0C0C0"/>
                            </a:outerShdw>
                          </a:effectLst>
                          <a:latin typeface="Symbol" pitchFamily="18" charset="2"/>
                        </a:rPr>
                        <a:t>-</a:t>
                      </a:r>
                    </a:p>
                  </a:txBody>
                  <a:tcPr marL="36000" marR="36000" marT="36000" marB="36000"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solidFill>
                      <a:schemeClr val="accent1"/>
                    </a:solid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ctr"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1600" b="0" i="0" u="none" strike="noStrike" cap="none" normalizeH="0" baseline="0" smtClean="0">
                          <a:ln>
                            <a:noFill/>
                          </a:ln>
                          <a:solidFill>
                            <a:schemeClr val="tx1"/>
                          </a:solidFill>
                          <a:effectLst>
                            <a:outerShdw blurRad="38100" dist="38100" dir="2700000" algn="tl">
                              <a:srgbClr val="C0C0C0"/>
                            </a:outerShdw>
                          </a:effectLst>
                          <a:latin typeface="Symbol" pitchFamily="18" charset="2"/>
                        </a:rPr>
                        <a:t>+</a:t>
                      </a:r>
                    </a:p>
                  </a:txBody>
                  <a:tcPr marL="36000" marR="36000" marT="36000" marB="36000"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solidFill>
                      <a:schemeClr val="accent1"/>
                    </a:solid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ctr"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1600" b="0" i="0" u="none" strike="noStrike" cap="none" normalizeH="0" baseline="0" smtClean="0">
                          <a:ln>
                            <a:noFill/>
                          </a:ln>
                          <a:solidFill>
                            <a:schemeClr val="tx1"/>
                          </a:solidFill>
                          <a:effectLst>
                            <a:outerShdw blurRad="38100" dist="38100" dir="2700000" algn="tl">
                              <a:srgbClr val="C0C0C0"/>
                            </a:outerShdw>
                          </a:effectLst>
                          <a:latin typeface="Symbol" pitchFamily="18" charset="2"/>
                        </a:rPr>
                        <a:t>+</a:t>
                      </a:r>
                    </a:p>
                  </a:txBody>
                  <a:tcPr marL="36000" marR="36000" marT="36000" marB="36000"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solidFill>
                      <a:schemeClr val="accent1"/>
                    </a:solid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ctr"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1600" b="0" i="0" u="none" strike="noStrike" cap="none" normalizeH="0" baseline="0" smtClean="0">
                          <a:ln>
                            <a:noFill/>
                          </a:ln>
                          <a:solidFill>
                            <a:schemeClr val="tx1"/>
                          </a:solidFill>
                          <a:effectLst>
                            <a:outerShdw blurRad="38100" dist="38100" dir="2700000" algn="tl">
                              <a:srgbClr val="C0C0C0"/>
                            </a:outerShdw>
                          </a:effectLst>
                          <a:latin typeface="Symbol" pitchFamily="18" charset="2"/>
                        </a:rPr>
                        <a:t>+</a:t>
                      </a:r>
                    </a:p>
                  </a:txBody>
                  <a:tcPr marL="36000" marR="36000" marT="36000" marB="36000"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solidFill>
                      <a:schemeClr val="accent1"/>
                    </a:solid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ctr"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1600" b="0" i="0" u="none" strike="noStrike" cap="none" normalizeH="0" baseline="0" smtClean="0">
                          <a:ln>
                            <a:noFill/>
                          </a:ln>
                          <a:solidFill>
                            <a:schemeClr val="tx1"/>
                          </a:solidFill>
                          <a:effectLst>
                            <a:outerShdw blurRad="38100" dist="38100" dir="2700000" algn="tl">
                              <a:srgbClr val="C0C0C0"/>
                            </a:outerShdw>
                          </a:effectLst>
                          <a:latin typeface="Symbol" pitchFamily="18" charset="2"/>
                        </a:rPr>
                        <a:t>-</a:t>
                      </a:r>
                    </a:p>
                  </a:txBody>
                  <a:tcPr marL="36000" marR="36000" marT="36000" marB="36000"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solidFill>
                      <a:schemeClr val="accent1"/>
                    </a:solidFill>
                  </a:tcPr>
                </a:tc>
              </a:tr>
              <a:tr h="415925">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FFFFFF"/>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FFFFFF"/>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FFFFFF"/>
                            </a:outerShdw>
                          </a:effectLst>
                          <a:latin typeface="Tahoma" pitchFamily="34" charset="0"/>
                        </a:defRPr>
                      </a:lvl3pPr>
                      <a:lvl4pPr algn="l">
                        <a:spcBef>
                          <a:spcPct val="20000"/>
                        </a:spcBef>
                        <a:defRPr kumimoji="1" sz="1400">
                          <a:solidFill>
                            <a:schemeClr val="tx1"/>
                          </a:solidFill>
                          <a:effectLst>
                            <a:outerShdw blurRad="38100" dist="38100" dir="2700000" algn="tl">
                              <a:srgbClr val="FFFFFF"/>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1800" b="0" i="0" u="none" strike="noStrike" cap="none" normalizeH="0" baseline="0" smtClean="0">
                          <a:ln>
                            <a:noFill/>
                          </a:ln>
                          <a:solidFill>
                            <a:schemeClr val="tx1"/>
                          </a:solidFill>
                          <a:effectLst>
                            <a:outerShdw blurRad="38100" dist="38100" dir="2700000" algn="tl">
                              <a:srgbClr val="FFFFFF"/>
                            </a:outerShdw>
                          </a:effectLst>
                          <a:latin typeface="Tahoma" pitchFamily="34" charset="0"/>
                        </a:rPr>
                        <a:t>lateral</a:t>
                      </a:r>
                    </a:p>
                  </a:txBody>
                  <a:tcPr marL="36000" marR="36000" marT="36000" marB="36000"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solidFill>
                      <a:srgbClr val="33CCCC">
                        <a:alpha val="50000"/>
                      </a:srgbClr>
                    </a:solid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ctr"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1600" b="0" i="0" u="none" strike="noStrike" cap="none" normalizeH="0" baseline="0" smtClean="0">
                          <a:ln>
                            <a:noFill/>
                          </a:ln>
                          <a:solidFill>
                            <a:schemeClr val="tx1"/>
                          </a:solidFill>
                          <a:effectLst>
                            <a:outerShdw blurRad="38100" dist="38100" dir="2700000" algn="tl">
                              <a:srgbClr val="C0C0C0"/>
                            </a:outerShdw>
                          </a:effectLst>
                          <a:latin typeface="Symbol" pitchFamily="18" charset="2"/>
                        </a:rPr>
                        <a:t>-</a:t>
                      </a:r>
                    </a:p>
                  </a:txBody>
                  <a:tcPr marL="36000" marR="36000" marT="36000" marB="36000"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solidFill>
                      <a:schemeClr val="accent1"/>
                    </a:solid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ctr"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1600" b="0" i="0" u="none" strike="noStrike" cap="none" normalizeH="0" baseline="0" smtClean="0">
                          <a:ln>
                            <a:noFill/>
                          </a:ln>
                          <a:solidFill>
                            <a:schemeClr val="tx1"/>
                          </a:solidFill>
                          <a:effectLst>
                            <a:outerShdw blurRad="38100" dist="38100" dir="2700000" algn="tl">
                              <a:srgbClr val="C0C0C0"/>
                            </a:outerShdw>
                          </a:effectLst>
                          <a:latin typeface="Symbol" pitchFamily="18" charset="2"/>
                        </a:rPr>
                        <a:t>-</a:t>
                      </a:r>
                    </a:p>
                  </a:txBody>
                  <a:tcPr marL="36000" marR="36000" marT="36000" marB="36000"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solidFill>
                      <a:schemeClr val="accent1"/>
                    </a:solid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ctr"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1600" b="0" i="0" u="none" strike="noStrike" cap="none" normalizeH="0" baseline="0" smtClean="0">
                          <a:ln>
                            <a:noFill/>
                          </a:ln>
                          <a:solidFill>
                            <a:schemeClr val="tx1"/>
                          </a:solidFill>
                          <a:effectLst>
                            <a:outerShdw blurRad="38100" dist="38100" dir="2700000" algn="tl">
                              <a:srgbClr val="C0C0C0"/>
                            </a:outerShdw>
                          </a:effectLst>
                          <a:latin typeface="Symbol" pitchFamily="18" charset="2"/>
                        </a:rPr>
                        <a:t>-</a:t>
                      </a:r>
                    </a:p>
                  </a:txBody>
                  <a:tcPr marL="36000" marR="36000" marT="36000" marB="36000"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solidFill>
                      <a:schemeClr val="accent1"/>
                    </a:solid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ctr"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1600" b="0" i="0" u="none" strike="noStrike" cap="none" normalizeH="0" baseline="0" smtClean="0">
                          <a:ln>
                            <a:noFill/>
                          </a:ln>
                          <a:solidFill>
                            <a:schemeClr val="tx1"/>
                          </a:solidFill>
                          <a:effectLst>
                            <a:outerShdw blurRad="38100" dist="38100" dir="2700000" algn="tl">
                              <a:srgbClr val="C0C0C0"/>
                            </a:outerShdw>
                          </a:effectLst>
                          <a:latin typeface="Symbol" pitchFamily="18" charset="2"/>
                        </a:rPr>
                        <a:t>-</a:t>
                      </a:r>
                    </a:p>
                  </a:txBody>
                  <a:tcPr marL="36000" marR="36000" marT="36000" marB="36000"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solidFill>
                      <a:schemeClr val="accent1"/>
                    </a:solid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ctr"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1600" b="0" i="0" u="none" strike="noStrike" cap="none" normalizeH="0" baseline="0" smtClean="0">
                          <a:ln>
                            <a:noFill/>
                          </a:ln>
                          <a:solidFill>
                            <a:schemeClr val="tx1"/>
                          </a:solidFill>
                          <a:effectLst>
                            <a:outerShdw blurRad="38100" dist="38100" dir="2700000" algn="tl">
                              <a:srgbClr val="C0C0C0"/>
                            </a:outerShdw>
                          </a:effectLst>
                          <a:latin typeface="Symbol" pitchFamily="18" charset="2"/>
                        </a:rPr>
                        <a:t>-</a:t>
                      </a:r>
                    </a:p>
                  </a:txBody>
                  <a:tcPr marL="36000" marR="36000" marT="36000" marB="36000"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solidFill>
                      <a:schemeClr val="accent1"/>
                    </a:solid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ctr"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1600" b="0" i="0" u="none" strike="noStrike" cap="none" normalizeH="0" baseline="0" smtClean="0">
                          <a:ln>
                            <a:noFill/>
                          </a:ln>
                          <a:solidFill>
                            <a:schemeClr val="tx1"/>
                          </a:solidFill>
                          <a:effectLst>
                            <a:outerShdw blurRad="38100" dist="38100" dir="2700000" algn="tl">
                              <a:srgbClr val="C0C0C0"/>
                            </a:outerShdw>
                          </a:effectLst>
                          <a:latin typeface="Symbol" pitchFamily="18" charset="2"/>
                        </a:rPr>
                        <a:t>-</a:t>
                      </a:r>
                    </a:p>
                  </a:txBody>
                  <a:tcPr marL="36000" marR="36000" marT="36000" marB="36000"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solidFill>
                      <a:schemeClr val="accent1"/>
                    </a:solid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ctr"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1600" b="0" i="0" u="none" strike="noStrike" cap="none" normalizeH="0" baseline="0" smtClean="0">
                          <a:ln>
                            <a:noFill/>
                          </a:ln>
                          <a:solidFill>
                            <a:schemeClr val="tx1"/>
                          </a:solidFill>
                          <a:effectLst>
                            <a:outerShdw blurRad="38100" dist="38100" dir="2700000" algn="tl">
                              <a:srgbClr val="C0C0C0"/>
                            </a:outerShdw>
                          </a:effectLst>
                          <a:latin typeface="Symbol" pitchFamily="18" charset="2"/>
                        </a:rPr>
                        <a:t>-</a:t>
                      </a:r>
                    </a:p>
                  </a:txBody>
                  <a:tcPr marL="36000" marR="36000" marT="36000" marB="36000"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solidFill>
                      <a:schemeClr val="accent1"/>
                    </a:solid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ctr"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1600" b="0" i="0" u="none" strike="noStrike" cap="none" normalizeH="0" baseline="0" smtClean="0">
                          <a:ln>
                            <a:noFill/>
                          </a:ln>
                          <a:solidFill>
                            <a:schemeClr val="tx1"/>
                          </a:solidFill>
                          <a:effectLst>
                            <a:outerShdw blurRad="38100" dist="38100" dir="2700000" algn="tl">
                              <a:srgbClr val="C0C0C0"/>
                            </a:outerShdw>
                          </a:effectLst>
                          <a:latin typeface="Symbol" pitchFamily="18" charset="2"/>
                        </a:rPr>
                        <a:t>-</a:t>
                      </a:r>
                    </a:p>
                  </a:txBody>
                  <a:tcPr marL="36000" marR="36000" marT="36000" marB="36000"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solidFill>
                      <a:schemeClr val="accent1"/>
                    </a:solid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ctr"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1600" b="0" i="0" u="none" strike="noStrike" cap="none" normalizeH="0" baseline="0" smtClean="0">
                          <a:ln>
                            <a:noFill/>
                          </a:ln>
                          <a:solidFill>
                            <a:schemeClr val="tx1"/>
                          </a:solidFill>
                          <a:effectLst>
                            <a:outerShdw blurRad="38100" dist="38100" dir="2700000" algn="tl">
                              <a:srgbClr val="C0C0C0"/>
                            </a:outerShdw>
                          </a:effectLst>
                          <a:latin typeface="Symbol" pitchFamily="18" charset="2"/>
                        </a:rPr>
                        <a:t>-</a:t>
                      </a:r>
                    </a:p>
                  </a:txBody>
                  <a:tcPr marL="36000" marR="36000" marT="36000" marB="36000"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solidFill>
                      <a:schemeClr val="accent1"/>
                    </a:solid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ctr"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1600" b="0" i="0" u="none" strike="noStrike" cap="none" normalizeH="0" baseline="0" smtClean="0">
                          <a:ln>
                            <a:noFill/>
                          </a:ln>
                          <a:solidFill>
                            <a:schemeClr val="tx1"/>
                          </a:solidFill>
                          <a:effectLst>
                            <a:outerShdw blurRad="38100" dist="38100" dir="2700000" algn="tl">
                              <a:srgbClr val="C0C0C0"/>
                            </a:outerShdw>
                          </a:effectLst>
                          <a:latin typeface="Symbol" pitchFamily="18" charset="2"/>
                        </a:rPr>
                        <a:t>-</a:t>
                      </a:r>
                    </a:p>
                  </a:txBody>
                  <a:tcPr marL="36000" marR="36000" marT="36000" marB="36000"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solidFill>
                      <a:schemeClr val="accent1"/>
                    </a:solid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ctr"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1600" b="0" i="0" u="none" strike="noStrike" cap="none" normalizeH="0" baseline="0" smtClean="0">
                          <a:ln>
                            <a:noFill/>
                          </a:ln>
                          <a:solidFill>
                            <a:schemeClr val="tx1"/>
                          </a:solidFill>
                          <a:effectLst>
                            <a:outerShdw blurRad="38100" dist="38100" dir="2700000" algn="tl">
                              <a:srgbClr val="C0C0C0"/>
                            </a:outerShdw>
                          </a:effectLst>
                          <a:latin typeface="Symbol" pitchFamily="18" charset="2"/>
                        </a:rPr>
                        <a:t>-</a:t>
                      </a:r>
                    </a:p>
                  </a:txBody>
                  <a:tcPr marL="36000" marR="36000" marT="36000" marB="36000"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solidFill>
                      <a:schemeClr val="accent1"/>
                    </a:solid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ctr"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1600" b="0" i="0" u="none" strike="noStrike" cap="none" normalizeH="0" baseline="0" smtClean="0">
                          <a:ln>
                            <a:noFill/>
                          </a:ln>
                          <a:solidFill>
                            <a:schemeClr val="tx1"/>
                          </a:solidFill>
                          <a:effectLst>
                            <a:outerShdw blurRad="38100" dist="38100" dir="2700000" algn="tl">
                              <a:srgbClr val="C0C0C0"/>
                            </a:outerShdw>
                          </a:effectLst>
                          <a:latin typeface="Symbol" pitchFamily="18" charset="2"/>
                        </a:rPr>
                        <a:t>-</a:t>
                      </a:r>
                    </a:p>
                  </a:txBody>
                  <a:tcPr marL="36000" marR="36000" marT="36000" marB="36000"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solidFill>
                      <a:schemeClr val="accent1"/>
                    </a:solid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ctr"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1600" b="0" i="0" u="none" strike="noStrike" cap="none" normalizeH="0" baseline="0" smtClean="0">
                          <a:ln>
                            <a:noFill/>
                          </a:ln>
                          <a:solidFill>
                            <a:schemeClr val="tx1"/>
                          </a:solidFill>
                          <a:effectLst>
                            <a:outerShdw blurRad="38100" dist="38100" dir="2700000" algn="tl">
                              <a:srgbClr val="C0C0C0"/>
                            </a:outerShdw>
                          </a:effectLst>
                          <a:latin typeface="Symbol" pitchFamily="18" charset="2"/>
                        </a:rPr>
                        <a:t>-</a:t>
                      </a:r>
                    </a:p>
                  </a:txBody>
                  <a:tcPr marL="36000" marR="36000" marT="36000" marB="36000"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solidFill>
                      <a:schemeClr val="accent1"/>
                    </a:solid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ctr"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1600" b="0" i="0" u="none" strike="noStrike" cap="none" normalizeH="0" baseline="0" smtClean="0">
                          <a:ln>
                            <a:noFill/>
                          </a:ln>
                          <a:solidFill>
                            <a:schemeClr val="tx1"/>
                          </a:solidFill>
                          <a:effectLst>
                            <a:outerShdw blurRad="38100" dist="38100" dir="2700000" algn="tl">
                              <a:srgbClr val="C0C0C0"/>
                            </a:outerShdw>
                          </a:effectLst>
                          <a:latin typeface="Symbol" pitchFamily="18" charset="2"/>
                        </a:rPr>
                        <a:t>-</a:t>
                      </a:r>
                    </a:p>
                  </a:txBody>
                  <a:tcPr marL="36000" marR="36000" marT="36000" marB="36000"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solidFill>
                      <a:schemeClr val="accent1"/>
                    </a:solid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ctr"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1600" b="0" i="0" u="none" strike="noStrike" cap="none" normalizeH="0" baseline="0" smtClean="0">
                          <a:ln>
                            <a:noFill/>
                          </a:ln>
                          <a:solidFill>
                            <a:schemeClr val="tx1"/>
                          </a:solidFill>
                          <a:effectLst>
                            <a:outerShdw blurRad="38100" dist="38100" dir="2700000" algn="tl">
                              <a:srgbClr val="C0C0C0"/>
                            </a:outerShdw>
                          </a:effectLst>
                          <a:latin typeface="Symbol" pitchFamily="18" charset="2"/>
                        </a:rPr>
                        <a:t>-</a:t>
                      </a:r>
                    </a:p>
                  </a:txBody>
                  <a:tcPr marL="36000" marR="36000" marT="36000" marB="36000"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solidFill>
                      <a:schemeClr val="accent1"/>
                    </a:solid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ctr"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1600" b="0" i="0" u="none" strike="noStrike" cap="none" normalizeH="0" baseline="0" smtClean="0">
                          <a:ln>
                            <a:noFill/>
                          </a:ln>
                          <a:solidFill>
                            <a:schemeClr val="tx1"/>
                          </a:solidFill>
                          <a:effectLst>
                            <a:outerShdw blurRad="38100" dist="38100" dir="2700000" algn="tl">
                              <a:srgbClr val="C0C0C0"/>
                            </a:outerShdw>
                          </a:effectLst>
                          <a:latin typeface="Symbol" pitchFamily="18" charset="2"/>
                        </a:rPr>
                        <a:t>-</a:t>
                      </a:r>
                    </a:p>
                  </a:txBody>
                  <a:tcPr marL="36000" marR="36000" marT="36000" marB="36000"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solidFill>
                      <a:schemeClr val="accent1"/>
                    </a:solid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ctr"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1600" b="0" i="0" u="none" strike="noStrike" cap="none" normalizeH="0" baseline="0" smtClean="0">
                          <a:ln>
                            <a:noFill/>
                          </a:ln>
                          <a:solidFill>
                            <a:schemeClr val="tx1"/>
                          </a:solidFill>
                          <a:effectLst>
                            <a:outerShdw blurRad="38100" dist="38100" dir="2700000" algn="tl">
                              <a:srgbClr val="C0C0C0"/>
                            </a:outerShdw>
                          </a:effectLst>
                          <a:latin typeface="Symbol" pitchFamily="18" charset="2"/>
                        </a:rPr>
                        <a:t>-</a:t>
                      </a:r>
                    </a:p>
                  </a:txBody>
                  <a:tcPr marL="36000" marR="36000" marT="36000" marB="36000"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solidFill>
                      <a:schemeClr val="accent1"/>
                    </a:solid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ctr"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1600" b="0" i="0" u="none" strike="noStrike" cap="none" normalizeH="0" baseline="0" smtClean="0">
                          <a:ln>
                            <a:noFill/>
                          </a:ln>
                          <a:solidFill>
                            <a:schemeClr val="tx1"/>
                          </a:solidFill>
                          <a:effectLst>
                            <a:outerShdw blurRad="38100" dist="38100" dir="2700000" algn="tl">
                              <a:srgbClr val="C0C0C0"/>
                            </a:outerShdw>
                          </a:effectLst>
                          <a:latin typeface="Symbol" pitchFamily="18" charset="2"/>
                        </a:rPr>
                        <a:t>-</a:t>
                      </a:r>
                    </a:p>
                  </a:txBody>
                  <a:tcPr marL="36000" marR="36000" marT="36000" marB="36000"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solidFill>
                      <a:schemeClr val="accent1"/>
                    </a:solid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ctr"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1600" b="0" i="0" u="none" strike="noStrike" cap="none" normalizeH="0" baseline="0" smtClean="0">
                          <a:ln>
                            <a:noFill/>
                          </a:ln>
                          <a:solidFill>
                            <a:schemeClr val="tx1"/>
                          </a:solidFill>
                          <a:effectLst>
                            <a:outerShdw blurRad="38100" dist="38100" dir="2700000" algn="tl">
                              <a:srgbClr val="C0C0C0"/>
                            </a:outerShdw>
                          </a:effectLst>
                          <a:latin typeface="Symbol" pitchFamily="18" charset="2"/>
                        </a:rPr>
                        <a:t>-</a:t>
                      </a:r>
                    </a:p>
                  </a:txBody>
                  <a:tcPr marL="36000" marR="36000" marT="36000" marB="36000"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solidFill>
                      <a:schemeClr val="accent1"/>
                    </a:solid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ctr"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1600" b="0" i="0" u="none" strike="noStrike" cap="none" normalizeH="0" baseline="0" smtClean="0">
                          <a:ln>
                            <a:noFill/>
                          </a:ln>
                          <a:solidFill>
                            <a:schemeClr val="tx1"/>
                          </a:solidFill>
                          <a:effectLst>
                            <a:outerShdw blurRad="38100" dist="38100" dir="2700000" algn="tl">
                              <a:srgbClr val="C0C0C0"/>
                            </a:outerShdw>
                          </a:effectLst>
                          <a:latin typeface="Symbol" pitchFamily="18" charset="2"/>
                        </a:rPr>
                        <a:t>-</a:t>
                      </a:r>
                    </a:p>
                  </a:txBody>
                  <a:tcPr marL="36000" marR="36000" marT="36000" marB="36000"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solidFill>
                      <a:schemeClr val="accent1"/>
                    </a:solid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ctr"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1600" b="0" i="0" u="none" strike="noStrike" cap="none" normalizeH="0" baseline="0" smtClean="0">
                          <a:ln>
                            <a:noFill/>
                          </a:ln>
                          <a:solidFill>
                            <a:schemeClr val="tx1"/>
                          </a:solidFill>
                          <a:effectLst>
                            <a:outerShdw blurRad="38100" dist="38100" dir="2700000" algn="tl">
                              <a:srgbClr val="C0C0C0"/>
                            </a:outerShdw>
                          </a:effectLst>
                          <a:latin typeface="Symbol" pitchFamily="18" charset="2"/>
                        </a:rPr>
                        <a:t>-</a:t>
                      </a:r>
                    </a:p>
                  </a:txBody>
                  <a:tcPr marL="36000" marR="36000" marT="36000" marB="36000"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solidFill>
                      <a:schemeClr val="accent1"/>
                    </a:solid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ctr"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1600" b="0" i="0" u="none" strike="noStrike" cap="none" normalizeH="0" baseline="0" smtClean="0">
                          <a:ln>
                            <a:noFill/>
                          </a:ln>
                          <a:solidFill>
                            <a:schemeClr val="tx1"/>
                          </a:solidFill>
                          <a:effectLst>
                            <a:outerShdw blurRad="38100" dist="38100" dir="2700000" algn="tl">
                              <a:srgbClr val="C0C0C0"/>
                            </a:outerShdw>
                          </a:effectLst>
                          <a:latin typeface="Symbol" pitchFamily="18" charset="2"/>
                        </a:rPr>
                        <a:t>-</a:t>
                      </a:r>
                    </a:p>
                  </a:txBody>
                  <a:tcPr marL="36000" marR="36000" marT="36000" marB="36000"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solidFill>
                      <a:schemeClr val="accent1"/>
                    </a:solid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ctr"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1600" b="0" i="0" u="none" strike="noStrike" cap="none" normalizeH="0" baseline="0" smtClean="0">
                          <a:ln>
                            <a:noFill/>
                          </a:ln>
                          <a:solidFill>
                            <a:schemeClr val="tx1"/>
                          </a:solidFill>
                          <a:effectLst>
                            <a:outerShdw blurRad="38100" dist="38100" dir="2700000" algn="tl">
                              <a:srgbClr val="C0C0C0"/>
                            </a:outerShdw>
                          </a:effectLst>
                          <a:latin typeface="Symbol" pitchFamily="18" charset="2"/>
                        </a:rPr>
                        <a:t>+</a:t>
                      </a:r>
                    </a:p>
                  </a:txBody>
                  <a:tcPr marL="36000" marR="36000" marT="36000" marB="36000"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solidFill>
                      <a:schemeClr val="accent1"/>
                    </a:solidFill>
                  </a:tcPr>
                </a:tc>
              </a:tr>
              <a:tr h="417513">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FFFFFF"/>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FFFFFF"/>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FFFFFF"/>
                            </a:outerShdw>
                          </a:effectLst>
                          <a:latin typeface="Tahoma" pitchFamily="34" charset="0"/>
                        </a:defRPr>
                      </a:lvl3pPr>
                      <a:lvl4pPr algn="l">
                        <a:spcBef>
                          <a:spcPct val="20000"/>
                        </a:spcBef>
                        <a:defRPr kumimoji="1" sz="1400">
                          <a:solidFill>
                            <a:schemeClr val="tx1"/>
                          </a:solidFill>
                          <a:effectLst>
                            <a:outerShdw blurRad="38100" dist="38100" dir="2700000" algn="tl">
                              <a:srgbClr val="FFFFFF"/>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1800" b="0" i="0" u="none" strike="noStrike" cap="none" normalizeH="0" baseline="0" smtClean="0">
                          <a:ln>
                            <a:noFill/>
                          </a:ln>
                          <a:solidFill>
                            <a:schemeClr val="tx1"/>
                          </a:solidFill>
                          <a:effectLst>
                            <a:outerShdw blurRad="38100" dist="38100" dir="2700000" algn="tl">
                              <a:srgbClr val="FFFFFF"/>
                            </a:outerShdw>
                          </a:effectLst>
                          <a:latin typeface="Tahoma" pitchFamily="34" charset="0"/>
                        </a:rPr>
                        <a:t>okkl</a:t>
                      </a:r>
                    </a:p>
                  </a:txBody>
                  <a:tcPr marL="36000" marR="36000" marT="36000" marB="36000"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solidFill>
                      <a:srgbClr val="1F54FF">
                        <a:alpha val="50000"/>
                      </a:srgbClr>
                    </a:solid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ctr"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1600" b="0" i="0" u="none" strike="noStrike" cap="none" normalizeH="0" baseline="0" smtClean="0">
                          <a:ln>
                            <a:noFill/>
                          </a:ln>
                          <a:solidFill>
                            <a:schemeClr val="tx1"/>
                          </a:solidFill>
                          <a:effectLst>
                            <a:outerShdw blurRad="38100" dist="38100" dir="2700000" algn="tl">
                              <a:srgbClr val="C0C0C0"/>
                            </a:outerShdw>
                          </a:effectLst>
                          <a:latin typeface="Symbol" pitchFamily="18" charset="2"/>
                        </a:rPr>
                        <a:t>+</a:t>
                      </a:r>
                    </a:p>
                  </a:txBody>
                  <a:tcPr marL="36000" marR="36000" marT="36000" marB="36000"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solidFill>
                      <a:schemeClr val="accent1"/>
                    </a:solid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ctr"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1600" b="0" i="0" u="none" strike="noStrike" cap="none" normalizeH="0" baseline="0" smtClean="0">
                          <a:ln>
                            <a:noFill/>
                          </a:ln>
                          <a:solidFill>
                            <a:schemeClr val="tx1"/>
                          </a:solidFill>
                          <a:effectLst>
                            <a:outerShdw blurRad="38100" dist="38100" dir="2700000" algn="tl">
                              <a:srgbClr val="C0C0C0"/>
                            </a:outerShdw>
                          </a:effectLst>
                          <a:latin typeface="Symbol" pitchFamily="18" charset="2"/>
                        </a:rPr>
                        <a:t>+</a:t>
                      </a:r>
                    </a:p>
                  </a:txBody>
                  <a:tcPr marL="36000" marR="36000" marT="36000" marB="36000"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solidFill>
                      <a:schemeClr val="accent1"/>
                    </a:solid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ctr"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1600" b="0" i="0" u="none" strike="noStrike" cap="none" normalizeH="0" baseline="0" smtClean="0">
                          <a:ln>
                            <a:noFill/>
                          </a:ln>
                          <a:solidFill>
                            <a:schemeClr val="tx1"/>
                          </a:solidFill>
                          <a:effectLst>
                            <a:outerShdw blurRad="38100" dist="38100" dir="2700000" algn="tl">
                              <a:srgbClr val="C0C0C0"/>
                            </a:outerShdw>
                          </a:effectLst>
                          <a:latin typeface="Symbol" pitchFamily="18" charset="2"/>
                        </a:rPr>
                        <a:t>+</a:t>
                      </a:r>
                    </a:p>
                  </a:txBody>
                  <a:tcPr marL="36000" marR="36000" marT="36000" marB="36000"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solidFill>
                      <a:schemeClr val="accent1"/>
                    </a:solid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ctr"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1600" b="0" i="0" u="none" strike="noStrike" cap="none" normalizeH="0" baseline="0" smtClean="0">
                          <a:ln>
                            <a:noFill/>
                          </a:ln>
                          <a:solidFill>
                            <a:schemeClr val="tx1"/>
                          </a:solidFill>
                          <a:effectLst>
                            <a:outerShdw blurRad="38100" dist="38100" dir="2700000" algn="tl">
                              <a:srgbClr val="C0C0C0"/>
                            </a:outerShdw>
                          </a:effectLst>
                          <a:latin typeface="Symbol" pitchFamily="18" charset="2"/>
                        </a:rPr>
                        <a:t>+</a:t>
                      </a:r>
                    </a:p>
                  </a:txBody>
                  <a:tcPr marL="36000" marR="36000" marT="36000" marB="36000"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solidFill>
                      <a:schemeClr val="accent1"/>
                    </a:solid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ctr"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1600" b="0" i="0" u="none" strike="noStrike" cap="none" normalizeH="0" baseline="0" smtClean="0">
                          <a:ln>
                            <a:noFill/>
                          </a:ln>
                          <a:solidFill>
                            <a:schemeClr val="tx1"/>
                          </a:solidFill>
                          <a:effectLst>
                            <a:outerShdw blurRad="38100" dist="38100" dir="2700000" algn="tl">
                              <a:srgbClr val="C0C0C0"/>
                            </a:outerShdw>
                          </a:effectLst>
                          <a:latin typeface="Symbol" pitchFamily="18" charset="2"/>
                        </a:rPr>
                        <a:t>+</a:t>
                      </a:r>
                    </a:p>
                  </a:txBody>
                  <a:tcPr marL="36000" marR="36000" marT="36000" marB="36000"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solidFill>
                      <a:schemeClr val="accent1"/>
                    </a:solid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ctr"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1600" b="0" i="0" u="none" strike="noStrike" cap="none" normalizeH="0" baseline="0" smtClean="0">
                          <a:ln>
                            <a:noFill/>
                          </a:ln>
                          <a:solidFill>
                            <a:schemeClr val="tx1"/>
                          </a:solidFill>
                          <a:effectLst>
                            <a:outerShdw blurRad="38100" dist="38100" dir="2700000" algn="tl">
                              <a:srgbClr val="C0C0C0"/>
                            </a:outerShdw>
                          </a:effectLst>
                          <a:latin typeface="Symbol" pitchFamily="18" charset="2"/>
                        </a:rPr>
                        <a:t>+</a:t>
                      </a:r>
                    </a:p>
                  </a:txBody>
                  <a:tcPr marL="36000" marR="36000" marT="36000" marB="36000"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solidFill>
                      <a:schemeClr val="accent1"/>
                    </a:solid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ctr"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1600" b="0" i="0" u="none" strike="noStrike" cap="none" normalizeH="0" baseline="0" smtClean="0">
                          <a:ln>
                            <a:noFill/>
                          </a:ln>
                          <a:solidFill>
                            <a:schemeClr val="tx1"/>
                          </a:solidFill>
                          <a:effectLst>
                            <a:outerShdw blurRad="38100" dist="38100" dir="2700000" algn="tl">
                              <a:srgbClr val="C0C0C0"/>
                            </a:outerShdw>
                          </a:effectLst>
                          <a:latin typeface="Symbol" pitchFamily="18" charset="2"/>
                        </a:rPr>
                        <a:t>+</a:t>
                      </a:r>
                    </a:p>
                  </a:txBody>
                  <a:tcPr marL="36000" marR="36000" marT="36000" marB="36000"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solidFill>
                      <a:schemeClr val="accent1"/>
                    </a:solid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ctr"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1600" b="0" i="0" u="none" strike="noStrike" cap="none" normalizeH="0" baseline="0" smtClean="0">
                          <a:ln>
                            <a:noFill/>
                          </a:ln>
                          <a:solidFill>
                            <a:schemeClr val="tx1"/>
                          </a:solidFill>
                          <a:effectLst>
                            <a:outerShdw blurRad="38100" dist="38100" dir="2700000" algn="tl">
                              <a:srgbClr val="C0C0C0"/>
                            </a:outerShdw>
                          </a:effectLst>
                          <a:latin typeface="Symbol" pitchFamily="18" charset="2"/>
                        </a:rPr>
                        <a:t>+</a:t>
                      </a:r>
                    </a:p>
                  </a:txBody>
                  <a:tcPr marL="36000" marR="36000" marT="36000" marB="36000"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solidFill>
                      <a:schemeClr val="accent1"/>
                    </a:solid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ctr"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1600" b="0" i="0" u="none" strike="noStrike" cap="none" normalizeH="0" baseline="0" smtClean="0">
                          <a:ln>
                            <a:noFill/>
                          </a:ln>
                          <a:solidFill>
                            <a:schemeClr val="tx1"/>
                          </a:solidFill>
                          <a:effectLst>
                            <a:outerShdw blurRad="38100" dist="38100" dir="2700000" algn="tl">
                              <a:srgbClr val="C0C0C0"/>
                            </a:outerShdw>
                          </a:effectLst>
                          <a:latin typeface="Symbol" pitchFamily="18" charset="2"/>
                        </a:rPr>
                        <a:t>+</a:t>
                      </a:r>
                    </a:p>
                  </a:txBody>
                  <a:tcPr marL="36000" marR="36000" marT="36000" marB="36000"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solidFill>
                      <a:schemeClr val="accent1"/>
                    </a:solid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ctr"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1600" b="0" i="0" u="none" strike="noStrike" cap="none" normalizeH="0" baseline="0" smtClean="0">
                          <a:ln>
                            <a:noFill/>
                          </a:ln>
                          <a:solidFill>
                            <a:schemeClr val="tx1"/>
                          </a:solidFill>
                          <a:effectLst>
                            <a:outerShdw blurRad="38100" dist="38100" dir="2700000" algn="tl">
                              <a:srgbClr val="C0C0C0"/>
                            </a:outerShdw>
                          </a:effectLst>
                          <a:latin typeface="Symbol" pitchFamily="18" charset="2"/>
                        </a:rPr>
                        <a:t>-</a:t>
                      </a:r>
                    </a:p>
                  </a:txBody>
                  <a:tcPr marL="36000" marR="36000" marT="36000" marB="36000"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solidFill>
                      <a:schemeClr val="accent1"/>
                    </a:solid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ctr"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1600" b="0" i="0" u="none" strike="noStrike" cap="none" normalizeH="0" baseline="0" smtClean="0">
                          <a:ln>
                            <a:noFill/>
                          </a:ln>
                          <a:solidFill>
                            <a:schemeClr val="tx1"/>
                          </a:solidFill>
                          <a:effectLst>
                            <a:outerShdw blurRad="38100" dist="38100" dir="2700000" algn="tl">
                              <a:srgbClr val="C0C0C0"/>
                            </a:outerShdw>
                          </a:effectLst>
                          <a:latin typeface="Symbol" pitchFamily="18" charset="2"/>
                        </a:rPr>
                        <a:t>-</a:t>
                      </a:r>
                    </a:p>
                  </a:txBody>
                  <a:tcPr marL="36000" marR="36000" marT="36000" marB="36000"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solidFill>
                      <a:schemeClr val="accent1"/>
                    </a:solid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ctr"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1600" b="0" i="0" u="none" strike="noStrike" cap="none" normalizeH="0" baseline="0" smtClean="0">
                          <a:ln>
                            <a:noFill/>
                          </a:ln>
                          <a:solidFill>
                            <a:schemeClr val="tx1"/>
                          </a:solidFill>
                          <a:effectLst>
                            <a:outerShdw blurRad="38100" dist="38100" dir="2700000" algn="tl">
                              <a:srgbClr val="C0C0C0"/>
                            </a:outerShdw>
                          </a:effectLst>
                          <a:latin typeface="Symbol" pitchFamily="18" charset="2"/>
                        </a:rPr>
                        <a:t>-</a:t>
                      </a:r>
                    </a:p>
                  </a:txBody>
                  <a:tcPr marL="36000" marR="36000" marT="36000" marB="36000"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solidFill>
                      <a:schemeClr val="accent1"/>
                    </a:solid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ctr"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1600" b="0" i="0" u="none" strike="noStrike" cap="none" normalizeH="0" baseline="0" smtClean="0">
                          <a:ln>
                            <a:noFill/>
                          </a:ln>
                          <a:solidFill>
                            <a:schemeClr val="tx1"/>
                          </a:solidFill>
                          <a:effectLst>
                            <a:outerShdw blurRad="38100" dist="38100" dir="2700000" algn="tl">
                              <a:srgbClr val="C0C0C0"/>
                            </a:outerShdw>
                          </a:effectLst>
                          <a:latin typeface="Symbol" pitchFamily="18" charset="2"/>
                        </a:rPr>
                        <a:t>-</a:t>
                      </a:r>
                    </a:p>
                  </a:txBody>
                  <a:tcPr marL="36000" marR="36000" marT="36000" marB="36000"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solidFill>
                      <a:schemeClr val="accent1"/>
                    </a:solid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ctr"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1600" b="0" i="0" u="none" strike="noStrike" cap="none" normalizeH="0" baseline="0" smtClean="0">
                          <a:ln>
                            <a:noFill/>
                          </a:ln>
                          <a:solidFill>
                            <a:schemeClr val="tx1"/>
                          </a:solidFill>
                          <a:effectLst>
                            <a:outerShdw blurRad="38100" dist="38100" dir="2700000" algn="tl">
                              <a:srgbClr val="C0C0C0"/>
                            </a:outerShdw>
                          </a:effectLst>
                          <a:latin typeface="Symbol" pitchFamily="18" charset="2"/>
                        </a:rPr>
                        <a:t>-</a:t>
                      </a:r>
                    </a:p>
                  </a:txBody>
                  <a:tcPr marL="36000" marR="36000" marT="36000" marB="36000"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solidFill>
                      <a:schemeClr val="accent1"/>
                    </a:solid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ctr"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1600" b="0" i="0" u="none" strike="noStrike" cap="none" normalizeH="0" baseline="0" smtClean="0">
                          <a:ln>
                            <a:noFill/>
                          </a:ln>
                          <a:solidFill>
                            <a:schemeClr val="tx1"/>
                          </a:solidFill>
                          <a:effectLst>
                            <a:outerShdw blurRad="38100" dist="38100" dir="2700000" algn="tl">
                              <a:srgbClr val="C0C0C0"/>
                            </a:outerShdw>
                          </a:effectLst>
                          <a:latin typeface="Symbol" pitchFamily="18" charset="2"/>
                        </a:rPr>
                        <a:t>-</a:t>
                      </a:r>
                    </a:p>
                  </a:txBody>
                  <a:tcPr marL="36000" marR="36000" marT="36000" marB="36000"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solidFill>
                      <a:schemeClr val="accent1"/>
                    </a:solid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ctr"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1600" b="0" i="0" u="none" strike="noStrike" cap="none" normalizeH="0" baseline="0" smtClean="0">
                          <a:ln>
                            <a:noFill/>
                          </a:ln>
                          <a:solidFill>
                            <a:schemeClr val="tx1"/>
                          </a:solidFill>
                          <a:effectLst>
                            <a:outerShdw blurRad="38100" dist="38100" dir="2700000" algn="tl">
                              <a:srgbClr val="C0C0C0"/>
                            </a:outerShdw>
                          </a:effectLst>
                          <a:latin typeface="Symbol" pitchFamily="18" charset="2"/>
                        </a:rPr>
                        <a:t>-</a:t>
                      </a:r>
                    </a:p>
                  </a:txBody>
                  <a:tcPr marL="36000" marR="36000" marT="36000" marB="36000"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solidFill>
                      <a:schemeClr val="accent1"/>
                    </a:solid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ctr"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1600" b="0" i="0" u="none" strike="noStrike" cap="none" normalizeH="0" baseline="0" smtClean="0">
                          <a:ln>
                            <a:noFill/>
                          </a:ln>
                          <a:solidFill>
                            <a:schemeClr val="tx1"/>
                          </a:solidFill>
                          <a:effectLst>
                            <a:outerShdw blurRad="38100" dist="38100" dir="2700000" algn="tl">
                              <a:srgbClr val="C0C0C0"/>
                            </a:outerShdw>
                          </a:effectLst>
                          <a:latin typeface="Symbol" pitchFamily="18" charset="2"/>
                        </a:rPr>
                        <a:t>-</a:t>
                      </a:r>
                    </a:p>
                  </a:txBody>
                  <a:tcPr marL="36000" marR="36000" marT="36000" marB="36000"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solidFill>
                      <a:schemeClr val="accent1"/>
                    </a:solid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ctr"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1600" b="0" i="0" u="none" strike="noStrike" cap="none" normalizeH="0" baseline="0" smtClean="0">
                          <a:ln>
                            <a:noFill/>
                          </a:ln>
                          <a:solidFill>
                            <a:schemeClr val="tx1"/>
                          </a:solidFill>
                          <a:effectLst>
                            <a:outerShdw blurRad="38100" dist="38100" dir="2700000" algn="tl">
                              <a:srgbClr val="C0C0C0"/>
                            </a:outerShdw>
                          </a:effectLst>
                          <a:latin typeface="Symbol" pitchFamily="18" charset="2"/>
                        </a:rPr>
                        <a:t>-</a:t>
                      </a:r>
                    </a:p>
                  </a:txBody>
                  <a:tcPr marL="36000" marR="36000" marT="36000" marB="36000"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solidFill>
                      <a:schemeClr val="accent1"/>
                    </a:solid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ctr"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1600" b="0" i="0" u="none" strike="noStrike" cap="none" normalizeH="0" baseline="0" smtClean="0">
                          <a:ln>
                            <a:noFill/>
                          </a:ln>
                          <a:solidFill>
                            <a:schemeClr val="tx1"/>
                          </a:solidFill>
                          <a:effectLst>
                            <a:outerShdw blurRad="38100" dist="38100" dir="2700000" algn="tl">
                              <a:srgbClr val="C0C0C0"/>
                            </a:outerShdw>
                          </a:effectLst>
                          <a:latin typeface="Symbol" pitchFamily="18" charset="2"/>
                        </a:rPr>
                        <a:t>-</a:t>
                      </a:r>
                    </a:p>
                  </a:txBody>
                  <a:tcPr marL="36000" marR="36000" marT="36000" marB="36000"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solidFill>
                      <a:schemeClr val="accent1"/>
                    </a:solid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ctr"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1600" b="0" i="0" u="none" strike="noStrike" cap="none" normalizeH="0" baseline="0" smtClean="0">
                          <a:ln>
                            <a:noFill/>
                          </a:ln>
                          <a:solidFill>
                            <a:schemeClr val="tx1"/>
                          </a:solidFill>
                          <a:effectLst>
                            <a:outerShdw blurRad="38100" dist="38100" dir="2700000" algn="tl">
                              <a:srgbClr val="C0C0C0"/>
                            </a:outerShdw>
                          </a:effectLst>
                          <a:latin typeface="Symbol" pitchFamily="18" charset="2"/>
                        </a:rPr>
                        <a:t>+</a:t>
                      </a:r>
                    </a:p>
                  </a:txBody>
                  <a:tcPr marL="36000" marR="36000" marT="36000" marB="36000"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solidFill>
                      <a:schemeClr val="accent1"/>
                    </a:solid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ctr"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1600" b="0" i="0" u="none" strike="noStrike" cap="none" normalizeH="0" baseline="0" smtClean="0">
                          <a:ln>
                            <a:noFill/>
                          </a:ln>
                          <a:solidFill>
                            <a:schemeClr val="tx1"/>
                          </a:solidFill>
                          <a:effectLst>
                            <a:outerShdw blurRad="38100" dist="38100" dir="2700000" algn="tl">
                              <a:srgbClr val="C0C0C0"/>
                            </a:outerShdw>
                          </a:effectLst>
                          <a:latin typeface="Symbol" pitchFamily="18" charset="2"/>
                        </a:rPr>
                        <a:t>+</a:t>
                      </a:r>
                    </a:p>
                  </a:txBody>
                  <a:tcPr marL="36000" marR="36000" marT="36000" marB="36000"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solidFill>
                      <a:schemeClr val="accent1"/>
                    </a:solid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ctr"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1600" b="0" i="0" u="none" strike="noStrike" cap="none" normalizeH="0" baseline="0" smtClean="0">
                          <a:ln>
                            <a:noFill/>
                          </a:ln>
                          <a:solidFill>
                            <a:schemeClr val="tx1"/>
                          </a:solidFill>
                          <a:effectLst>
                            <a:outerShdw blurRad="38100" dist="38100" dir="2700000" algn="tl">
                              <a:srgbClr val="C0C0C0"/>
                            </a:outerShdw>
                          </a:effectLst>
                          <a:latin typeface="Symbol" pitchFamily="18" charset="2"/>
                        </a:rPr>
                        <a:t>+</a:t>
                      </a:r>
                    </a:p>
                  </a:txBody>
                  <a:tcPr marL="36000" marR="36000" marT="36000" marB="36000"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solidFill>
                      <a:schemeClr val="accent1"/>
                    </a:solid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ctr"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1600" b="0" i="0" u="none" strike="noStrike" cap="none" normalizeH="0" baseline="0" smtClean="0">
                          <a:ln>
                            <a:noFill/>
                          </a:ln>
                          <a:solidFill>
                            <a:schemeClr val="tx1"/>
                          </a:solidFill>
                          <a:effectLst>
                            <a:outerShdw blurRad="38100" dist="38100" dir="2700000" algn="tl">
                              <a:srgbClr val="C0C0C0"/>
                            </a:outerShdw>
                          </a:effectLst>
                          <a:latin typeface="Symbol" pitchFamily="18" charset="2"/>
                        </a:rPr>
                        <a:t>-</a:t>
                      </a:r>
                    </a:p>
                  </a:txBody>
                  <a:tcPr marL="36000" marR="36000" marT="36000" marB="36000"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solidFill>
                      <a:schemeClr val="accent1"/>
                    </a:solidFill>
                  </a:tcPr>
                </a:tc>
              </a:tr>
              <a:tr h="415925">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FFFFFF"/>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FFFFFF"/>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FFFFFF"/>
                            </a:outerShdw>
                          </a:effectLst>
                          <a:latin typeface="Tahoma" pitchFamily="34" charset="0"/>
                        </a:defRPr>
                      </a:lvl3pPr>
                      <a:lvl4pPr algn="l">
                        <a:spcBef>
                          <a:spcPct val="20000"/>
                        </a:spcBef>
                        <a:defRPr kumimoji="1" sz="1400">
                          <a:solidFill>
                            <a:schemeClr val="tx1"/>
                          </a:solidFill>
                          <a:effectLst>
                            <a:outerShdw blurRad="38100" dist="38100" dir="2700000" algn="tl">
                              <a:srgbClr val="FFFFFF"/>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1800" b="0" i="0" u="none" strike="noStrike" cap="none" normalizeH="0" baseline="0" smtClean="0">
                          <a:ln>
                            <a:noFill/>
                          </a:ln>
                          <a:solidFill>
                            <a:schemeClr val="tx1"/>
                          </a:solidFill>
                          <a:effectLst>
                            <a:outerShdw blurRad="38100" dist="38100" dir="2700000" algn="tl">
                              <a:srgbClr val="FFFFFF"/>
                            </a:outerShdw>
                          </a:effectLst>
                          <a:latin typeface="Tahoma" pitchFamily="34" charset="0"/>
                        </a:rPr>
                        <a:t>affr</a:t>
                      </a:r>
                    </a:p>
                  </a:txBody>
                  <a:tcPr marL="36000" marR="36000" marT="36000" marB="36000"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solidFill>
                      <a:srgbClr val="1F54FF">
                        <a:alpha val="50000"/>
                      </a:srgbClr>
                    </a:solid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ctr"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1600" b="0" i="0" u="none" strike="noStrike" cap="none" normalizeH="0" baseline="0" smtClean="0">
                          <a:ln>
                            <a:noFill/>
                          </a:ln>
                          <a:solidFill>
                            <a:schemeClr val="tx1"/>
                          </a:solidFill>
                          <a:effectLst>
                            <a:outerShdw blurRad="38100" dist="38100" dir="2700000" algn="tl">
                              <a:srgbClr val="C0C0C0"/>
                            </a:outerShdw>
                          </a:effectLst>
                          <a:latin typeface="Symbol" pitchFamily="18" charset="2"/>
                        </a:rPr>
                        <a:t>-</a:t>
                      </a:r>
                    </a:p>
                  </a:txBody>
                  <a:tcPr marL="36000" marR="36000" marT="36000" marB="36000"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solidFill>
                      <a:schemeClr val="accent1"/>
                    </a:solid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ctr"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1600" b="0" i="0" u="none" strike="noStrike" cap="none" normalizeH="0" baseline="0" smtClean="0">
                          <a:ln>
                            <a:noFill/>
                          </a:ln>
                          <a:solidFill>
                            <a:schemeClr val="tx1"/>
                          </a:solidFill>
                          <a:effectLst>
                            <a:outerShdw blurRad="38100" dist="38100" dir="2700000" algn="tl">
                              <a:srgbClr val="C0C0C0"/>
                            </a:outerShdw>
                          </a:effectLst>
                          <a:latin typeface="Symbol" pitchFamily="18" charset="2"/>
                        </a:rPr>
                        <a:t>-</a:t>
                      </a:r>
                    </a:p>
                  </a:txBody>
                  <a:tcPr marL="36000" marR="36000" marT="36000" marB="36000"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solidFill>
                      <a:schemeClr val="accent1"/>
                    </a:solid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ctr"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1600" b="0" i="0" u="none" strike="noStrike" cap="none" normalizeH="0" baseline="0" smtClean="0">
                          <a:ln>
                            <a:noFill/>
                          </a:ln>
                          <a:solidFill>
                            <a:schemeClr val="tx1"/>
                          </a:solidFill>
                          <a:effectLst>
                            <a:outerShdw blurRad="38100" dist="38100" dir="2700000" algn="tl">
                              <a:srgbClr val="C0C0C0"/>
                            </a:outerShdw>
                          </a:effectLst>
                          <a:latin typeface="Symbol" pitchFamily="18" charset="2"/>
                        </a:rPr>
                        <a:t>-</a:t>
                      </a:r>
                    </a:p>
                  </a:txBody>
                  <a:tcPr marL="36000" marR="36000" marT="36000" marB="36000"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solidFill>
                      <a:schemeClr val="accent1"/>
                    </a:solid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ctr"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1600" b="0" i="0" u="none" strike="noStrike" cap="none" normalizeH="0" baseline="0" smtClean="0">
                          <a:ln>
                            <a:noFill/>
                          </a:ln>
                          <a:solidFill>
                            <a:schemeClr val="tx1"/>
                          </a:solidFill>
                          <a:effectLst>
                            <a:outerShdw blurRad="38100" dist="38100" dir="2700000" algn="tl">
                              <a:srgbClr val="C0C0C0"/>
                            </a:outerShdw>
                          </a:effectLst>
                          <a:latin typeface="Symbol" pitchFamily="18" charset="2"/>
                        </a:rPr>
                        <a:t>-</a:t>
                      </a:r>
                    </a:p>
                  </a:txBody>
                  <a:tcPr marL="36000" marR="36000" marT="36000" marB="36000"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solidFill>
                      <a:schemeClr val="accent1"/>
                    </a:solid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ctr"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1600" b="0" i="0" u="none" strike="noStrike" cap="none" normalizeH="0" baseline="0" smtClean="0">
                          <a:ln>
                            <a:noFill/>
                          </a:ln>
                          <a:solidFill>
                            <a:schemeClr val="tx1"/>
                          </a:solidFill>
                          <a:effectLst>
                            <a:outerShdw blurRad="38100" dist="38100" dir="2700000" algn="tl">
                              <a:srgbClr val="C0C0C0"/>
                            </a:outerShdw>
                          </a:effectLst>
                          <a:latin typeface="Symbol" pitchFamily="18" charset="2"/>
                        </a:rPr>
                        <a:t>-</a:t>
                      </a:r>
                    </a:p>
                  </a:txBody>
                  <a:tcPr marL="36000" marR="36000" marT="36000" marB="36000"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solidFill>
                      <a:schemeClr val="accent1"/>
                    </a:solid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ctr"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1600" b="0" i="0" u="none" strike="noStrike" cap="none" normalizeH="0" baseline="0" smtClean="0">
                          <a:ln>
                            <a:noFill/>
                          </a:ln>
                          <a:solidFill>
                            <a:schemeClr val="tx1"/>
                          </a:solidFill>
                          <a:effectLst>
                            <a:outerShdw blurRad="38100" dist="38100" dir="2700000" algn="tl">
                              <a:srgbClr val="C0C0C0"/>
                            </a:outerShdw>
                          </a:effectLst>
                          <a:latin typeface="Symbol" pitchFamily="18" charset="2"/>
                        </a:rPr>
                        <a:t>-</a:t>
                      </a:r>
                    </a:p>
                  </a:txBody>
                  <a:tcPr marL="36000" marR="36000" marT="36000" marB="36000"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solidFill>
                      <a:schemeClr val="accent1"/>
                    </a:solid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ctr"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1600" b="0" i="0" u="none" strike="noStrike" cap="none" normalizeH="0" baseline="0" smtClean="0">
                          <a:ln>
                            <a:noFill/>
                          </a:ln>
                          <a:solidFill>
                            <a:schemeClr val="tx1"/>
                          </a:solidFill>
                          <a:effectLst>
                            <a:outerShdw blurRad="38100" dist="38100" dir="2700000" algn="tl">
                              <a:srgbClr val="C0C0C0"/>
                            </a:outerShdw>
                          </a:effectLst>
                          <a:latin typeface="Symbol" pitchFamily="18" charset="2"/>
                        </a:rPr>
                        <a:t>+</a:t>
                      </a:r>
                    </a:p>
                  </a:txBody>
                  <a:tcPr marL="36000" marR="36000" marT="36000" marB="36000"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solidFill>
                      <a:schemeClr val="accent1"/>
                    </a:solid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ctr"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1600" b="0" i="0" u="none" strike="noStrike" cap="none" normalizeH="0" baseline="0" smtClean="0">
                          <a:ln>
                            <a:noFill/>
                          </a:ln>
                          <a:solidFill>
                            <a:schemeClr val="tx1"/>
                          </a:solidFill>
                          <a:effectLst>
                            <a:outerShdw blurRad="38100" dist="38100" dir="2700000" algn="tl">
                              <a:srgbClr val="C0C0C0"/>
                            </a:outerShdw>
                          </a:effectLst>
                          <a:latin typeface="Symbol" pitchFamily="18" charset="2"/>
                        </a:rPr>
                        <a:t>+</a:t>
                      </a:r>
                    </a:p>
                  </a:txBody>
                  <a:tcPr marL="36000" marR="36000" marT="36000" marB="36000"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solidFill>
                      <a:schemeClr val="accent1"/>
                    </a:solid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ctr"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1600" b="0" i="0" u="none" strike="noStrike" cap="none" normalizeH="0" baseline="0" smtClean="0">
                          <a:ln>
                            <a:noFill/>
                          </a:ln>
                          <a:solidFill>
                            <a:schemeClr val="tx1"/>
                          </a:solidFill>
                          <a:effectLst>
                            <a:outerShdw blurRad="38100" dist="38100" dir="2700000" algn="tl">
                              <a:srgbClr val="C0C0C0"/>
                            </a:outerShdw>
                          </a:effectLst>
                          <a:latin typeface="Symbol" pitchFamily="18" charset="2"/>
                        </a:rPr>
                        <a:t>+</a:t>
                      </a:r>
                    </a:p>
                  </a:txBody>
                  <a:tcPr marL="36000" marR="36000" marT="36000" marB="36000"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solidFill>
                      <a:schemeClr val="accent1"/>
                    </a:solid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ctr"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1600" b="0" i="0" u="none" strike="noStrike" cap="none" normalizeH="0" baseline="0" smtClean="0">
                          <a:ln>
                            <a:noFill/>
                          </a:ln>
                          <a:solidFill>
                            <a:schemeClr val="tx1"/>
                          </a:solidFill>
                          <a:effectLst>
                            <a:outerShdw blurRad="38100" dist="38100" dir="2700000" algn="tl">
                              <a:srgbClr val="C0C0C0"/>
                            </a:outerShdw>
                          </a:effectLst>
                          <a:latin typeface="Symbol" pitchFamily="18" charset="2"/>
                        </a:rPr>
                        <a:t>-</a:t>
                      </a:r>
                    </a:p>
                  </a:txBody>
                  <a:tcPr marL="36000" marR="36000" marT="36000" marB="36000"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solidFill>
                      <a:schemeClr val="accent1"/>
                    </a:solid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ctr"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1600" b="0" i="0" u="none" strike="noStrike" cap="none" normalizeH="0" baseline="0" smtClean="0">
                          <a:ln>
                            <a:noFill/>
                          </a:ln>
                          <a:solidFill>
                            <a:schemeClr val="tx1"/>
                          </a:solidFill>
                          <a:effectLst>
                            <a:outerShdw blurRad="38100" dist="38100" dir="2700000" algn="tl">
                              <a:srgbClr val="C0C0C0"/>
                            </a:outerShdw>
                          </a:effectLst>
                          <a:latin typeface="Symbol" pitchFamily="18" charset="2"/>
                        </a:rPr>
                        <a:t>-</a:t>
                      </a:r>
                    </a:p>
                  </a:txBody>
                  <a:tcPr marL="36000" marR="36000" marT="36000" marB="36000"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solidFill>
                      <a:schemeClr val="accent1"/>
                    </a:solid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ctr"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1600" b="0" i="0" u="none" strike="noStrike" cap="none" normalizeH="0" baseline="0" smtClean="0">
                          <a:ln>
                            <a:noFill/>
                          </a:ln>
                          <a:solidFill>
                            <a:schemeClr val="tx1"/>
                          </a:solidFill>
                          <a:effectLst>
                            <a:outerShdw blurRad="38100" dist="38100" dir="2700000" algn="tl">
                              <a:srgbClr val="C0C0C0"/>
                            </a:outerShdw>
                          </a:effectLst>
                          <a:latin typeface="Symbol" pitchFamily="18" charset="2"/>
                        </a:rPr>
                        <a:t>-</a:t>
                      </a:r>
                    </a:p>
                  </a:txBody>
                  <a:tcPr marL="36000" marR="36000" marT="36000" marB="36000"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solidFill>
                      <a:schemeClr val="accent1"/>
                    </a:solid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ctr"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1600" b="0" i="0" u="none" strike="noStrike" cap="none" normalizeH="0" baseline="0" smtClean="0">
                          <a:ln>
                            <a:noFill/>
                          </a:ln>
                          <a:solidFill>
                            <a:schemeClr val="tx1"/>
                          </a:solidFill>
                          <a:effectLst>
                            <a:outerShdw blurRad="38100" dist="38100" dir="2700000" algn="tl">
                              <a:srgbClr val="C0C0C0"/>
                            </a:outerShdw>
                          </a:effectLst>
                          <a:latin typeface="Symbol" pitchFamily="18" charset="2"/>
                        </a:rPr>
                        <a:t>-</a:t>
                      </a:r>
                    </a:p>
                  </a:txBody>
                  <a:tcPr marL="36000" marR="36000" marT="36000" marB="36000"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solidFill>
                      <a:schemeClr val="accent1"/>
                    </a:solid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ctr"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1600" b="0" i="0" u="none" strike="noStrike" cap="none" normalizeH="0" baseline="0" smtClean="0">
                          <a:ln>
                            <a:noFill/>
                          </a:ln>
                          <a:solidFill>
                            <a:schemeClr val="tx1"/>
                          </a:solidFill>
                          <a:effectLst>
                            <a:outerShdw blurRad="38100" dist="38100" dir="2700000" algn="tl">
                              <a:srgbClr val="C0C0C0"/>
                            </a:outerShdw>
                          </a:effectLst>
                          <a:latin typeface="Symbol" pitchFamily="18" charset="2"/>
                        </a:rPr>
                        <a:t>-</a:t>
                      </a:r>
                    </a:p>
                  </a:txBody>
                  <a:tcPr marL="36000" marR="36000" marT="36000" marB="36000"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solidFill>
                      <a:schemeClr val="accent1"/>
                    </a:solid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ctr"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1600" b="0" i="0" u="none" strike="noStrike" cap="none" normalizeH="0" baseline="0" smtClean="0">
                          <a:ln>
                            <a:noFill/>
                          </a:ln>
                          <a:solidFill>
                            <a:schemeClr val="tx1"/>
                          </a:solidFill>
                          <a:effectLst>
                            <a:outerShdw blurRad="38100" dist="38100" dir="2700000" algn="tl">
                              <a:srgbClr val="C0C0C0"/>
                            </a:outerShdw>
                          </a:effectLst>
                          <a:latin typeface="Symbol" pitchFamily="18" charset="2"/>
                        </a:rPr>
                        <a:t>-</a:t>
                      </a:r>
                    </a:p>
                  </a:txBody>
                  <a:tcPr marL="36000" marR="36000" marT="36000" marB="36000"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solidFill>
                      <a:schemeClr val="accent1"/>
                    </a:solid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ctr"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1600" b="0" i="0" u="none" strike="noStrike" cap="none" normalizeH="0" baseline="0" smtClean="0">
                          <a:ln>
                            <a:noFill/>
                          </a:ln>
                          <a:solidFill>
                            <a:schemeClr val="tx1"/>
                          </a:solidFill>
                          <a:effectLst>
                            <a:outerShdw blurRad="38100" dist="38100" dir="2700000" algn="tl">
                              <a:srgbClr val="C0C0C0"/>
                            </a:outerShdw>
                          </a:effectLst>
                          <a:latin typeface="Symbol" pitchFamily="18" charset="2"/>
                        </a:rPr>
                        <a:t>-</a:t>
                      </a:r>
                    </a:p>
                  </a:txBody>
                  <a:tcPr marL="36000" marR="36000" marT="36000" marB="36000"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solidFill>
                      <a:schemeClr val="accent1"/>
                    </a:solid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ctr"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1600" b="0" i="0" u="none" strike="noStrike" cap="none" normalizeH="0" baseline="0" smtClean="0">
                          <a:ln>
                            <a:noFill/>
                          </a:ln>
                          <a:solidFill>
                            <a:schemeClr val="tx1"/>
                          </a:solidFill>
                          <a:effectLst>
                            <a:outerShdw blurRad="38100" dist="38100" dir="2700000" algn="tl">
                              <a:srgbClr val="C0C0C0"/>
                            </a:outerShdw>
                          </a:effectLst>
                          <a:latin typeface="Symbol" pitchFamily="18" charset="2"/>
                        </a:rPr>
                        <a:t>-</a:t>
                      </a:r>
                    </a:p>
                  </a:txBody>
                  <a:tcPr marL="36000" marR="36000" marT="36000" marB="36000"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solidFill>
                      <a:schemeClr val="accent1"/>
                    </a:solid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ctr"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1600" b="0" i="0" u="none" strike="noStrike" cap="none" normalizeH="0" baseline="0" smtClean="0">
                          <a:ln>
                            <a:noFill/>
                          </a:ln>
                          <a:solidFill>
                            <a:schemeClr val="tx1"/>
                          </a:solidFill>
                          <a:effectLst>
                            <a:outerShdw blurRad="38100" dist="38100" dir="2700000" algn="tl">
                              <a:srgbClr val="C0C0C0"/>
                            </a:outerShdw>
                          </a:effectLst>
                          <a:latin typeface="Symbol" pitchFamily="18" charset="2"/>
                        </a:rPr>
                        <a:t>-</a:t>
                      </a:r>
                    </a:p>
                  </a:txBody>
                  <a:tcPr marL="36000" marR="36000" marT="36000" marB="36000"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solidFill>
                      <a:schemeClr val="accent1"/>
                    </a:solid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ctr"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1600" b="0" i="0" u="none" strike="noStrike" cap="none" normalizeH="0" baseline="0" smtClean="0">
                          <a:ln>
                            <a:noFill/>
                          </a:ln>
                          <a:solidFill>
                            <a:schemeClr val="tx1"/>
                          </a:solidFill>
                          <a:effectLst>
                            <a:outerShdw blurRad="38100" dist="38100" dir="2700000" algn="tl">
                              <a:srgbClr val="C0C0C0"/>
                            </a:outerShdw>
                          </a:effectLst>
                          <a:latin typeface="Symbol" pitchFamily="18" charset="2"/>
                        </a:rPr>
                        <a:t>-</a:t>
                      </a:r>
                    </a:p>
                  </a:txBody>
                  <a:tcPr marL="36000" marR="36000" marT="36000" marB="36000"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solidFill>
                      <a:schemeClr val="accent1"/>
                    </a:solid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ctr"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1600" b="0" i="0" u="none" strike="noStrike" cap="none" normalizeH="0" baseline="0" smtClean="0">
                          <a:ln>
                            <a:noFill/>
                          </a:ln>
                          <a:solidFill>
                            <a:schemeClr val="tx1"/>
                          </a:solidFill>
                          <a:effectLst>
                            <a:outerShdw blurRad="38100" dist="38100" dir="2700000" algn="tl">
                              <a:srgbClr val="C0C0C0"/>
                            </a:outerShdw>
                          </a:effectLst>
                          <a:latin typeface="Symbol" pitchFamily="18" charset="2"/>
                        </a:rPr>
                        <a:t>-</a:t>
                      </a:r>
                    </a:p>
                  </a:txBody>
                  <a:tcPr marL="36000" marR="36000" marT="36000" marB="36000"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solidFill>
                      <a:schemeClr val="accent1"/>
                    </a:solid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ctr"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1600" b="0" i="0" u="none" strike="noStrike" cap="none" normalizeH="0" baseline="0" smtClean="0">
                          <a:ln>
                            <a:noFill/>
                          </a:ln>
                          <a:solidFill>
                            <a:schemeClr val="tx1"/>
                          </a:solidFill>
                          <a:effectLst>
                            <a:outerShdw blurRad="38100" dist="38100" dir="2700000" algn="tl">
                              <a:srgbClr val="C0C0C0"/>
                            </a:outerShdw>
                          </a:effectLst>
                          <a:latin typeface="Symbol" pitchFamily="18" charset="2"/>
                        </a:rPr>
                        <a:t>-</a:t>
                      </a:r>
                    </a:p>
                  </a:txBody>
                  <a:tcPr marL="36000" marR="36000" marT="36000" marB="36000"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solidFill>
                      <a:schemeClr val="accent1"/>
                    </a:solid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ctr"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1600" b="0" i="0" u="none" strike="noStrike" cap="none" normalizeH="0" baseline="0" smtClean="0">
                          <a:ln>
                            <a:noFill/>
                          </a:ln>
                          <a:solidFill>
                            <a:schemeClr val="tx1"/>
                          </a:solidFill>
                          <a:effectLst>
                            <a:outerShdw blurRad="38100" dist="38100" dir="2700000" algn="tl">
                              <a:srgbClr val="C0C0C0"/>
                            </a:outerShdw>
                          </a:effectLst>
                          <a:latin typeface="Symbol" pitchFamily="18" charset="2"/>
                        </a:rPr>
                        <a:t>-</a:t>
                      </a:r>
                    </a:p>
                  </a:txBody>
                  <a:tcPr marL="36000" marR="36000" marT="36000" marB="36000"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solidFill>
                      <a:schemeClr val="accent1"/>
                    </a:solid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ctr"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1600" b="0" i="0" u="none" strike="noStrike" cap="none" normalizeH="0" baseline="0" smtClean="0">
                          <a:ln>
                            <a:noFill/>
                          </a:ln>
                          <a:solidFill>
                            <a:schemeClr val="tx1"/>
                          </a:solidFill>
                          <a:effectLst>
                            <a:outerShdw blurRad="38100" dist="38100" dir="2700000" algn="tl">
                              <a:srgbClr val="C0C0C0"/>
                            </a:outerShdw>
                          </a:effectLst>
                          <a:latin typeface="Symbol" pitchFamily="18" charset="2"/>
                        </a:rPr>
                        <a:t>-</a:t>
                      </a:r>
                    </a:p>
                  </a:txBody>
                  <a:tcPr marL="36000" marR="36000" marT="36000" marB="36000"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solidFill>
                      <a:schemeClr val="accent1"/>
                    </a:solidFill>
                  </a:tcPr>
                </a:tc>
              </a:tr>
              <a:tr h="417513">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FFFFFF"/>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FFFFFF"/>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FFFFFF"/>
                            </a:outerShdw>
                          </a:effectLst>
                          <a:latin typeface="Tahoma" pitchFamily="34" charset="0"/>
                        </a:defRPr>
                      </a:lvl3pPr>
                      <a:lvl4pPr algn="l">
                        <a:spcBef>
                          <a:spcPct val="20000"/>
                        </a:spcBef>
                        <a:defRPr kumimoji="1" sz="1400">
                          <a:solidFill>
                            <a:schemeClr val="tx1"/>
                          </a:solidFill>
                          <a:effectLst>
                            <a:outerShdw blurRad="38100" dist="38100" dir="2700000" algn="tl">
                              <a:srgbClr val="FFFFFF"/>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1800" b="0" i="0" u="none" strike="noStrike" cap="none" normalizeH="0" baseline="0" smtClean="0">
                          <a:ln>
                            <a:noFill/>
                          </a:ln>
                          <a:solidFill>
                            <a:schemeClr val="tx1"/>
                          </a:solidFill>
                          <a:effectLst>
                            <a:outerShdw blurRad="38100" dist="38100" dir="2700000" algn="tl">
                              <a:srgbClr val="FFFFFF"/>
                            </a:outerShdw>
                          </a:effectLst>
                          <a:latin typeface="Tahoma" pitchFamily="34" charset="0"/>
                        </a:rPr>
                        <a:t>fortis</a:t>
                      </a:r>
                    </a:p>
                  </a:txBody>
                  <a:tcPr marL="36000" marR="36000" marT="36000" marB="36000"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solidFill>
                      <a:srgbClr val="1F54FF">
                        <a:alpha val="50000"/>
                      </a:srgbClr>
                    </a:solid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ctr"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1600" b="0" i="0" u="none" strike="noStrike" cap="none" normalizeH="0" baseline="0" smtClean="0">
                          <a:ln>
                            <a:noFill/>
                          </a:ln>
                          <a:solidFill>
                            <a:schemeClr val="tx1"/>
                          </a:solidFill>
                          <a:effectLst>
                            <a:outerShdw blurRad="38100" dist="38100" dir="2700000" algn="tl">
                              <a:srgbClr val="C0C0C0"/>
                            </a:outerShdw>
                          </a:effectLst>
                          <a:latin typeface="Symbol" pitchFamily="18" charset="2"/>
                        </a:rPr>
                        <a:t>+</a:t>
                      </a:r>
                    </a:p>
                  </a:txBody>
                  <a:tcPr marL="36000" marR="36000" marT="36000" marB="36000"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solidFill>
                      <a:schemeClr val="accent1"/>
                    </a:solid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ctr"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1600" b="0" i="0" u="none" strike="noStrike" cap="none" normalizeH="0" baseline="0" smtClean="0">
                          <a:ln>
                            <a:noFill/>
                          </a:ln>
                          <a:solidFill>
                            <a:schemeClr val="tx1"/>
                          </a:solidFill>
                          <a:effectLst>
                            <a:outerShdw blurRad="38100" dist="38100" dir="2700000" algn="tl">
                              <a:srgbClr val="C0C0C0"/>
                            </a:outerShdw>
                          </a:effectLst>
                          <a:latin typeface="Symbol" pitchFamily="18" charset="2"/>
                        </a:rPr>
                        <a:t>-</a:t>
                      </a:r>
                    </a:p>
                  </a:txBody>
                  <a:tcPr marL="36000" marR="36000" marT="36000" marB="36000"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solidFill>
                      <a:schemeClr val="accent1"/>
                    </a:solid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ctr"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1600" b="0" i="0" u="none" strike="noStrike" cap="none" normalizeH="0" baseline="0" smtClean="0">
                          <a:ln>
                            <a:noFill/>
                          </a:ln>
                          <a:solidFill>
                            <a:schemeClr val="tx1"/>
                          </a:solidFill>
                          <a:effectLst>
                            <a:outerShdw blurRad="38100" dist="38100" dir="2700000" algn="tl">
                              <a:srgbClr val="C0C0C0"/>
                            </a:outerShdw>
                          </a:effectLst>
                          <a:latin typeface="Symbol" pitchFamily="18" charset="2"/>
                        </a:rPr>
                        <a:t>+</a:t>
                      </a:r>
                    </a:p>
                  </a:txBody>
                  <a:tcPr marL="36000" marR="36000" marT="36000" marB="36000"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solidFill>
                      <a:schemeClr val="accent1"/>
                    </a:solid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ctr"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1600" b="0" i="0" u="none" strike="noStrike" cap="none" normalizeH="0" baseline="0" smtClean="0">
                          <a:ln>
                            <a:noFill/>
                          </a:ln>
                          <a:solidFill>
                            <a:schemeClr val="tx1"/>
                          </a:solidFill>
                          <a:effectLst>
                            <a:outerShdw blurRad="38100" dist="38100" dir="2700000" algn="tl">
                              <a:srgbClr val="C0C0C0"/>
                            </a:outerShdw>
                          </a:effectLst>
                          <a:latin typeface="Symbol" pitchFamily="18" charset="2"/>
                        </a:rPr>
                        <a:t>-</a:t>
                      </a:r>
                    </a:p>
                  </a:txBody>
                  <a:tcPr marL="36000" marR="36000" marT="36000" marB="36000"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solidFill>
                      <a:schemeClr val="accent1"/>
                    </a:solid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ctr"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1600" b="0" i="0" u="none" strike="noStrike" cap="none" normalizeH="0" baseline="0" smtClean="0">
                          <a:ln>
                            <a:noFill/>
                          </a:ln>
                          <a:solidFill>
                            <a:schemeClr val="tx1"/>
                          </a:solidFill>
                          <a:effectLst>
                            <a:outerShdw blurRad="38100" dist="38100" dir="2700000" algn="tl">
                              <a:srgbClr val="C0C0C0"/>
                            </a:outerShdw>
                          </a:effectLst>
                          <a:latin typeface="Symbol" pitchFamily="18" charset="2"/>
                        </a:rPr>
                        <a:t>+</a:t>
                      </a:r>
                    </a:p>
                  </a:txBody>
                  <a:tcPr marL="36000" marR="36000" marT="36000" marB="36000"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solidFill>
                      <a:schemeClr val="accent1"/>
                    </a:solid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ctr"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1600" b="0" i="0" u="none" strike="noStrike" cap="none" normalizeH="0" baseline="0" smtClean="0">
                          <a:ln>
                            <a:noFill/>
                          </a:ln>
                          <a:solidFill>
                            <a:schemeClr val="tx1"/>
                          </a:solidFill>
                          <a:effectLst>
                            <a:outerShdw blurRad="38100" dist="38100" dir="2700000" algn="tl">
                              <a:srgbClr val="C0C0C0"/>
                            </a:outerShdw>
                          </a:effectLst>
                          <a:latin typeface="Symbol" pitchFamily="18" charset="2"/>
                        </a:rPr>
                        <a:t>-</a:t>
                      </a:r>
                    </a:p>
                  </a:txBody>
                  <a:tcPr marL="36000" marR="36000" marT="36000" marB="36000"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solidFill>
                      <a:schemeClr val="accent1"/>
                    </a:solid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ctr"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1600" b="0" i="0" u="none" strike="noStrike" cap="none" normalizeH="0" baseline="0" smtClean="0">
                          <a:ln>
                            <a:noFill/>
                          </a:ln>
                          <a:solidFill>
                            <a:schemeClr val="tx1"/>
                          </a:solidFill>
                          <a:effectLst>
                            <a:outerShdw blurRad="38100" dist="38100" dir="2700000" algn="tl">
                              <a:srgbClr val="C0C0C0"/>
                            </a:outerShdw>
                          </a:effectLst>
                          <a:latin typeface="Symbol" pitchFamily="18" charset="2"/>
                        </a:rPr>
                        <a:t>+</a:t>
                      </a:r>
                    </a:p>
                  </a:txBody>
                  <a:tcPr marL="36000" marR="36000" marT="36000" marB="36000"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solidFill>
                      <a:schemeClr val="accent1"/>
                    </a:solid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ctr"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1600" b="0" i="0" u="none" strike="noStrike" cap="none" normalizeH="0" baseline="0" smtClean="0">
                          <a:ln>
                            <a:noFill/>
                          </a:ln>
                          <a:solidFill>
                            <a:schemeClr val="tx1"/>
                          </a:solidFill>
                          <a:effectLst>
                            <a:outerShdw blurRad="38100" dist="38100" dir="2700000" algn="tl">
                              <a:srgbClr val="C0C0C0"/>
                            </a:outerShdw>
                          </a:effectLst>
                          <a:latin typeface="Symbol" pitchFamily="18" charset="2"/>
                        </a:rPr>
                        <a:t>+</a:t>
                      </a:r>
                    </a:p>
                  </a:txBody>
                  <a:tcPr marL="36000" marR="36000" marT="36000" marB="36000"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solidFill>
                      <a:schemeClr val="accent1"/>
                    </a:solid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ctr"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1600" b="0" i="0" u="none" strike="noStrike" cap="none" normalizeH="0" baseline="0" smtClean="0">
                          <a:ln>
                            <a:noFill/>
                          </a:ln>
                          <a:solidFill>
                            <a:schemeClr val="tx1"/>
                          </a:solidFill>
                          <a:effectLst>
                            <a:outerShdw blurRad="38100" dist="38100" dir="2700000" algn="tl">
                              <a:srgbClr val="C0C0C0"/>
                            </a:outerShdw>
                          </a:effectLst>
                          <a:latin typeface="Symbol" pitchFamily="18" charset="2"/>
                        </a:rPr>
                        <a:t>+</a:t>
                      </a:r>
                    </a:p>
                  </a:txBody>
                  <a:tcPr marL="36000" marR="36000" marT="36000" marB="36000"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solidFill>
                      <a:schemeClr val="accent1"/>
                    </a:solid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ctr"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1600" b="0" i="0" u="none" strike="noStrike" cap="none" normalizeH="0" baseline="0" smtClean="0">
                          <a:ln>
                            <a:noFill/>
                          </a:ln>
                          <a:solidFill>
                            <a:schemeClr val="tx1"/>
                          </a:solidFill>
                          <a:effectLst>
                            <a:outerShdw blurRad="38100" dist="38100" dir="2700000" algn="tl">
                              <a:srgbClr val="C0C0C0"/>
                            </a:outerShdw>
                          </a:effectLst>
                          <a:latin typeface="Symbol" pitchFamily="18" charset="2"/>
                        </a:rPr>
                        <a:t>+</a:t>
                      </a:r>
                    </a:p>
                  </a:txBody>
                  <a:tcPr marL="36000" marR="36000" marT="36000" marB="36000"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solidFill>
                      <a:schemeClr val="accent1"/>
                    </a:solid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ctr"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1600" b="0" i="0" u="none" strike="noStrike" cap="none" normalizeH="0" baseline="0" smtClean="0">
                          <a:ln>
                            <a:noFill/>
                          </a:ln>
                          <a:solidFill>
                            <a:schemeClr val="tx1"/>
                          </a:solidFill>
                          <a:effectLst>
                            <a:outerShdw blurRad="38100" dist="38100" dir="2700000" algn="tl">
                              <a:srgbClr val="C0C0C0"/>
                            </a:outerShdw>
                          </a:effectLst>
                          <a:latin typeface="Symbol" pitchFamily="18" charset="2"/>
                        </a:rPr>
                        <a:t>-</a:t>
                      </a:r>
                    </a:p>
                  </a:txBody>
                  <a:tcPr marL="36000" marR="36000" marT="36000" marB="36000"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solidFill>
                      <a:schemeClr val="accent1"/>
                    </a:solid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ctr"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1600" b="0" i="0" u="none" strike="noStrike" cap="none" normalizeH="0" baseline="0" smtClean="0">
                          <a:ln>
                            <a:noFill/>
                          </a:ln>
                          <a:solidFill>
                            <a:schemeClr val="tx1"/>
                          </a:solidFill>
                          <a:effectLst>
                            <a:outerShdw blurRad="38100" dist="38100" dir="2700000" algn="tl">
                              <a:srgbClr val="C0C0C0"/>
                            </a:outerShdw>
                          </a:effectLst>
                          <a:latin typeface="Symbol" pitchFamily="18" charset="2"/>
                        </a:rPr>
                        <a:t>+</a:t>
                      </a:r>
                    </a:p>
                  </a:txBody>
                  <a:tcPr marL="36000" marR="36000" marT="36000" marB="36000"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solidFill>
                      <a:schemeClr val="accent1"/>
                    </a:solid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ctr"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1600" b="0" i="0" u="none" strike="noStrike" cap="none" normalizeH="0" baseline="0" smtClean="0">
                          <a:ln>
                            <a:noFill/>
                          </a:ln>
                          <a:solidFill>
                            <a:schemeClr val="tx1"/>
                          </a:solidFill>
                          <a:effectLst>
                            <a:outerShdw blurRad="38100" dist="38100" dir="2700000" algn="tl">
                              <a:srgbClr val="C0C0C0"/>
                            </a:outerShdw>
                          </a:effectLst>
                          <a:latin typeface="Symbol" pitchFamily="18" charset="2"/>
                        </a:rPr>
                        <a:t>-</a:t>
                      </a:r>
                    </a:p>
                  </a:txBody>
                  <a:tcPr marL="36000" marR="36000" marT="36000" marB="36000"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solidFill>
                      <a:schemeClr val="accent1"/>
                    </a:solid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ctr"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1600" b="0" i="0" u="none" strike="noStrike" cap="none" normalizeH="0" baseline="0" smtClean="0">
                          <a:ln>
                            <a:noFill/>
                          </a:ln>
                          <a:solidFill>
                            <a:schemeClr val="tx1"/>
                          </a:solidFill>
                          <a:effectLst>
                            <a:outerShdw blurRad="38100" dist="38100" dir="2700000" algn="tl">
                              <a:srgbClr val="C0C0C0"/>
                            </a:outerShdw>
                          </a:effectLst>
                          <a:latin typeface="Symbol" pitchFamily="18" charset="2"/>
                        </a:rPr>
                        <a:t>+</a:t>
                      </a:r>
                    </a:p>
                  </a:txBody>
                  <a:tcPr marL="36000" marR="36000" marT="36000" marB="36000"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solidFill>
                      <a:schemeClr val="accent1"/>
                    </a:solid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ctr"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1600" b="0" i="0" u="none" strike="noStrike" cap="none" normalizeH="0" baseline="0" smtClean="0">
                          <a:ln>
                            <a:noFill/>
                          </a:ln>
                          <a:solidFill>
                            <a:schemeClr val="tx1"/>
                          </a:solidFill>
                          <a:effectLst>
                            <a:outerShdw blurRad="38100" dist="38100" dir="2700000" algn="tl">
                              <a:srgbClr val="C0C0C0"/>
                            </a:outerShdw>
                          </a:effectLst>
                          <a:latin typeface="Symbol" pitchFamily="18" charset="2"/>
                        </a:rPr>
                        <a:t>+</a:t>
                      </a:r>
                    </a:p>
                  </a:txBody>
                  <a:tcPr marL="36000" marR="36000" marT="36000" marB="36000"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solidFill>
                      <a:schemeClr val="accent1"/>
                    </a:solid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ctr"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1600" b="0" i="0" u="none" strike="noStrike" cap="none" normalizeH="0" baseline="0" smtClean="0">
                          <a:ln>
                            <a:noFill/>
                          </a:ln>
                          <a:solidFill>
                            <a:schemeClr val="tx1"/>
                          </a:solidFill>
                          <a:effectLst>
                            <a:outerShdw blurRad="38100" dist="38100" dir="2700000" algn="tl">
                              <a:srgbClr val="C0C0C0"/>
                            </a:outerShdw>
                          </a:effectLst>
                          <a:latin typeface="Symbol" pitchFamily="18" charset="2"/>
                        </a:rPr>
                        <a:t>-</a:t>
                      </a:r>
                    </a:p>
                  </a:txBody>
                  <a:tcPr marL="36000" marR="36000" marT="36000" marB="36000"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solidFill>
                      <a:schemeClr val="accent1"/>
                    </a:solid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ctr"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1600" b="0" i="0" u="none" strike="noStrike" cap="none" normalizeH="0" baseline="0" smtClean="0">
                          <a:ln>
                            <a:noFill/>
                          </a:ln>
                          <a:solidFill>
                            <a:schemeClr val="tx1"/>
                          </a:solidFill>
                          <a:effectLst>
                            <a:outerShdw blurRad="38100" dist="38100" dir="2700000" algn="tl">
                              <a:srgbClr val="C0C0C0"/>
                            </a:outerShdw>
                          </a:effectLst>
                          <a:latin typeface="Symbol" pitchFamily="18" charset="2"/>
                        </a:rPr>
                        <a:t>+</a:t>
                      </a:r>
                    </a:p>
                  </a:txBody>
                  <a:tcPr marL="36000" marR="36000" marT="36000" marB="36000"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solidFill>
                      <a:schemeClr val="accent1"/>
                    </a:solid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ctr"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1600" b="0" i="0" u="none" strike="noStrike" cap="none" normalizeH="0" baseline="0" smtClean="0">
                          <a:ln>
                            <a:noFill/>
                          </a:ln>
                          <a:solidFill>
                            <a:schemeClr val="tx1"/>
                          </a:solidFill>
                          <a:effectLst>
                            <a:outerShdw blurRad="38100" dist="38100" dir="2700000" algn="tl">
                              <a:srgbClr val="C0C0C0"/>
                            </a:outerShdw>
                          </a:effectLst>
                          <a:latin typeface="Symbol" pitchFamily="18" charset="2"/>
                        </a:rPr>
                        <a:t>-</a:t>
                      </a:r>
                    </a:p>
                  </a:txBody>
                  <a:tcPr marL="36000" marR="36000" marT="36000" marB="36000"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solidFill>
                      <a:schemeClr val="accent1"/>
                    </a:solid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ctr"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1600" b="0" i="0" u="none" strike="noStrike" cap="none" normalizeH="0" baseline="0" smtClean="0">
                          <a:ln>
                            <a:noFill/>
                          </a:ln>
                          <a:solidFill>
                            <a:schemeClr val="tx1"/>
                          </a:solidFill>
                          <a:effectLst>
                            <a:outerShdw blurRad="38100" dist="38100" dir="2700000" algn="tl">
                              <a:srgbClr val="C0C0C0"/>
                            </a:outerShdw>
                          </a:effectLst>
                          <a:latin typeface="Symbol" pitchFamily="18" charset="2"/>
                        </a:rPr>
                        <a:t>-</a:t>
                      </a:r>
                    </a:p>
                  </a:txBody>
                  <a:tcPr marL="36000" marR="36000" marT="36000" marB="36000"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solidFill>
                      <a:schemeClr val="accent1"/>
                    </a:solid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ctr"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1600" b="0" i="0" u="none" strike="noStrike" cap="none" normalizeH="0" baseline="0" smtClean="0">
                          <a:ln>
                            <a:noFill/>
                          </a:ln>
                          <a:solidFill>
                            <a:schemeClr val="tx1"/>
                          </a:solidFill>
                          <a:effectLst>
                            <a:outerShdw blurRad="38100" dist="38100" dir="2700000" algn="tl">
                              <a:srgbClr val="C0C0C0"/>
                            </a:outerShdw>
                          </a:effectLst>
                          <a:latin typeface="Symbol" pitchFamily="18" charset="2"/>
                        </a:rPr>
                        <a:t>-</a:t>
                      </a:r>
                    </a:p>
                  </a:txBody>
                  <a:tcPr marL="36000" marR="36000" marT="36000" marB="36000"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solidFill>
                      <a:schemeClr val="accent1"/>
                    </a:solid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ctr"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1600" b="0" i="0" u="none" strike="noStrike" cap="none" normalizeH="0" baseline="0" smtClean="0">
                          <a:ln>
                            <a:noFill/>
                          </a:ln>
                          <a:solidFill>
                            <a:schemeClr val="tx1"/>
                          </a:solidFill>
                          <a:effectLst>
                            <a:outerShdw blurRad="38100" dist="38100" dir="2700000" algn="tl">
                              <a:srgbClr val="C0C0C0"/>
                            </a:outerShdw>
                          </a:effectLst>
                          <a:latin typeface="Symbol" pitchFamily="18" charset="2"/>
                        </a:rPr>
                        <a:t>-</a:t>
                      </a:r>
                    </a:p>
                  </a:txBody>
                  <a:tcPr marL="36000" marR="36000" marT="36000" marB="36000"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solidFill>
                      <a:schemeClr val="accent1"/>
                    </a:solid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ctr"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1600" b="0" i="0" u="none" strike="noStrike" cap="none" normalizeH="0" baseline="0" smtClean="0">
                          <a:ln>
                            <a:noFill/>
                          </a:ln>
                          <a:solidFill>
                            <a:schemeClr val="tx1"/>
                          </a:solidFill>
                          <a:effectLst>
                            <a:outerShdw blurRad="38100" dist="38100" dir="2700000" algn="tl">
                              <a:srgbClr val="C0C0C0"/>
                            </a:outerShdw>
                          </a:effectLst>
                          <a:latin typeface="Symbol" pitchFamily="18" charset="2"/>
                        </a:rPr>
                        <a:t>-</a:t>
                      </a:r>
                    </a:p>
                  </a:txBody>
                  <a:tcPr marL="36000" marR="36000" marT="36000" marB="36000"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solidFill>
                      <a:schemeClr val="accent1"/>
                    </a:solid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ctr"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1600" b="0" i="0" u="none" strike="noStrike" cap="none" normalizeH="0" baseline="0" smtClean="0">
                          <a:ln>
                            <a:noFill/>
                          </a:ln>
                          <a:solidFill>
                            <a:schemeClr val="tx1"/>
                          </a:solidFill>
                          <a:effectLst>
                            <a:outerShdw blurRad="38100" dist="38100" dir="2700000" algn="tl">
                              <a:srgbClr val="C0C0C0"/>
                            </a:outerShdw>
                          </a:effectLst>
                          <a:latin typeface="Symbol" pitchFamily="18" charset="2"/>
                        </a:rPr>
                        <a:t>-</a:t>
                      </a:r>
                    </a:p>
                  </a:txBody>
                  <a:tcPr marL="36000" marR="36000" marT="36000" marB="36000"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solidFill>
                      <a:schemeClr val="accent1"/>
                    </a:solidFill>
                  </a:tcPr>
                </a:tc>
              </a:tr>
              <a:tr h="415925">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FFFFFF"/>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FFFFFF"/>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FFFFFF"/>
                            </a:outerShdw>
                          </a:effectLst>
                          <a:latin typeface="Tahoma" pitchFamily="34" charset="0"/>
                        </a:defRPr>
                      </a:lvl3pPr>
                      <a:lvl4pPr algn="l">
                        <a:spcBef>
                          <a:spcPct val="20000"/>
                        </a:spcBef>
                        <a:defRPr kumimoji="1" sz="1400">
                          <a:solidFill>
                            <a:schemeClr val="tx1"/>
                          </a:solidFill>
                          <a:effectLst>
                            <a:outerShdw blurRad="38100" dist="38100" dir="2700000" algn="tl">
                              <a:srgbClr val="FFFFFF"/>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1800" b="0" i="0" u="none" strike="noStrike" cap="none" normalizeH="0" baseline="0" smtClean="0">
                          <a:ln>
                            <a:noFill/>
                          </a:ln>
                          <a:solidFill>
                            <a:schemeClr val="tx1"/>
                          </a:solidFill>
                          <a:effectLst>
                            <a:outerShdw blurRad="38100" dist="38100" dir="2700000" algn="tl">
                              <a:srgbClr val="FFFFFF"/>
                            </a:outerShdw>
                          </a:effectLst>
                          <a:latin typeface="Tahoma" pitchFamily="34" charset="0"/>
                        </a:rPr>
                        <a:t>sth</a:t>
                      </a:r>
                    </a:p>
                  </a:txBody>
                  <a:tcPr marL="36000" marR="36000" marT="36000" marB="36000"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solidFill>
                      <a:srgbClr val="CCFFCC"/>
                    </a:solid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ctr"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1600" b="0" i="0" u="none" strike="noStrike" cap="none" normalizeH="0" baseline="0" smtClean="0">
                          <a:ln>
                            <a:noFill/>
                          </a:ln>
                          <a:solidFill>
                            <a:schemeClr val="tx1"/>
                          </a:solidFill>
                          <a:effectLst>
                            <a:outerShdw blurRad="38100" dist="38100" dir="2700000" algn="tl">
                              <a:srgbClr val="C0C0C0"/>
                            </a:outerShdw>
                          </a:effectLst>
                          <a:latin typeface="Symbol" pitchFamily="18" charset="2"/>
                        </a:rPr>
                        <a:t>-</a:t>
                      </a:r>
                    </a:p>
                  </a:txBody>
                  <a:tcPr marL="36000" marR="36000" marT="36000" marB="36000"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solidFill>
                      <a:schemeClr val="accent1"/>
                    </a:solid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ctr"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1600" b="0" i="0" u="none" strike="noStrike" cap="none" normalizeH="0" baseline="0" smtClean="0">
                          <a:ln>
                            <a:noFill/>
                          </a:ln>
                          <a:solidFill>
                            <a:schemeClr val="tx1"/>
                          </a:solidFill>
                          <a:effectLst>
                            <a:outerShdw blurRad="38100" dist="38100" dir="2700000" algn="tl">
                              <a:srgbClr val="C0C0C0"/>
                            </a:outerShdw>
                          </a:effectLst>
                          <a:latin typeface="Symbol" pitchFamily="18" charset="2"/>
                        </a:rPr>
                        <a:t>+</a:t>
                      </a:r>
                    </a:p>
                  </a:txBody>
                  <a:tcPr marL="36000" marR="36000" marT="36000" marB="36000"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solidFill>
                      <a:schemeClr val="accent1"/>
                    </a:solid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ctr"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1600" b="0" i="0" u="none" strike="noStrike" cap="none" normalizeH="0" baseline="0" smtClean="0">
                          <a:ln>
                            <a:noFill/>
                          </a:ln>
                          <a:solidFill>
                            <a:schemeClr val="tx1"/>
                          </a:solidFill>
                          <a:effectLst>
                            <a:outerShdw blurRad="38100" dist="38100" dir="2700000" algn="tl">
                              <a:srgbClr val="C0C0C0"/>
                            </a:outerShdw>
                          </a:effectLst>
                          <a:latin typeface="Symbol" pitchFamily="18" charset="2"/>
                        </a:rPr>
                        <a:t>-</a:t>
                      </a:r>
                    </a:p>
                  </a:txBody>
                  <a:tcPr marL="36000" marR="36000" marT="36000" marB="36000"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solidFill>
                      <a:schemeClr val="accent1"/>
                    </a:solid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ctr"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1600" b="0" i="0" u="none" strike="noStrike" cap="none" normalizeH="0" baseline="0" smtClean="0">
                          <a:ln>
                            <a:noFill/>
                          </a:ln>
                          <a:solidFill>
                            <a:schemeClr val="tx1"/>
                          </a:solidFill>
                          <a:effectLst>
                            <a:outerShdw blurRad="38100" dist="38100" dir="2700000" algn="tl">
                              <a:srgbClr val="C0C0C0"/>
                            </a:outerShdw>
                          </a:effectLst>
                          <a:latin typeface="Symbol" pitchFamily="18" charset="2"/>
                        </a:rPr>
                        <a:t>+</a:t>
                      </a:r>
                    </a:p>
                  </a:txBody>
                  <a:tcPr marL="36000" marR="36000" marT="36000" marB="36000"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solidFill>
                      <a:schemeClr val="accent1"/>
                    </a:solid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ctr"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1600" b="0" i="0" u="none" strike="noStrike" cap="none" normalizeH="0" baseline="0" smtClean="0">
                          <a:ln>
                            <a:noFill/>
                          </a:ln>
                          <a:solidFill>
                            <a:schemeClr val="tx1"/>
                          </a:solidFill>
                          <a:effectLst>
                            <a:outerShdw blurRad="38100" dist="38100" dir="2700000" algn="tl">
                              <a:srgbClr val="C0C0C0"/>
                            </a:outerShdw>
                          </a:effectLst>
                          <a:latin typeface="Symbol" pitchFamily="18" charset="2"/>
                        </a:rPr>
                        <a:t>-</a:t>
                      </a:r>
                    </a:p>
                  </a:txBody>
                  <a:tcPr marL="36000" marR="36000" marT="36000" marB="36000"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solidFill>
                      <a:schemeClr val="accent1"/>
                    </a:solid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ctr"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1600" b="0" i="0" u="none" strike="noStrike" cap="none" normalizeH="0" baseline="0" smtClean="0">
                          <a:ln>
                            <a:noFill/>
                          </a:ln>
                          <a:solidFill>
                            <a:schemeClr val="tx1"/>
                          </a:solidFill>
                          <a:effectLst>
                            <a:outerShdw blurRad="38100" dist="38100" dir="2700000" algn="tl">
                              <a:srgbClr val="C0C0C0"/>
                            </a:outerShdw>
                          </a:effectLst>
                          <a:latin typeface="Symbol" pitchFamily="18" charset="2"/>
                        </a:rPr>
                        <a:t>+</a:t>
                      </a:r>
                    </a:p>
                  </a:txBody>
                  <a:tcPr marL="36000" marR="36000" marT="36000" marB="36000"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solidFill>
                      <a:schemeClr val="accent1"/>
                    </a:solid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ctr"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1600" b="0" i="0" u="none" strike="noStrike" cap="none" normalizeH="0" baseline="0" smtClean="0">
                          <a:ln>
                            <a:noFill/>
                          </a:ln>
                          <a:solidFill>
                            <a:schemeClr val="tx1"/>
                          </a:solidFill>
                          <a:effectLst>
                            <a:outerShdw blurRad="38100" dist="38100" dir="2700000" algn="tl">
                              <a:srgbClr val="C0C0C0"/>
                            </a:outerShdw>
                          </a:effectLst>
                          <a:latin typeface="Symbol" pitchFamily="18" charset="2"/>
                        </a:rPr>
                        <a:t>-</a:t>
                      </a:r>
                    </a:p>
                  </a:txBody>
                  <a:tcPr marL="36000" marR="36000" marT="36000" marB="36000"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solidFill>
                      <a:schemeClr val="accent1"/>
                    </a:solid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ctr"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1600" b="0" i="0" u="none" strike="noStrike" cap="none" normalizeH="0" baseline="0" smtClean="0">
                          <a:ln>
                            <a:noFill/>
                          </a:ln>
                          <a:solidFill>
                            <a:schemeClr val="tx1"/>
                          </a:solidFill>
                          <a:effectLst>
                            <a:outerShdw blurRad="38100" dist="38100" dir="2700000" algn="tl">
                              <a:srgbClr val="C0C0C0"/>
                            </a:outerShdw>
                          </a:effectLst>
                          <a:latin typeface="Symbol" pitchFamily="18" charset="2"/>
                        </a:rPr>
                        <a:t>-</a:t>
                      </a:r>
                    </a:p>
                  </a:txBody>
                  <a:tcPr marL="36000" marR="36000" marT="36000" marB="36000"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solidFill>
                      <a:schemeClr val="accent1"/>
                    </a:solid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ctr"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1600" b="0" i="0" u="none" strike="noStrike" cap="none" normalizeH="0" baseline="0" smtClean="0">
                          <a:ln>
                            <a:noFill/>
                          </a:ln>
                          <a:solidFill>
                            <a:schemeClr val="tx1"/>
                          </a:solidFill>
                          <a:effectLst>
                            <a:outerShdw blurRad="38100" dist="38100" dir="2700000" algn="tl">
                              <a:srgbClr val="C0C0C0"/>
                            </a:outerShdw>
                          </a:effectLst>
                          <a:latin typeface="Symbol" pitchFamily="18" charset="2"/>
                        </a:rPr>
                        <a:t>-</a:t>
                      </a:r>
                    </a:p>
                  </a:txBody>
                  <a:tcPr marL="36000" marR="36000" marT="36000" marB="36000"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solidFill>
                      <a:schemeClr val="accent1"/>
                    </a:solid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ctr"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1600" b="0" i="0" u="none" strike="noStrike" cap="none" normalizeH="0" baseline="0" smtClean="0">
                          <a:ln>
                            <a:noFill/>
                          </a:ln>
                          <a:solidFill>
                            <a:schemeClr val="tx1"/>
                          </a:solidFill>
                          <a:effectLst>
                            <a:outerShdw blurRad="38100" dist="38100" dir="2700000" algn="tl">
                              <a:srgbClr val="C0C0C0"/>
                            </a:outerShdw>
                          </a:effectLst>
                          <a:latin typeface="Symbol" pitchFamily="18" charset="2"/>
                        </a:rPr>
                        <a:t>-</a:t>
                      </a:r>
                    </a:p>
                  </a:txBody>
                  <a:tcPr marL="36000" marR="36000" marT="36000" marB="36000"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solidFill>
                      <a:schemeClr val="accent1"/>
                    </a:solid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ctr"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1600" b="0" i="0" u="none" strike="noStrike" cap="none" normalizeH="0" baseline="0" smtClean="0">
                          <a:ln>
                            <a:noFill/>
                          </a:ln>
                          <a:solidFill>
                            <a:schemeClr val="tx1"/>
                          </a:solidFill>
                          <a:effectLst>
                            <a:outerShdw blurRad="38100" dist="38100" dir="2700000" algn="tl">
                              <a:srgbClr val="C0C0C0"/>
                            </a:outerShdw>
                          </a:effectLst>
                          <a:latin typeface="Symbol" pitchFamily="18" charset="2"/>
                        </a:rPr>
                        <a:t>+</a:t>
                      </a:r>
                    </a:p>
                  </a:txBody>
                  <a:tcPr marL="36000" marR="36000" marT="36000" marB="36000"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solidFill>
                      <a:schemeClr val="accent1"/>
                    </a:solid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ctr"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1600" b="0" i="0" u="none" strike="noStrike" cap="none" normalizeH="0" baseline="0" smtClean="0">
                          <a:ln>
                            <a:noFill/>
                          </a:ln>
                          <a:solidFill>
                            <a:schemeClr val="tx1"/>
                          </a:solidFill>
                          <a:effectLst>
                            <a:outerShdw blurRad="38100" dist="38100" dir="2700000" algn="tl">
                              <a:srgbClr val="C0C0C0"/>
                            </a:outerShdw>
                          </a:effectLst>
                          <a:latin typeface="Symbol" pitchFamily="18" charset="2"/>
                        </a:rPr>
                        <a:t>-</a:t>
                      </a:r>
                    </a:p>
                  </a:txBody>
                  <a:tcPr marL="36000" marR="36000" marT="36000" marB="36000"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solidFill>
                      <a:schemeClr val="accent1"/>
                    </a:solid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ctr"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1600" b="0" i="0" u="none" strike="noStrike" cap="none" normalizeH="0" baseline="0" smtClean="0">
                          <a:ln>
                            <a:noFill/>
                          </a:ln>
                          <a:solidFill>
                            <a:schemeClr val="tx1"/>
                          </a:solidFill>
                          <a:effectLst>
                            <a:outerShdw blurRad="38100" dist="38100" dir="2700000" algn="tl">
                              <a:srgbClr val="C0C0C0"/>
                            </a:outerShdw>
                          </a:effectLst>
                          <a:latin typeface="Symbol" pitchFamily="18" charset="2"/>
                        </a:rPr>
                        <a:t>+</a:t>
                      </a:r>
                    </a:p>
                  </a:txBody>
                  <a:tcPr marL="36000" marR="36000" marT="36000" marB="36000"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solidFill>
                      <a:schemeClr val="accent1"/>
                    </a:solid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ctr"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1600" b="0" i="0" u="none" strike="noStrike" cap="none" normalizeH="0" baseline="0" smtClean="0">
                          <a:ln>
                            <a:noFill/>
                          </a:ln>
                          <a:solidFill>
                            <a:schemeClr val="tx1"/>
                          </a:solidFill>
                          <a:effectLst>
                            <a:outerShdw blurRad="38100" dist="38100" dir="2700000" algn="tl">
                              <a:srgbClr val="C0C0C0"/>
                            </a:outerShdw>
                          </a:effectLst>
                          <a:latin typeface="Symbol" pitchFamily="18" charset="2"/>
                        </a:rPr>
                        <a:t>-</a:t>
                      </a:r>
                    </a:p>
                  </a:txBody>
                  <a:tcPr marL="36000" marR="36000" marT="36000" marB="36000"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solidFill>
                      <a:schemeClr val="accent1"/>
                    </a:solid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ctr"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1600" b="0" i="0" u="none" strike="noStrike" cap="none" normalizeH="0" baseline="0" smtClean="0">
                          <a:ln>
                            <a:noFill/>
                          </a:ln>
                          <a:solidFill>
                            <a:schemeClr val="tx1"/>
                          </a:solidFill>
                          <a:effectLst>
                            <a:outerShdw blurRad="38100" dist="38100" dir="2700000" algn="tl">
                              <a:srgbClr val="C0C0C0"/>
                            </a:outerShdw>
                          </a:effectLst>
                          <a:latin typeface="Symbol" pitchFamily="18" charset="2"/>
                        </a:rPr>
                        <a:t>-</a:t>
                      </a:r>
                    </a:p>
                  </a:txBody>
                  <a:tcPr marL="36000" marR="36000" marT="36000" marB="36000"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solidFill>
                      <a:schemeClr val="accent1"/>
                    </a:solid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ctr"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1600" b="0" i="0" u="none" strike="noStrike" cap="none" normalizeH="0" baseline="0" smtClean="0">
                          <a:ln>
                            <a:noFill/>
                          </a:ln>
                          <a:solidFill>
                            <a:schemeClr val="tx1"/>
                          </a:solidFill>
                          <a:effectLst>
                            <a:outerShdw blurRad="38100" dist="38100" dir="2700000" algn="tl">
                              <a:srgbClr val="C0C0C0"/>
                            </a:outerShdw>
                          </a:effectLst>
                          <a:latin typeface="Symbol" pitchFamily="18" charset="2"/>
                        </a:rPr>
                        <a:t>-</a:t>
                      </a:r>
                    </a:p>
                  </a:txBody>
                  <a:tcPr marL="36000" marR="36000" marT="36000" marB="36000"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solidFill>
                      <a:schemeClr val="accent1"/>
                    </a:solid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ctr"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1600" b="0" i="0" u="none" strike="noStrike" cap="none" normalizeH="0" baseline="0" smtClean="0">
                          <a:ln>
                            <a:noFill/>
                          </a:ln>
                          <a:solidFill>
                            <a:schemeClr val="tx1"/>
                          </a:solidFill>
                          <a:effectLst>
                            <a:outerShdw blurRad="38100" dist="38100" dir="2700000" algn="tl">
                              <a:srgbClr val="C0C0C0"/>
                            </a:outerShdw>
                          </a:effectLst>
                          <a:latin typeface="Symbol" pitchFamily="18" charset="2"/>
                        </a:rPr>
                        <a:t>-</a:t>
                      </a:r>
                    </a:p>
                  </a:txBody>
                  <a:tcPr marL="36000" marR="36000" marT="36000" marB="36000"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solidFill>
                      <a:schemeClr val="accent1"/>
                    </a:solid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ctr"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1600" b="0" i="0" u="none" strike="noStrike" cap="none" normalizeH="0" baseline="0" smtClean="0">
                          <a:ln>
                            <a:noFill/>
                          </a:ln>
                          <a:solidFill>
                            <a:schemeClr val="tx1"/>
                          </a:solidFill>
                          <a:effectLst>
                            <a:outerShdw blurRad="38100" dist="38100" dir="2700000" algn="tl">
                              <a:srgbClr val="C0C0C0"/>
                            </a:outerShdw>
                          </a:effectLst>
                          <a:latin typeface="Symbol" pitchFamily="18" charset="2"/>
                        </a:rPr>
                        <a:t>+</a:t>
                      </a:r>
                    </a:p>
                  </a:txBody>
                  <a:tcPr marL="36000" marR="36000" marT="36000" marB="36000"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solidFill>
                      <a:schemeClr val="accent1"/>
                    </a:solid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ctr"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1600" b="0" i="0" u="none" strike="noStrike" cap="none" normalizeH="0" baseline="0" smtClean="0">
                          <a:ln>
                            <a:noFill/>
                          </a:ln>
                          <a:solidFill>
                            <a:schemeClr val="tx1"/>
                          </a:solidFill>
                          <a:effectLst>
                            <a:outerShdw blurRad="38100" dist="38100" dir="2700000" algn="tl">
                              <a:srgbClr val="C0C0C0"/>
                            </a:outerShdw>
                          </a:effectLst>
                          <a:latin typeface="Symbol" pitchFamily="18" charset="2"/>
                        </a:rPr>
                        <a:t>-</a:t>
                      </a:r>
                    </a:p>
                  </a:txBody>
                  <a:tcPr marL="36000" marR="36000" marT="36000" marB="36000"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solidFill>
                      <a:schemeClr val="accent1"/>
                    </a:solid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ctr"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1600" b="0" i="0" u="none" strike="noStrike" cap="none" normalizeH="0" baseline="0" smtClean="0">
                          <a:ln>
                            <a:noFill/>
                          </a:ln>
                          <a:solidFill>
                            <a:schemeClr val="tx1"/>
                          </a:solidFill>
                          <a:effectLst>
                            <a:outerShdw blurRad="38100" dist="38100" dir="2700000" algn="tl">
                              <a:srgbClr val="C0C0C0"/>
                            </a:outerShdw>
                          </a:effectLst>
                          <a:latin typeface="Symbol" pitchFamily="18" charset="2"/>
                        </a:rPr>
                        <a:t>+</a:t>
                      </a:r>
                    </a:p>
                  </a:txBody>
                  <a:tcPr marL="36000" marR="36000" marT="36000" marB="36000"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solidFill>
                      <a:schemeClr val="accent1"/>
                    </a:solid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ctr"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1600" b="0" i="0" u="none" strike="noStrike" cap="none" normalizeH="0" baseline="0" smtClean="0">
                          <a:ln>
                            <a:noFill/>
                          </a:ln>
                          <a:solidFill>
                            <a:schemeClr val="tx1"/>
                          </a:solidFill>
                          <a:effectLst>
                            <a:outerShdw blurRad="38100" dist="38100" dir="2700000" algn="tl">
                              <a:srgbClr val="C0C0C0"/>
                            </a:outerShdw>
                          </a:effectLst>
                          <a:latin typeface="Symbol" pitchFamily="18" charset="2"/>
                        </a:rPr>
                        <a:t>+</a:t>
                      </a:r>
                    </a:p>
                  </a:txBody>
                  <a:tcPr marL="36000" marR="36000" marT="36000" marB="36000"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solidFill>
                      <a:schemeClr val="accent1"/>
                    </a:solid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ctr"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1600" b="0" i="0" u="none" strike="noStrike" cap="none" normalizeH="0" baseline="0" smtClean="0">
                          <a:ln>
                            <a:noFill/>
                          </a:ln>
                          <a:solidFill>
                            <a:schemeClr val="tx1"/>
                          </a:solidFill>
                          <a:effectLst>
                            <a:outerShdw blurRad="38100" dist="38100" dir="2700000" algn="tl">
                              <a:srgbClr val="C0C0C0"/>
                            </a:outerShdw>
                          </a:effectLst>
                          <a:latin typeface="Symbol" pitchFamily="18" charset="2"/>
                        </a:rPr>
                        <a:t>+</a:t>
                      </a:r>
                    </a:p>
                  </a:txBody>
                  <a:tcPr marL="36000" marR="36000" marT="36000" marB="36000"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solidFill>
                      <a:schemeClr val="accent1"/>
                    </a:solid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ctr"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1600" b="0" i="0" u="none" strike="noStrike" cap="none" normalizeH="0" baseline="0" smtClean="0">
                          <a:ln>
                            <a:noFill/>
                          </a:ln>
                          <a:solidFill>
                            <a:schemeClr val="tx1"/>
                          </a:solidFill>
                          <a:effectLst>
                            <a:outerShdw blurRad="38100" dist="38100" dir="2700000" algn="tl">
                              <a:srgbClr val="C0C0C0"/>
                            </a:outerShdw>
                          </a:effectLst>
                          <a:latin typeface="Symbol" pitchFamily="18" charset="2"/>
                        </a:rPr>
                        <a:t>+</a:t>
                      </a:r>
                    </a:p>
                  </a:txBody>
                  <a:tcPr marL="36000" marR="36000" marT="36000" marB="36000"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solidFill>
                      <a:schemeClr val="accent1"/>
                    </a:solidFill>
                  </a:tcPr>
                </a:tc>
              </a:tr>
              <a:tr h="417513">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FFFFFF"/>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FFFFFF"/>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FFFFFF"/>
                            </a:outerShdw>
                          </a:effectLst>
                          <a:latin typeface="Tahoma" pitchFamily="34" charset="0"/>
                        </a:defRPr>
                      </a:lvl3pPr>
                      <a:lvl4pPr algn="l">
                        <a:spcBef>
                          <a:spcPct val="20000"/>
                        </a:spcBef>
                        <a:defRPr kumimoji="1" sz="1400">
                          <a:solidFill>
                            <a:schemeClr val="tx1"/>
                          </a:solidFill>
                          <a:effectLst>
                            <a:outerShdw blurRad="38100" dist="38100" dir="2700000" algn="tl">
                              <a:srgbClr val="FFFFFF"/>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1800" b="0" i="0" u="none" strike="noStrike" cap="none" normalizeH="0" baseline="0" smtClean="0">
                          <a:ln>
                            <a:noFill/>
                          </a:ln>
                          <a:solidFill>
                            <a:schemeClr val="tx1"/>
                          </a:solidFill>
                          <a:effectLst>
                            <a:outerShdw blurRad="38100" dist="38100" dir="2700000" algn="tl">
                              <a:srgbClr val="FFFFFF"/>
                            </a:outerShdw>
                          </a:effectLst>
                          <a:latin typeface="Tahoma" pitchFamily="34" charset="0"/>
                        </a:rPr>
                        <a:t>sibil</a:t>
                      </a:r>
                    </a:p>
                  </a:txBody>
                  <a:tcPr marL="36000" marR="36000" marT="36000" marB="36000"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solidFill>
                      <a:srgbClr val="CCFFCC"/>
                    </a:solid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ctr"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1600" b="0" i="0" u="none" strike="noStrike" cap="none" normalizeH="0" baseline="0" smtClean="0">
                          <a:ln>
                            <a:noFill/>
                          </a:ln>
                          <a:solidFill>
                            <a:schemeClr val="tx1"/>
                          </a:solidFill>
                          <a:effectLst>
                            <a:outerShdw blurRad="38100" dist="38100" dir="2700000" algn="tl">
                              <a:srgbClr val="C0C0C0"/>
                            </a:outerShdw>
                          </a:effectLst>
                          <a:latin typeface="Symbol" pitchFamily="18" charset="2"/>
                        </a:rPr>
                        <a:t>-</a:t>
                      </a:r>
                    </a:p>
                  </a:txBody>
                  <a:tcPr marL="36000" marR="36000" marT="36000" marB="36000"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solidFill>
                      <a:schemeClr val="accent1"/>
                    </a:solid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ctr"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1600" b="0" i="0" u="none" strike="noStrike" cap="none" normalizeH="0" baseline="0" smtClean="0">
                          <a:ln>
                            <a:noFill/>
                          </a:ln>
                          <a:solidFill>
                            <a:schemeClr val="tx1"/>
                          </a:solidFill>
                          <a:effectLst>
                            <a:outerShdw blurRad="38100" dist="38100" dir="2700000" algn="tl">
                              <a:srgbClr val="C0C0C0"/>
                            </a:outerShdw>
                          </a:effectLst>
                          <a:latin typeface="Symbol" pitchFamily="18" charset="2"/>
                        </a:rPr>
                        <a:t>-</a:t>
                      </a:r>
                    </a:p>
                  </a:txBody>
                  <a:tcPr marL="36000" marR="36000" marT="36000" marB="36000"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solidFill>
                      <a:schemeClr val="accent1"/>
                    </a:solid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ctr"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1600" b="0" i="0" u="none" strike="noStrike" cap="none" normalizeH="0" baseline="0" smtClean="0">
                          <a:ln>
                            <a:noFill/>
                          </a:ln>
                          <a:solidFill>
                            <a:schemeClr val="tx1"/>
                          </a:solidFill>
                          <a:effectLst>
                            <a:outerShdw blurRad="38100" dist="38100" dir="2700000" algn="tl">
                              <a:srgbClr val="C0C0C0"/>
                            </a:outerShdw>
                          </a:effectLst>
                          <a:latin typeface="Symbol" pitchFamily="18" charset="2"/>
                        </a:rPr>
                        <a:t>-</a:t>
                      </a:r>
                    </a:p>
                  </a:txBody>
                  <a:tcPr marL="36000" marR="36000" marT="36000" marB="36000"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solidFill>
                      <a:schemeClr val="accent1"/>
                    </a:solid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ctr"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1600" b="0" i="0" u="none" strike="noStrike" cap="none" normalizeH="0" baseline="0" smtClean="0">
                          <a:ln>
                            <a:noFill/>
                          </a:ln>
                          <a:solidFill>
                            <a:schemeClr val="tx1"/>
                          </a:solidFill>
                          <a:effectLst>
                            <a:outerShdw blurRad="38100" dist="38100" dir="2700000" algn="tl">
                              <a:srgbClr val="C0C0C0"/>
                            </a:outerShdw>
                          </a:effectLst>
                          <a:latin typeface="Symbol" pitchFamily="18" charset="2"/>
                        </a:rPr>
                        <a:t>-</a:t>
                      </a:r>
                    </a:p>
                  </a:txBody>
                  <a:tcPr marL="36000" marR="36000" marT="36000" marB="36000"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solidFill>
                      <a:schemeClr val="accent1"/>
                    </a:solid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ctr"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1600" b="0" i="0" u="none" strike="noStrike" cap="none" normalizeH="0" baseline="0" smtClean="0">
                          <a:ln>
                            <a:noFill/>
                          </a:ln>
                          <a:solidFill>
                            <a:schemeClr val="tx1"/>
                          </a:solidFill>
                          <a:effectLst>
                            <a:outerShdw blurRad="38100" dist="38100" dir="2700000" algn="tl">
                              <a:srgbClr val="C0C0C0"/>
                            </a:outerShdw>
                          </a:effectLst>
                          <a:latin typeface="Symbol" pitchFamily="18" charset="2"/>
                        </a:rPr>
                        <a:t>-</a:t>
                      </a:r>
                    </a:p>
                  </a:txBody>
                  <a:tcPr marL="36000" marR="36000" marT="36000" marB="36000"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solidFill>
                      <a:schemeClr val="accent1"/>
                    </a:solid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ctr"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1600" b="0" i="0" u="none" strike="noStrike" cap="none" normalizeH="0" baseline="0" smtClean="0">
                          <a:ln>
                            <a:noFill/>
                          </a:ln>
                          <a:solidFill>
                            <a:schemeClr val="tx1"/>
                          </a:solidFill>
                          <a:effectLst>
                            <a:outerShdw blurRad="38100" dist="38100" dir="2700000" algn="tl">
                              <a:srgbClr val="C0C0C0"/>
                            </a:outerShdw>
                          </a:effectLst>
                          <a:latin typeface="Symbol" pitchFamily="18" charset="2"/>
                        </a:rPr>
                        <a:t>-</a:t>
                      </a:r>
                    </a:p>
                  </a:txBody>
                  <a:tcPr marL="36000" marR="36000" marT="36000" marB="36000"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solidFill>
                      <a:schemeClr val="accent1"/>
                    </a:solid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ctr"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1600" b="0" i="0" u="none" strike="noStrike" cap="none" normalizeH="0" baseline="0" smtClean="0">
                          <a:ln>
                            <a:noFill/>
                          </a:ln>
                          <a:solidFill>
                            <a:schemeClr val="tx1"/>
                          </a:solidFill>
                          <a:effectLst>
                            <a:outerShdw blurRad="38100" dist="38100" dir="2700000" algn="tl">
                              <a:srgbClr val="C0C0C0"/>
                            </a:outerShdw>
                          </a:effectLst>
                          <a:latin typeface="Symbol" pitchFamily="18" charset="2"/>
                        </a:rPr>
                        <a:t>-</a:t>
                      </a:r>
                    </a:p>
                  </a:txBody>
                  <a:tcPr marL="36000" marR="36000" marT="36000" marB="36000"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solidFill>
                      <a:schemeClr val="accent1"/>
                    </a:solid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ctr"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1600" b="0" i="0" u="none" strike="noStrike" cap="none" normalizeH="0" baseline="0" smtClean="0">
                          <a:ln>
                            <a:noFill/>
                          </a:ln>
                          <a:solidFill>
                            <a:schemeClr val="tx1"/>
                          </a:solidFill>
                          <a:effectLst>
                            <a:outerShdw blurRad="38100" dist="38100" dir="2700000" algn="tl">
                              <a:srgbClr val="C0C0C0"/>
                            </a:outerShdw>
                          </a:effectLst>
                          <a:latin typeface="Symbol" pitchFamily="18" charset="2"/>
                        </a:rPr>
                        <a:t>+</a:t>
                      </a:r>
                    </a:p>
                  </a:txBody>
                  <a:tcPr marL="36000" marR="36000" marT="36000" marB="36000"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solidFill>
                      <a:schemeClr val="accent1"/>
                    </a:solid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ctr"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1600" b="0" i="0" u="none" strike="noStrike" cap="none" normalizeH="0" baseline="0" smtClean="0">
                          <a:ln>
                            <a:noFill/>
                          </a:ln>
                          <a:solidFill>
                            <a:schemeClr val="tx1"/>
                          </a:solidFill>
                          <a:effectLst>
                            <a:outerShdw blurRad="38100" dist="38100" dir="2700000" algn="tl">
                              <a:srgbClr val="C0C0C0"/>
                            </a:outerShdw>
                          </a:effectLst>
                          <a:latin typeface="Symbol" pitchFamily="18" charset="2"/>
                        </a:rPr>
                        <a:t>+</a:t>
                      </a:r>
                    </a:p>
                  </a:txBody>
                  <a:tcPr marL="36000" marR="36000" marT="36000" marB="36000"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solidFill>
                      <a:schemeClr val="accent1"/>
                    </a:solid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ctr"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1600" b="0" i="0" u="none" strike="noStrike" cap="none" normalizeH="0" baseline="0" smtClean="0">
                          <a:ln>
                            <a:noFill/>
                          </a:ln>
                          <a:solidFill>
                            <a:schemeClr val="tx1"/>
                          </a:solidFill>
                          <a:effectLst>
                            <a:outerShdw blurRad="38100" dist="38100" dir="2700000" algn="tl">
                              <a:srgbClr val="C0C0C0"/>
                            </a:outerShdw>
                          </a:effectLst>
                          <a:latin typeface="Symbol" pitchFamily="18" charset="2"/>
                        </a:rPr>
                        <a:t>-</a:t>
                      </a:r>
                    </a:p>
                  </a:txBody>
                  <a:tcPr marL="36000" marR="36000" marT="36000" marB="36000"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solidFill>
                      <a:schemeClr val="accent1"/>
                    </a:solid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ctr"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1600" b="0" i="0" u="none" strike="noStrike" cap="none" normalizeH="0" baseline="0" smtClean="0">
                          <a:ln>
                            <a:noFill/>
                          </a:ln>
                          <a:solidFill>
                            <a:schemeClr val="tx1"/>
                          </a:solidFill>
                          <a:effectLst>
                            <a:outerShdw blurRad="38100" dist="38100" dir="2700000" algn="tl">
                              <a:srgbClr val="C0C0C0"/>
                            </a:outerShdw>
                          </a:effectLst>
                          <a:latin typeface="Symbol" pitchFamily="18" charset="2"/>
                        </a:rPr>
                        <a:t>-</a:t>
                      </a:r>
                    </a:p>
                  </a:txBody>
                  <a:tcPr marL="36000" marR="36000" marT="36000" marB="36000"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solidFill>
                      <a:schemeClr val="accent1"/>
                    </a:solid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ctr"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1600" b="0" i="0" u="none" strike="noStrike" cap="none" normalizeH="0" baseline="0" smtClean="0">
                          <a:ln>
                            <a:noFill/>
                          </a:ln>
                          <a:solidFill>
                            <a:schemeClr val="tx1"/>
                          </a:solidFill>
                          <a:effectLst>
                            <a:outerShdw blurRad="38100" dist="38100" dir="2700000" algn="tl">
                              <a:srgbClr val="C0C0C0"/>
                            </a:outerShdw>
                          </a:effectLst>
                          <a:latin typeface="Symbol" pitchFamily="18" charset="2"/>
                        </a:rPr>
                        <a:t>+</a:t>
                      </a:r>
                    </a:p>
                  </a:txBody>
                  <a:tcPr marL="36000" marR="36000" marT="36000" marB="36000"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solidFill>
                      <a:schemeClr val="accent1"/>
                    </a:solid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ctr"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1600" b="0" i="0" u="none" strike="noStrike" cap="none" normalizeH="0" baseline="0" smtClean="0">
                          <a:ln>
                            <a:noFill/>
                          </a:ln>
                          <a:solidFill>
                            <a:schemeClr val="tx1"/>
                          </a:solidFill>
                          <a:effectLst>
                            <a:outerShdw blurRad="38100" dist="38100" dir="2700000" algn="tl">
                              <a:srgbClr val="C0C0C0"/>
                            </a:outerShdw>
                          </a:effectLst>
                          <a:latin typeface="Symbol" pitchFamily="18" charset="2"/>
                        </a:rPr>
                        <a:t>+</a:t>
                      </a:r>
                    </a:p>
                  </a:txBody>
                  <a:tcPr marL="36000" marR="36000" marT="36000" marB="36000"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solidFill>
                      <a:schemeClr val="accent1"/>
                    </a:solid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ctr"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1600" b="0" i="0" u="none" strike="noStrike" cap="none" normalizeH="0" baseline="0" smtClean="0">
                          <a:ln>
                            <a:noFill/>
                          </a:ln>
                          <a:solidFill>
                            <a:schemeClr val="tx1"/>
                          </a:solidFill>
                          <a:effectLst>
                            <a:outerShdw blurRad="38100" dist="38100" dir="2700000" algn="tl">
                              <a:srgbClr val="C0C0C0"/>
                            </a:outerShdw>
                          </a:effectLst>
                          <a:latin typeface="Symbol" pitchFamily="18" charset="2"/>
                        </a:rPr>
                        <a:t>+</a:t>
                      </a:r>
                    </a:p>
                  </a:txBody>
                  <a:tcPr marL="36000" marR="36000" marT="36000" marB="36000"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solidFill>
                      <a:schemeClr val="accent1"/>
                    </a:solid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ctr"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1600" b="0" i="0" u="none" strike="noStrike" cap="none" normalizeH="0" baseline="0" smtClean="0">
                          <a:ln>
                            <a:noFill/>
                          </a:ln>
                          <a:solidFill>
                            <a:schemeClr val="tx1"/>
                          </a:solidFill>
                          <a:effectLst>
                            <a:outerShdw blurRad="38100" dist="38100" dir="2700000" algn="tl">
                              <a:srgbClr val="C0C0C0"/>
                            </a:outerShdw>
                          </a:effectLst>
                          <a:latin typeface="Symbol" pitchFamily="18" charset="2"/>
                        </a:rPr>
                        <a:t>-</a:t>
                      </a:r>
                    </a:p>
                  </a:txBody>
                  <a:tcPr marL="36000" marR="36000" marT="36000" marB="36000"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solidFill>
                      <a:schemeClr val="accent1"/>
                    </a:solid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ctr"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1600" b="0" i="0" u="none" strike="noStrike" cap="none" normalizeH="0" baseline="0" smtClean="0">
                          <a:ln>
                            <a:noFill/>
                          </a:ln>
                          <a:solidFill>
                            <a:schemeClr val="tx1"/>
                          </a:solidFill>
                          <a:effectLst>
                            <a:outerShdw blurRad="38100" dist="38100" dir="2700000" algn="tl">
                              <a:srgbClr val="C0C0C0"/>
                            </a:outerShdw>
                          </a:effectLst>
                          <a:latin typeface="Symbol" pitchFamily="18" charset="2"/>
                        </a:rPr>
                        <a:t>-</a:t>
                      </a:r>
                    </a:p>
                  </a:txBody>
                  <a:tcPr marL="36000" marR="36000" marT="36000" marB="36000"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solidFill>
                      <a:schemeClr val="accent1"/>
                    </a:solid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ctr"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1600" b="0" i="0" u="none" strike="noStrike" cap="none" normalizeH="0" baseline="0" smtClean="0">
                          <a:ln>
                            <a:noFill/>
                          </a:ln>
                          <a:solidFill>
                            <a:schemeClr val="tx1"/>
                          </a:solidFill>
                          <a:effectLst>
                            <a:outerShdw blurRad="38100" dist="38100" dir="2700000" algn="tl">
                              <a:srgbClr val="C0C0C0"/>
                            </a:outerShdw>
                          </a:effectLst>
                          <a:latin typeface="Symbol" pitchFamily="18" charset="2"/>
                        </a:rPr>
                        <a:t>-</a:t>
                      </a:r>
                    </a:p>
                  </a:txBody>
                  <a:tcPr marL="36000" marR="36000" marT="36000" marB="36000"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solidFill>
                      <a:schemeClr val="accent1"/>
                    </a:solid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ctr"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1600" b="0" i="0" u="none" strike="noStrike" cap="none" normalizeH="0" baseline="0" smtClean="0">
                          <a:ln>
                            <a:noFill/>
                          </a:ln>
                          <a:solidFill>
                            <a:schemeClr val="tx1"/>
                          </a:solidFill>
                          <a:effectLst>
                            <a:outerShdw blurRad="38100" dist="38100" dir="2700000" algn="tl">
                              <a:srgbClr val="C0C0C0"/>
                            </a:outerShdw>
                          </a:effectLst>
                          <a:latin typeface="Symbol" pitchFamily="18" charset="2"/>
                        </a:rPr>
                        <a:t>-</a:t>
                      </a:r>
                    </a:p>
                  </a:txBody>
                  <a:tcPr marL="36000" marR="36000" marT="36000" marB="36000"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solidFill>
                      <a:schemeClr val="accent1"/>
                    </a:solid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ctr"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1600" b="0" i="0" u="none" strike="noStrike" cap="none" normalizeH="0" baseline="0" smtClean="0">
                          <a:ln>
                            <a:noFill/>
                          </a:ln>
                          <a:solidFill>
                            <a:schemeClr val="tx1"/>
                          </a:solidFill>
                          <a:effectLst>
                            <a:outerShdw blurRad="38100" dist="38100" dir="2700000" algn="tl">
                              <a:srgbClr val="C0C0C0"/>
                            </a:outerShdw>
                          </a:effectLst>
                          <a:latin typeface="Symbol" pitchFamily="18" charset="2"/>
                        </a:rPr>
                        <a:t>-</a:t>
                      </a:r>
                    </a:p>
                  </a:txBody>
                  <a:tcPr marL="36000" marR="36000" marT="36000" marB="36000"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solidFill>
                      <a:schemeClr val="accent1"/>
                    </a:solid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ctr"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1600" b="0" i="0" u="none" strike="noStrike" cap="none" normalizeH="0" baseline="0" smtClean="0">
                          <a:ln>
                            <a:noFill/>
                          </a:ln>
                          <a:solidFill>
                            <a:schemeClr val="tx1"/>
                          </a:solidFill>
                          <a:effectLst>
                            <a:outerShdw blurRad="38100" dist="38100" dir="2700000" algn="tl">
                              <a:srgbClr val="C0C0C0"/>
                            </a:outerShdw>
                          </a:effectLst>
                          <a:latin typeface="Symbol" pitchFamily="18" charset="2"/>
                        </a:rPr>
                        <a:t>-</a:t>
                      </a:r>
                    </a:p>
                  </a:txBody>
                  <a:tcPr marL="36000" marR="36000" marT="36000" marB="36000"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solidFill>
                      <a:schemeClr val="accent1"/>
                    </a:solid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ctr"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1600" b="0" i="0" u="none" strike="noStrike" cap="none" normalizeH="0" baseline="0" smtClean="0">
                          <a:ln>
                            <a:noFill/>
                          </a:ln>
                          <a:solidFill>
                            <a:schemeClr val="tx1"/>
                          </a:solidFill>
                          <a:effectLst>
                            <a:outerShdw blurRad="38100" dist="38100" dir="2700000" algn="tl">
                              <a:srgbClr val="C0C0C0"/>
                            </a:outerShdw>
                          </a:effectLst>
                          <a:latin typeface="Symbol" pitchFamily="18" charset="2"/>
                        </a:rPr>
                        <a:t>-</a:t>
                      </a:r>
                    </a:p>
                  </a:txBody>
                  <a:tcPr marL="36000" marR="36000" marT="36000" marB="36000"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solidFill>
                      <a:schemeClr val="accent1"/>
                    </a:solid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ctr"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1600" b="0" i="0" u="none" strike="noStrike" cap="none" normalizeH="0" baseline="0" smtClean="0">
                          <a:ln>
                            <a:noFill/>
                          </a:ln>
                          <a:solidFill>
                            <a:schemeClr val="tx1"/>
                          </a:solidFill>
                          <a:effectLst>
                            <a:outerShdw blurRad="38100" dist="38100" dir="2700000" algn="tl">
                              <a:srgbClr val="C0C0C0"/>
                            </a:outerShdw>
                          </a:effectLst>
                          <a:latin typeface="Symbol" pitchFamily="18" charset="2"/>
                        </a:rPr>
                        <a:t>-</a:t>
                      </a:r>
                    </a:p>
                  </a:txBody>
                  <a:tcPr marL="36000" marR="36000" marT="36000" marB="36000"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solidFill>
                      <a:schemeClr val="accent1"/>
                    </a:solid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ctr"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1600" b="0" i="0" u="none" strike="noStrike" cap="none" normalizeH="0" baseline="0" smtClean="0">
                          <a:ln>
                            <a:noFill/>
                          </a:ln>
                          <a:solidFill>
                            <a:schemeClr val="tx1"/>
                          </a:solidFill>
                          <a:effectLst>
                            <a:outerShdw blurRad="38100" dist="38100" dir="2700000" algn="tl">
                              <a:srgbClr val="C0C0C0"/>
                            </a:outerShdw>
                          </a:effectLst>
                          <a:latin typeface="Symbol" pitchFamily="18" charset="2"/>
                        </a:rPr>
                        <a:t>-</a:t>
                      </a:r>
                    </a:p>
                  </a:txBody>
                  <a:tcPr marL="36000" marR="36000" marT="36000" marB="36000"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solidFill>
                      <a:schemeClr val="accent1"/>
                    </a:solidFill>
                  </a:tcPr>
                </a:tc>
              </a:tr>
            </a:tbl>
          </a:graphicData>
        </a:graphic>
      </p:graphicFrame>
      <p:sp>
        <p:nvSpPr>
          <p:cNvPr id="93108" name="Text Box 948"/>
          <p:cNvSpPr txBox="1">
            <a:spLocks noChangeArrowheads="1"/>
          </p:cNvSpPr>
          <p:nvPr/>
        </p:nvSpPr>
        <p:spPr bwMode="auto">
          <a:xfrm>
            <a:off x="169863" y="6453188"/>
            <a:ext cx="1985962" cy="257175"/>
          </a:xfrm>
          <a:prstGeom prst="rect">
            <a:avLst/>
          </a:prstGeom>
          <a:solidFill>
            <a:srgbClr val="FFFFCC"/>
          </a:solidFill>
          <a:ln w="12700" cap="sq">
            <a:solidFill>
              <a:schemeClr val="accent2"/>
            </a:solidFill>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p>
            <a:pPr>
              <a:spcBef>
                <a:spcPct val="50000"/>
              </a:spcBef>
            </a:pPr>
            <a:r>
              <a:rPr lang="de-DE" altLang="de-DE" sz="1600">
                <a:effectLst>
                  <a:outerShdw blurRad="38100" dist="38100" dir="2700000" algn="tl">
                    <a:srgbClr val="FFFFFF"/>
                  </a:outerShdw>
                </a:effectLst>
                <a:latin typeface="Tahoma" pitchFamily="34" charset="0"/>
              </a:rPr>
              <a:t>Oberklassenmerkmale</a:t>
            </a:r>
          </a:p>
        </p:txBody>
      </p:sp>
      <p:sp>
        <p:nvSpPr>
          <p:cNvPr id="93109" name="Text Box 949"/>
          <p:cNvSpPr txBox="1">
            <a:spLocks noChangeArrowheads="1"/>
          </p:cNvSpPr>
          <p:nvPr/>
        </p:nvSpPr>
        <p:spPr bwMode="auto">
          <a:xfrm>
            <a:off x="2463800" y="6453188"/>
            <a:ext cx="2144713" cy="257175"/>
          </a:xfrm>
          <a:prstGeom prst="rect">
            <a:avLst/>
          </a:prstGeom>
          <a:solidFill>
            <a:srgbClr val="FFDF9F"/>
          </a:solidFill>
          <a:ln w="12700" cap="sq">
            <a:solidFill>
              <a:schemeClr val="accent2"/>
            </a:solidFill>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p>
            <a:pPr>
              <a:spcBef>
                <a:spcPct val="50000"/>
              </a:spcBef>
            </a:pPr>
            <a:r>
              <a:rPr lang="de-DE" altLang="de-DE" sz="1600">
                <a:effectLst>
                  <a:outerShdw blurRad="38100" dist="38100" dir="2700000" algn="tl">
                    <a:srgbClr val="FFFFFF"/>
                  </a:outerShdw>
                </a:effectLst>
                <a:latin typeface="Tahoma" pitchFamily="34" charset="0"/>
              </a:rPr>
              <a:t>Zungenkörpermerkmale</a:t>
            </a:r>
          </a:p>
        </p:txBody>
      </p:sp>
      <p:sp>
        <p:nvSpPr>
          <p:cNvPr id="93110" name="Text Box 950"/>
          <p:cNvSpPr txBox="1">
            <a:spLocks noChangeArrowheads="1"/>
          </p:cNvSpPr>
          <p:nvPr/>
        </p:nvSpPr>
        <p:spPr bwMode="auto">
          <a:xfrm>
            <a:off x="4918075" y="6453188"/>
            <a:ext cx="1500188" cy="257175"/>
          </a:xfrm>
          <a:prstGeom prst="rect">
            <a:avLst/>
          </a:prstGeom>
          <a:solidFill>
            <a:srgbClr val="33CCCC">
              <a:alpha val="50000"/>
            </a:srgbClr>
          </a:solidFill>
          <a:ln w="12700" cap="sq">
            <a:solidFill>
              <a:schemeClr val="accent2"/>
            </a:solidFill>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p>
            <a:pPr>
              <a:spcBef>
                <a:spcPct val="50000"/>
              </a:spcBef>
            </a:pPr>
            <a:r>
              <a:rPr lang="de-DE" altLang="de-DE" sz="1600">
                <a:effectLst>
                  <a:outerShdw blurRad="38100" dist="38100" dir="2700000" algn="tl">
                    <a:srgbClr val="FFFFFF"/>
                  </a:outerShdw>
                </a:effectLst>
                <a:latin typeface="Tahoma" pitchFamily="34" charset="0"/>
              </a:rPr>
              <a:t>sekund. Öffnung</a:t>
            </a:r>
          </a:p>
        </p:txBody>
      </p:sp>
      <p:sp>
        <p:nvSpPr>
          <p:cNvPr id="93111" name="Text Box 951"/>
          <p:cNvSpPr txBox="1">
            <a:spLocks noChangeArrowheads="1"/>
          </p:cNvSpPr>
          <p:nvPr/>
        </p:nvSpPr>
        <p:spPr bwMode="auto">
          <a:xfrm>
            <a:off x="6726238" y="6453188"/>
            <a:ext cx="1274762" cy="257175"/>
          </a:xfrm>
          <a:prstGeom prst="rect">
            <a:avLst/>
          </a:prstGeom>
          <a:solidFill>
            <a:srgbClr val="1F54FF">
              <a:alpha val="50000"/>
            </a:srgbClr>
          </a:solidFill>
          <a:ln w="12700" cap="sq">
            <a:solidFill>
              <a:schemeClr val="accent2"/>
            </a:solidFill>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p>
            <a:pPr>
              <a:spcBef>
                <a:spcPct val="50000"/>
              </a:spcBef>
            </a:pPr>
            <a:r>
              <a:rPr lang="de-DE" altLang="de-DE" sz="1600">
                <a:effectLst>
                  <a:outerShdw blurRad="38100" dist="38100" dir="2700000" algn="tl">
                    <a:srgbClr val="FFFFFF"/>
                  </a:outerShdw>
                </a:effectLst>
                <a:latin typeface="Tahoma" pitchFamily="34" charset="0"/>
              </a:rPr>
              <a:t>Artikulationart</a:t>
            </a:r>
          </a:p>
        </p:txBody>
      </p:sp>
      <p:sp>
        <p:nvSpPr>
          <p:cNvPr id="93112" name="Text Box 952"/>
          <p:cNvSpPr txBox="1">
            <a:spLocks noChangeArrowheads="1"/>
          </p:cNvSpPr>
          <p:nvPr/>
        </p:nvSpPr>
        <p:spPr bwMode="auto">
          <a:xfrm>
            <a:off x="8310563" y="6453188"/>
            <a:ext cx="574675" cy="257175"/>
          </a:xfrm>
          <a:prstGeom prst="rect">
            <a:avLst/>
          </a:prstGeom>
          <a:solidFill>
            <a:srgbClr val="CCFFCC"/>
          </a:solidFill>
          <a:ln w="12700" cap="sq">
            <a:solidFill>
              <a:schemeClr val="accent2"/>
            </a:solidFill>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p>
            <a:pPr>
              <a:spcBef>
                <a:spcPct val="50000"/>
              </a:spcBef>
            </a:pPr>
            <a:r>
              <a:rPr lang="de-DE" altLang="de-DE" sz="1600">
                <a:effectLst>
                  <a:outerShdw blurRad="38100" dist="38100" dir="2700000" algn="tl">
                    <a:srgbClr val="FFFFFF"/>
                  </a:outerShdw>
                </a:effectLst>
                <a:latin typeface="Tahoma" pitchFamily="34" charset="0"/>
              </a:rPr>
              <a:t>Quelle</a:t>
            </a:r>
          </a:p>
        </p:txBody>
      </p:sp>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3189" name="Group 245"/>
          <p:cNvGraphicFramePr>
            <a:graphicFrameLocks noGrp="1"/>
          </p:cNvGraphicFramePr>
          <p:nvPr>
            <p:ph type="tbl" idx="1"/>
            <p:extLst>
              <p:ext uri="{D42A27DB-BD31-4B8C-83A1-F6EECF244321}">
                <p14:modId xmlns:p14="http://schemas.microsoft.com/office/powerpoint/2010/main" val="1739725225"/>
              </p:ext>
            </p:extLst>
          </p:nvPr>
        </p:nvGraphicFramePr>
        <p:xfrm>
          <a:off x="250825" y="836613"/>
          <a:ext cx="8664575" cy="5545140"/>
        </p:xfrm>
        <a:graphic>
          <a:graphicData uri="http://schemas.openxmlformats.org/drawingml/2006/table">
            <a:tbl>
              <a:tblPr/>
              <a:tblGrid>
                <a:gridCol w="962025"/>
                <a:gridCol w="963613"/>
                <a:gridCol w="962025"/>
                <a:gridCol w="963612"/>
                <a:gridCol w="962025"/>
                <a:gridCol w="963613"/>
                <a:gridCol w="962025"/>
                <a:gridCol w="963612"/>
                <a:gridCol w="962025"/>
              </a:tblGrid>
              <a:tr h="693738">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FFFFFF"/>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FFFFFF"/>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FFFFFF"/>
                            </a:outerShdw>
                          </a:effectLst>
                          <a:latin typeface="Tahoma" pitchFamily="34" charset="0"/>
                        </a:defRPr>
                      </a:lvl3pPr>
                      <a:lvl4pPr algn="l">
                        <a:spcBef>
                          <a:spcPct val="20000"/>
                        </a:spcBef>
                        <a:defRPr kumimoji="1" sz="1400">
                          <a:solidFill>
                            <a:schemeClr val="tx1"/>
                          </a:solidFill>
                          <a:effectLst>
                            <a:outerShdw blurRad="38100" dist="38100" dir="2700000" algn="tl">
                              <a:srgbClr val="FFFFFF"/>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endParaRPr kumimoji="1" lang="de-DE" altLang="de-DE" sz="2000" b="0" i="0" u="none" strike="noStrike" cap="none" normalizeH="0" baseline="0" dirty="0" smtClean="0">
                        <a:ln>
                          <a:noFill/>
                        </a:ln>
                        <a:solidFill>
                          <a:schemeClr val="tx1"/>
                        </a:solidFill>
                        <a:effectLst>
                          <a:outerShdw blurRad="38100" dist="38100" dir="2700000" algn="tl">
                            <a:srgbClr val="FFFFFF"/>
                          </a:outerShdw>
                        </a:effectLst>
                        <a:latin typeface="Tahoma" pitchFamily="34" charset="0"/>
                      </a:endParaRPr>
                    </a:p>
                  </a:txBody>
                  <a:tcPr horzOverflow="overflow">
                    <a:lnL w="28575" cap="flat" cmpd="sng" algn="ctr">
                      <a:solidFill>
                        <a:schemeClr val="tx1"/>
                      </a:solidFill>
                      <a:prstDash val="solid"/>
                      <a:round/>
                      <a:headEnd type="none" w="sm" len="sm"/>
                      <a:tailEnd type="none" w="sm" len="sm"/>
                    </a:lnL>
                    <a:lnR>
                      <a:noFill/>
                    </a:lnR>
                    <a:lnT w="28575" cap="flat" cmpd="sng" algn="ctr">
                      <a:solidFill>
                        <a:schemeClr val="tx1"/>
                      </a:solidFill>
                      <a:prstDash val="solid"/>
                      <a:round/>
                      <a:headEnd type="none" w="sm" len="sm"/>
                      <a:tailEnd type="none" w="sm" len="sm"/>
                    </a:lnT>
                    <a:lnB>
                      <a:noFill/>
                    </a:lnB>
                    <a:lnTlToBr>
                      <a:noFill/>
                    </a:lnTlToBr>
                    <a:lnBlToTr>
                      <a:noFill/>
                    </a:lnBlToTr>
                    <a:blipFill dpi="0" rotWithShape="1">
                      <a:blip r:embed="rId3"/>
                      <a:srcRect/>
                      <a:tile tx="0" ty="0" sx="100000" sy="100000" flip="none" algn="tl"/>
                    </a:blip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FFFFFF"/>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FFFFFF"/>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FFFFFF"/>
                            </a:outerShdw>
                          </a:effectLst>
                          <a:latin typeface="Tahoma" pitchFamily="34" charset="0"/>
                        </a:defRPr>
                      </a:lvl3pPr>
                      <a:lvl4pPr algn="l">
                        <a:spcBef>
                          <a:spcPct val="20000"/>
                        </a:spcBef>
                        <a:defRPr kumimoji="1" sz="1400">
                          <a:solidFill>
                            <a:schemeClr val="tx1"/>
                          </a:solidFill>
                          <a:effectLst>
                            <a:outerShdw blurRad="38100" dist="38100" dir="2700000" algn="tl">
                              <a:srgbClr val="FFFFFF"/>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2000" b="0" i="0" u="none" strike="noStrike" cap="none" normalizeH="0" baseline="0" smtClean="0">
                          <a:ln>
                            <a:noFill/>
                          </a:ln>
                          <a:solidFill>
                            <a:schemeClr val="tx1"/>
                          </a:solidFill>
                          <a:effectLst>
                            <a:outerShdw blurRad="38100" dist="38100" dir="2700000" algn="tl">
                              <a:srgbClr val="FFFFFF"/>
                            </a:outerShdw>
                          </a:effectLst>
                          <a:latin typeface="Tahoma" pitchFamily="34" charset="0"/>
                        </a:rPr>
                        <a:t>Ort</a:t>
                      </a:r>
                    </a:p>
                  </a:txBody>
                  <a:tcPr horzOverflow="overflow">
                    <a:lnL>
                      <a:noFill/>
                    </a:lnL>
                    <a:lnR w="12700" cap="flat" cmpd="sng" algn="ctr">
                      <a:solidFill>
                        <a:schemeClr val="tx1"/>
                      </a:solidFill>
                      <a:prstDash val="solid"/>
                      <a:round/>
                      <a:headEnd type="none" w="sm" len="sm"/>
                      <a:tailEnd type="none" w="sm" len="sm"/>
                    </a:lnR>
                    <a:lnT w="28575" cap="flat" cmpd="sng" algn="ctr">
                      <a:solidFill>
                        <a:schemeClr val="tx1"/>
                      </a:solidFill>
                      <a:prstDash val="solid"/>
                      <a:round/>
                      <a:headEnd type="none" w="sm" len="sm"/>
                      <a:tailEnd type="none" w="sm" len="sm"/>
                    </a:lnT>
                    <a:lnB>
                      <a:noFill/>
                    </a:lnB>
                    <a:lnTlToBr>
                      <a:noFill/>
                    </a:lnTlToBr>
                    <a:lnBlToTr>
                      <a:noFill/>
                    </a:lnBlToTr>
                    <a:blipFill dpi="0" rotWithShape="1">
                      <a:blip r:embed="rId3"/>
                      <a:srcRect/>
                      <a:tile tx="0" ty="0" sx="100000" sy="100000" flip="none" algn="tl"/>
                    </a:blipFill>
                  </a:tcPr>
                </a:tc>
                <a:tc rowSpan="2">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FFFFFF"/>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FFFFFF"/>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FFFFFF"/>
                            </a:outerShdw>
                          </a:effectLst>
                          <a:latin typeface="Tahoma" pitchFamily="34" charset="0"/>
                        </a:defRPr>
                      </a:lvl3pPr>
                      <a:lvl4pPr algn="l">
                        <a:spcBef>
                          <a:spcPct val="20000"/>
                        </a:spcBef>
                        <a:defRPr kumimoji="1" sz="1400">
                          <a:solidFill>
                            <a:schemeClr val="tx1"/>
                          </a:solidFill>
                          <a:effectLst>
                            <a:outerShdw blurRad="38100" dist="38100" dir="2700000" algn="tl">
                              <a:srgbClr val="FFFFFF"/>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2000" b="0" i="0" u="none" strike="noStrike" cap="none" normalizeH="0" baseline="0" smtClean="0">
                          <a:ln>
                            <a:noFill/>
                          </a:ln>
                          <a:solidFill>
                            <a:schemeClr val="tx1"/>
                          </a:solidFill>
                          <a:effectLst>
                            <a:outerShdw blurRad="38100" dist="38100" dir="2700000" algn="tl">
                              <a:srgbClr val="FFFFFF"/>
                            </a:outerShdw>
                          </a:effectLst>
                          <a:latin typeface="Tahoma" pitchFamily="34" charset="0"/>
                        </a:rPr>
                        <a:t>Labial</a:t>
                      </a:r>
                    </a:p>
                  </a:txBody>
                  <a:tcPr marL="90000" marR="90000" marT="46800" marB="46800" vert="eaVert" anchor="ct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28575"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blipFill dpi="0" rotWithShape="1">
                      <a:blip r:embed="rId3"/>
                      <a:srcRect/>
                      <a:tile tx="0" ty="0" sx="100000" sy="100000" flip="none" algn="tl"/>
                    </a:blipFill>
                  </a:tcPr>
                </a:tc>
                <a:tc rowSpan="2">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FFFFFF"/>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FFFFFF"/>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FFFFFF"/>
                            </a:outerShdw>
                          </a:effectLst>
                          <a:latin typeface="Tahoma" pitchFamily="34" charset="0"/>
                        </a:defRPr>
                      </a:lvl3pPr>
                      <a:lvl4pPr algn="l">
                        <a:spcBef>
                          <a:spcPct val="20000"/>
                        </a:spcBef>
                        <a:defRPr kumimoji="1" sz="1400">
                          <a:solidFill>
                            <a:schemeClr val="tx1"/>
                          </a:solidFill>
                          <a:effectLst>
                            <a:outerShdw blurRad="38100" dist="38100" dir="2700000" algn="tl">
                              <a:srgbClr val="FFFFFF"/>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2000" b="0" i="0" u="none" strike="noStrike" cap="none" normalizeH="0" baseline="0" smtClean="0">
                          <a:ln>
                            <a:noFill/>
                          </a:ln>
                          <a:solidFill>
                            <a:schemeClr val="tx1"/>
                          </a:solidFill>
                          <a:effectLst>
                            <a:outerShdw blurRad="38100" dist="38100" dir="2700000" algn="tl">
                              <a:srgbClr val="FFFFFF"/>
                            </a:outerShdw>
                          </a:effectLst>
                          <a:latin typeface="Tahoma" pitchFamily="34" charset="0"/>
                        </a:rPr>
                        <a:t>Dental</a:t>
                      </a:r>
                    </a:p>
                  </a:txBody>
                  <a:tcPr marL="90000" marR="90000" marT="46800" marB="46800" vert="eaVert" anchor="ct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28575"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blipFill dpi="0" rotWithShape="1">
                      <a:blip r:embed="rId3"/>
                      <a:srcRect/>
                      <a:tile tx="0" ty="0" sx="100000" sy="100000" flip="none" algn="tl"/>
                    </a:blipFill>
                  </a:tcPr>
                </a:tc>
                <a:tc rowSpan="2">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FFFFFF"/>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FFFFFF"/>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FFFFFF"/>
                            </a:outerShdw>
                          </a:effectLst>
                          <a:latin typeface="Tahoma" pitchFamily="34" charset="0"/>
                        </a:defRPr>
                      </a:lvl3pPr>
                      <a:lvl4pPr algn="l">
                        <a:spcBef>
                          <a:spcPct val="20000"/>
                        </a:spcBef>
                        <a:defRPr kumimoji="1" sz="1400">
                          <a:solidFill>
                            <a:schemeClr val="tx1"/>
                          </a:solidFill>
                          <a:effectLst>
                            <a:outerShdw blurRad="38100" dist="38100" dir="2700000" algn="tl">
                              <a:srgbClr val="FFFFFF"/>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2000" b="0" i="0" u="none" strike="noStrike" cap="none" normalizeH="0" baseline="0" smtClean="0">
                          <a:ln>
                            <a:noFill/>
                          </a:ln>
                          <a:solidFill>
                            <a:schemeClr val="tx1"/>
                          </a:solidFill>
                          <a:effectLst>
                            <a:outerShdw blurRad="38100" dist="38100" dir="2700000" algn="tl">
                              <a:srgbClr val="FFFFFF"/>
                            </a:outerShdw>
                          </a:effectLst>
                          <a:latin typeface="Tahoma" pitchFamily="34" charset="0"/>
                        </a:rPr>
                        <a:t>Palato-alveolar</a:t>
                      </a:r>
                    </a:p>
                  </a:txBody>
                  <a:tcPr marL="90000" marR="90000" marT="46800" marB="46800" vert="eaVert" anchor="ct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28575"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blipFill dpi="0" rotWithShape="1">
                      <a:blip r:embed="rId3"/>
                      <a:srcRect/>
                      <a:tile tx="0" ty="0" sx="100000" sy="100000" flip="none" algn="tl"/>
                    </a:blipFill>
                  </a:tcPr>
                </a:tc>
                <a:tc rowSpan="2">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FFFFFF"/>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FFFFFF"/>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FFFFFF"/>
                            </a:outerShdw>
                          </a:effectLst>
                          <a:latin typeface="Tahoma" pitchFamily="34" charset="0"/>
                        </a:defRPr>
                      </a:lvl3pPr>
                      <a:lvl4pPr algn="l">
                        <a:spcBef>
                          <a:spcPct val="20000"/>
                        </a:spcBef>
                        <a:defRPr kumimoji="1" sz="1400">
                          <a:solidFill>
                            <a:schemeClr val="tx1"/>
                          </a:solidFill>
                          <a:effectLst>
                            <a:outerShdw blurRad="38100" dist="38100" dir="2700000" algn="tl">
                              <a:srgbClr val="FFFFFF"/>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2000" b="0" i="0" u="none" strike="noStrike" cap="none" normalizeH="0" baseline="0" smtClean="0">
                          <a:ln>
                            <a:noFill/>
                          </a:ln>
                          <a:solidFill>
                            <a:schemeClr val="tx1"/>
                          </a:solidFill>
                          <a:effectLst>
                            <a:outerShdw blurRad="38100" dist="38100" dir="2700000" algn="tl">
                              <a:srgbClr val="FFFFFF"/>
                            </a:outerShdw>
                          </a:effectLst>
                          <a:latin typeface="Tahoma" pitchFamily="34" charset="0"/>
                        </a:rPr>
                        <a:t>Palatal</a:t>
                      </a:r>
                    </a:p>
                  </a:txBody>
                  <a:tcPr marL="90000" marR="90000" marT="46800" marB="46800" vert="eaVert" anchor="ct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28575"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blipFill dpi="0" rotWithShape="1">
                      <a:blip r:embed="rId3"/>
                      <a:srcRect/>
                      <a:tile tx="0" ty="0" sx="100000" sy="100000" flip="none" algn="tl"/>
                    </a:blipFill>
                  </a:tcPr>
                </a:tc>
                <a:tc rowSpan="2">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FFFFFF"/>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FFFFFF"/>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FFFFFF"/>
                            </a:outerShdw>
                          </a:effectLst>
                          <a:latin typeface="Tahoma" pitchFamily="34" charset="0"/>
                        </a:defRPr>
                      </a:lvl3pPr>
                      <a:lvl4pPr algn="l">
                        <a:spcBef>
                          <a:spcPct val="20000"/>
                        </a:spcBef>
                        <a:defRPr kumimoji="1" sz="1400">
                          <a:solidFill>
                            <a:schemeClr val="tx1"/>
                          </a:solidFill>
                          <a:effectLst>
                            <a:outerShdw blurRad="38100" dist="38100" dir="2700000" algn="tl">
                              <a:srgbClr val="FFFFFF"/>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2000" b="0" i="0" u="none" strike="noStrike" cap="none" normalizeH="0" baseline="0" smtClean="0">
                          <a:ln>
                            <a:noFill/>
                          </a:ln>
                          <a:solidFill>
                            <a:schemeClr val="tx1"/>
                          </a:solidFill>
                          <a:effectLst>
                            <a:outerShdw blurRad="38100" dist="38100" dir="2700000" algn="tl">
                              <a:srgbClr val="FFFFFF"/>
                            </a:outerShdw>
                          </a:effectLst>
                          <a:latin typeface="Tahoma" pitchFamily="34" charset="0"/>
                        </a:rPr>
                        <a:t>Velar</a:t>
                      </a:r>
                    </a:p>
                  </a:txBody>
                  <a:tcPr marL="90000" marR="90000" marT="46800" marB="46800" vert="eaVert" anchor="ct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28575"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blipFill dpi="0" rotWithShape="1">
                      <a:blip r:embed="rId3"/>
                      <a:srcRect/>
                      <a:tile tx="0" ty="0" sx="100000" sy="100000" flip="none" algn="tl"/>
                    </a:blipFill>
                  </a:tcPr>
                </a:tc>
                <a:tc rowSpan="2">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FFFFFF"/>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FFFFFF"/>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FFFFFF"/>
                            </a:outerShdw>
                          </a:effectLst>
                          <a:latin typeface="Tahoma" pitchFamily="34" charset="0"/>
                        </a:defRPr>
                      </a:lvl3pPr>
                      <a:lvl4pPr algn="l">
                        <a:spcBef>
                          <a:spcPct val="20000"/>
                        </a:spcBef>
                        <a:defRPr kumimoji="1" sz="1400">
                          <a:solidFill>
                            <a:schemeClr val="tx1"/>
                          </a:solidFill>
                          <a:effectLst>
                            <a:outerShdw blurRad="38100" dist="38100" dir="2700000" algn="tl">
                              <a:srgbClr val="FFFFFF"/>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2000" b="0" i="0" u="none" strike="noStrike" cap="none" normalizeH="0" baseline="0" smtClean="0">
                          <a:ln>
                            <a:noFill/>
                          </a:ln>
                          <a:solidFill>
                            <a:schemeClr val="tx1"/>
                          </a:solidFill>
                          <a:effectLst>
                            <a:outerShdw blurRad="38100" dist="38100" dir="2700000" algn="tl">
                              <a:srgbClr val="FFFFFF"/>
                            </a:outerShdw>
                          </a:effectLst>
                          <a:latin typeface="Tahoma" pitchFamily="34" charset="0"/>
                        </a:rPr>
                        <a:t>Uvular</a:t>
                      </a:r>
                    </a:p>
                  </a:txBody>
                  <a:tcPr marL="90000" marR="90000" marT="46800" marB="46800" vert="eaVert" anchor="ct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28575"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blipFill dpi="0" rotWithShape="1">
                      <a:blip r:embed="rId3"/>
                      <a:srcRect/>
                      <a:tile tx="0" ty="0" sx="100000" sy="100000" flip="none" algn="tl"/>
                    </a:blipFill>
                  </a:tcPr>
                </a:tc>
                <a:tc rowSpan="2">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FFFFFF"/>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FFFFFF"/>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FFFFFF"/>
                            </a:outerShdw>
                          </a:effectLst>
                          <a:latin typeface="Tahoma" pitchFamily="34" charset="0"/>
                        </a:defRPr>
                      </a:lvl3pPr>
                      <a:lvl4pPr algn="l">
                        <a:spcBef>
                          <a:spcPct val="20000"/>
                        </a:spcBef>
                        <a:defRPr kumimoji="1" sz="1400">
                          <a:solidFill>
                            <a:schemeClr val="tx1"/>
                          </a:solidFill>
                          <a:effectLst>
                            <a:outerShdw blurRad="38100" dist="38100" dir="2700000" algn="tl">
                              <a:srgbClr val="FFFFFF"/>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2000" b="0" i="0" u="none" strike="noStrike" cap="none" normalizeH="0" baseline="0" smtClean="0">
                          <a:ln>
                            <a:noFill/>
                          </a:ln>
                          <a:solidFill>
                            <a:schemeClr val="tx1"/>
                          </a:solidFill>
                          <a:effectLst>
                            <a:outerShdw blurRad="38100" dist="38100" dir="2700000" algn="tl">
                              <a:srgbClr val="FFFFFF"/>
                            </a:outerShdw>
                          </a:effectLst>
                          <a:latin typeface="Tahoma" pitchFamily="34" charset="0"/>
                        </a:rPr>
                        <a:t>Glottal</a:t>
                      </a:r>
                    </a:p>
                  </a:txBody>
                  <a:tcPr marL="90000" marR="90000" marT="46800" marB="46800" vert="eaVert" anchor="ctr"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28575"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blipFill dpi="0" rotWithShape="1">
                      <a:blip r:embed="rId3"/>
                      <a:srcRect/>
                      <a:tile tx="0" ty="0" sx="100000" sy="100000" flip="none" algn="tl"/>
                    </a:blipFill>
                  </a:tcPr>
                </a:tc>
              </a:tr>
              <a:tr h="692150">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FFFFFF"/>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FFFFFF"/>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FFFFFF"/>
                            </a:outerShdw>
                          </a:effectLst>
                          <a:latin typeface="Tahoma" pitchFamily="34" charset="0"/>
                        </a:defRPr>
                      </a:lvl3pPr>
                      <a:lvl4pPr algn="l">
                        <a:spcBef>
                          <a:spcPct val="20000"/>
                        </a:spcBef>
                        <a:defRPr kumimoji="1" sz="1400">
                          <a:solidFill>
                            <a:schemeClr val="tx1"/>
                          </a:solidFill>
                          <a:effectLst>
                            <a:outerShdw blurRad="38100" dist="38100" dir="2700000" algn="tl">
                              <a:srgbClr val="FFFFFF"/>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2000" b="0" i="0" u="none" strike="noStrike" cap="none" normalizeH="0" baseline="0" smtClean="0">
                          <a:ln>
                            <a:noFill/>
                          </a:ln>
                          <a:solidFill>
                            <a:schemeClr val="tx1"/>
                          </a:solidFill>
                          <a:effectLst>
                            <a:outerShdw blurRad="38100" dist="38100" dir="2700000" algn="tl">
                              <a:srgbClr val="FFFFFF"/>
                            </a:outerShdw>
                          </a:effectLst>
                          <a:latin typeface="Tahoma" pitchFamily="34" charset="0"/>
                        </a:rPr>
                        <a:t>Art</a:t>
                      </a:r>
                    </a:p>
                  </a:txBody>
                  <a:tcPr horzOverflow="overflow">
                    <a:lnL w="28575" cap="flat" cmpd="sng" algn="ctr">
                      <a:solidFill>
                        <a:schemeClr val="tx1"/>
                      </a:solidFill>
                      <a:prstDash val="solid"/>
                      <a:round/>
                      <a:headEnd type="none" w="sm" len="sm"/>
                      <a:tailEnd type="none" w="sm" len="sm"/>
                    </a:lnL>
                    <a:lnR>
                      <a:noFill/>
                    </a:lnR>
                    <a:lnT>
                      <a:noFill/>
                    </a:lnT>
                    <a:lnB w="12700" cap="flat" cmpd="sng" algn="ctr">
                      <a:solidFill>
                        <a:schemeClr val="tx1"/>
                      </a:solidFill>
                      <a:prstDash val="solid"/>
                      <a:round/>
                      <a:headEnd type="none" w="sm" len="sm"/>
                      <a:tailEnd type="none" w="sm" len="sm"/>
                    </a:lnB>
                    <a:lnTlToBr>
                      <a:noFill/>
                    </a:lnTlToBr>
                    <a:lnBlToTr>
                      <a:noFill/>
                    </a:lnBlToTr>
                    <a:blipFill dpi="0" rotWithShape="1">
                      <a:blip r:embed="rId3"/>
                      <a:srcRect/>
                      <a:tile tx="0" ty="0" sx="100000" sy="100000" flip="none" algn="tl"/>
                    </a:blip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FFFFFF"/>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FFFFFF"/>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FFFFFF"/>
                            </a:outerShdw>
                          </a:effectLst>
                          <a:latin typeface="Tahoma" pitchFamily="34" charset="0"/>
                        </a:defRPr>
                      </a:lvl3pPr>
                      <a:lvl4pPr algn="l">
                        <a:spcBef>
                          <a:spcPct val="20000"/>
                        </a:spcBef>
                        <a:defRPr kumimoji="1" sz="1400">
                          <a:solidFill>
                            <a:schemeClr val="tx1"/>
                          </a:solidFill>
                          <a:effectLst>
                            <a:outerShdw blurRad="38100" dist="38100" dir="2700000" algn="tl">
                              <a:srgbClr val="FFFFFF"/>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endParaRPr kumimoji="1" lang="de-DE" altLang="de-DE" sz="2000" b="0" i="0" u="none" strike="noStrike" cap="none" normalizeH="0" baseline="0" smtClean="0">
                        <a:ln>
                          <a:noFill/>
                        </a:ln>
                        <a:solidFill>
                          <a:schemeClr val="tx1"/>
                        </a:solidFill>
                        <a:effectLst>
                          <a:outerShdw blurRad="38100" dist="38100" dir="2700000" algn="tl">
                            <a:srgbClr val="FFFFFF"/>
                          </a:outerShdw>
                        </a:effectLst>
                        <a:latin typeface="Tahoma" pitchFamily="34" charset="0"/>
                      </a:endParaRPr>
                    </a:p>
                  </a:txBody>
                  <a:tcPr horzOverflow="overflow">
                    <a:lnL>
                      <a:noFill/>
                    </a:lnL>
                    <a:lnR w="12700" cap="flat" cmpd="sng" algn="ctr">
                      <a:solidFill>
                        <a:schemeClr val="tx1"/>
                      </a:solidFill>
                      <a:prstDash val="solid"/>
                      <a:round/>
                      <a:headEnd type="none" w="sm" len="sm"/>
                      <a:tailEnd type="none" w="sm" len="sm"/>
                    </a:lnR>
                    <a:lnT>
                      <a:noFill/>
                    </a:lnT>
                    <a:lnB w="12700" cap="flat" cmpd="sng" algn="ctr">
                      <a:solidFill>
                        <a:schemeClr val="tx1"/>
                      </a:solidFill>
                      <a:prstDash val="solid"/>
                      <a:round/>
                      <a:headEnd type="none" w="sm" len="sm"/>
                      <a:tailEnd type="none" w="sm" len="sm"/>
                    </a:lnB>
                    <a:lnTlToBr>
                      <a:noFill/>
                    </a:lnTlToBr>
                    <a:lnBlToTr>
                      <a:noFill/>
                    </a:lnBlToTr>
                    <a:blipFill dpi="0" rotWithShape="1">
                      <a:blip r:embed="rId3"/>
                      <a:srcRect/>
                      <a:tile tx="0" ty="0" sx="100000" sy="100000" flip="none" algn="tl"/>
                    </a:blipFill>
                  </a:tcPr>
                </a:tc>
                <a:tc vMerge="1">
                  <a:txBody>
                    <a:bodyPr/>
                    <a:lstStyle/>
                    <a:p>
                      <a:endParaRPr lang="de-DE"/>
                    </a:p>
                  </a:txBody>
                  <a:tcPr/>
                </a:tc>
                <a:tc vMerge="1">
                  <a:txBody>
                    <a:bodyPr/>
                    <a:lstStyle/>
                    <a:p>
                      <a:endParaRPr lang="de-DE"/>
                    </a:p>
                  </a:txBody>
                  <a:tcPr/>
                </a:tc>
                <a:tc vMerge="1">
                  <a:txBody>
                    <a:bodyPr/>
                    <a:lstStyle/>
                    <a:p>
                      <a:endParaRPr lang="de-DE"/>
                    </a:p>
                  </a:txBody>
                  <a:tcPr/>
                </a:tc>
                <a:tc vMerge="1">
                  <a:txBody>
                    <a:bodyPr/>
                    <a:lstStyle/>
                    <a:p>
                      <a:endParaRPr lang="de-DE"/>
                    </a:p>
                  </a:txBody>
                  <a:tcPr/>
                </a:tc>
                <a:tc vMerge="1">
                  <a:txBody>
                    <a:bodyPr/>
                    <a:lstStyle/>
                    <a:p>
                      <a:endParaRPr lang="de-DE"/>
                    </a:p>
                  </a:txBody>
                  <a:tcPr/>
                </a:tc>
                <a:tc vMerge="1">
                  <a:txBody>
                    <a:bodyPr/>
                    <a:lstStyle/>
                    <a:p>
                      <a:endParaRPr lang="de-DE"/>
                    </a:p>
                  </a:txBody>
                  <a:tcPr/>
                </a:tc>
                <a:tc vMerge="1">
                  <a:txBody>
                    <a:bodyPr/>
                    <a:lstStyle/>
                    <a:p>
                      <a:endParaRPr lang="de-DE"/>
                    </a:p>
                  </a:txBody>
                  <a:tcPr/>
                </a:tc>
              </a:tr>
              <a:tr h="693738">
                <a:tc gridSpan="2">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FFFFFF"/>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FFFFFF"/>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FFFFFF"/>
                            </a:outerShdw>
                          </a:effectLst>
                          <a:latin typeface="Tahoma" pitchFamily="34" charset="0"/>
                        </a:defRPr>
                      </a:lvl3pPr>
                      <a:lvl4pPr algn="l">
                        <a:spcBef>
                          <a:spcPct val="20000"/>
                        </a:spcBef>
                        <a:defRPr kumimoji="1" sz="1400">
                          <a:solidFill>
                            <a:schemeClr val="tx1"/>
                          </a:solidFill>
                          <a:effectLst>
                            <a:outerShdw blurRad="38100" dist="38100" dir="2700000" algn="tl">
                              <a:srgbClr val="FFFFFF"/>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2000" b="0" i="0" u="none" strike="noStrike" cap="none" normalizeH="0" baseline="0" smtClean="0">
                          <a:ln>
                            <a:noFill/>
                          </a:ln>
                          <a:solidFill>
                            <a:schemeClr val="tx1"/>
                          </a:solidFill>
                          <a:effectLst>
                            <a:outerShdw blurRad="38100" dist="38100" dir="2700000" algn="tl">
                              <a:srgbClr val="FFFFFF"/>
                            </a:outerShdw>
                          </a:effectLst>
                          <a:latin typeface="Tahoma" pitchFamily="34" charset="0"/>
                        </a:rPr>
                        <a:t>Plosiv</a:t>
                      </a:r>
                    </a:p>
                  </a:txBody>
                  <a:tcPr anchor="ctr"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blipFill dpi="0" rotWithShape="1">
                      <a:blip r:embed="rId3"/>
                      <a:srcRect/>
                      <a:tile tx="0" ty="0" sx="100000" sy="100000" flip="none" algn="tl"/>
                    </a:blipFill>
                  </a:tcPr>
                </a:tc>
                <a:tc hMerge="1">
                  <a:txBody>
                    <a:bodyPr/>
                    <a:lstStyle/>
                    <a:p>
                      <a:endParaRPr lang="de-DE"/>
                    </a:p>
                  </a:txBody>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SILSophia IPA93" pitchFamily="2" charset="2"/>
                        <a:buNone/>
                        <a:tabLst/>
                      </a:pPr>
                      <a:r>
                        <a:rPr kumimoji="1" lang="de-DE" altLang="de-DE" sz="2400" b="0" i="0" u="none" strike="noStrike" cap="none" normalizeH="0" baseline="0" dirty="0" smtClean="0">
                          <a:ln>
                            <a:noFill/>
                          </a:ln>
                          <a:solidFill>
                            <a:schemeClr val="tx1"/>
                          </a:solidFill>
                          <a:effectLst>
                            <a:outerShdw blurRad="38100" dist="38100" dir="2700000" algn="tl">
                              <a:srgbClr val="C0C0C0"/>
                            </a:outerShdw>
                          </a:effectLst>
                          <a:latin typeface="+mn-lt"/>
                        </a:rPr>
                        <a:t>p    b</a:t>
                      </a:r>
                    </a:p>
                  </a:txBody>
                  <a:tcPr anchor="ct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2400" b="0" i="0" u="none" strike="noStrike" cap="none" normalizeH="0" baseline="0" smtClean="0">
                          <a:ln>
                            <a:noFill/>
                          </a:ln>
                          <a:solidFill>
                            <a:schemeClr val="tx1"/>
                          </a:solidFill>
                          <a:effectLst>
                            <a:outerShdw blurRad="38100" dist="38100" dir="2700000" algn="tl">
                              <a:srgbClr val="C0C0C0"/>
                            </a:outerShdw>
                          </a:effectLst>
                          <a:latin typeface="+mn-lt"/>
                        </a:rPr>
                        <a:t>t     d</a:t>
                      </a:r>
                    </a:p>
                  </a:txBody>
                  <a:tcPr anchor="ct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endParaRPr kumimoji="1" lang="de-DE" altLang="de-DE" sz="2400" b="0" i="0" u="none" strike="noStrike" cap="none" normalizeH="0" baseline="0" smtClean="0">
                        <a:ln>
                          <a:noFill/>
                        </a:ln>
                        <a:solidFill>
                          <a:schemeClr val="tx1"/>
                        </a:solidFill>
                        <a:effectLst>
                          <a:outerShdw blurRad="38100" dist="38100" dir="2700000" algn="tl">
                            <a:srgbClr val="C0C0C0"/>
                          </a:outerShdw>
                        </a:effectLst>
                        <a:latin typeface="+mn-lt"/>
                      </a:endParaRPr>
                    </a:p>
                  </a:txBody>
                  <a:tcPr anchor="ct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endParaRPr kumimoji="1" lang="de-DE" altLang="de-DE" sz="2400" b="0" i="0" u="none" strike="noStrike" cap="none" normalizeH="0" baseline="0" smtClean="0">
                        <a:ln>
                          <a:noFill/>
                        </a:ln>
                        <a:solidFill>
                          <a:schemeClr val="tx1"/>
                        </a:solidFill>
                        <a:effectLst>
                          <a:outerShdw blurRad="38100" dist="38100" dir="2700000" algn="tl">
                            <a:srgbClr val="C0C0C0"/>
                          </a:outerShdw>
                        </a:effectLst>
                        <a:latin typeface="+mn-lt"/>
                      </a:endParaRPr>
                    </a:p>
                  </a:txBody>
                  <a:tcPr anchor="ct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2400" b="0" i="0" u="none" strike="noStrike" cap="none" normalizeH="0" baseline="0" smtClean="0">
                          <a:ln>
                            <a:noFill/>
                          </a:ln>
                          <a:solidFill>
                            <a:schemeClr val="tx1"/>
                          </a:solidFill>
                          <a:effectLst>
                            <a:outerShdw blurRad="38100" dist="38100" dir="2700000" algn="tl">
                              <a:srgbClr val="C0C0C0"/>
                            </a:outerShdw>
                          </a:effectLst>
                          <a:latin typeface="+mn-lt"/>
                        </a:rPr>
                        <a:t>k    g</a:t>
                      </a:r>
                    </a:p>
                  </a:txBody>
                  <a:tcPr anchor="ct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endParaRPr kumimoji="1" lang="de-DE" altLang="de-DE" sz="2400" b="0" i="0" u="none" strike="noStrike" cap="none" normalizeH="0" baseline="0" smtClean="0">
                        <a:ln>
                          <a:noFill/>
                        </a:ln>
                        <a:solidFill>
                          <a:schemeClr val="tx1"/>
                        </a:solidFill>
                        <a:effectLst>
                          <a:outerShdw blurRad="38100" dist="38100" dir="2700000" algn="tl">
                            <a:srgbClr val="C0C0C0"/>
                          </a:outerShdw>
                        </a:effectLst>
                        <a:latin typeface="+mn-lt"/>
                      </a:endParaRPr>
                    </a:p>
                  </a:txBody>
                  <a:tcPr anchor="ct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endParaRPr kumimoji="1" lang="de-DE" altLang="de-DE" sz="2400" b="0" i="0" u="none" strike="noStrike" cap="none" normalizeH="0" baseline="0" smtClean="0">
                        <a:ln>
                          <a:noFill/>
                        </a:ln>
                        <a:solidFill>
                          <a:schemeClr val="tx1"/>
                        </a:solidFill>
                        <a:effectLst>
                          <a:outerShdw blurRad="38100" dist="38100" dir="2700000" algn="tl">
                            <a:srgbClr val="C0C0C0"/>
                          </a:outerShdw>
                        </a:effectLst>
                        <a:latin typeface="+mn-lt"/>
                      </a:endParaRPr>
                    </a:p>
                  </a:txBody>
                  <a:tcPr anchor="ctr"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r>
              <a:tr h="693738">
                <a:tc gridSpan="2">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FFFFFF"/>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FFFFFF"/>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FFFFFF"/>
                            </a:outerShdw>
                          </a:effectLst>
                          <a:latin typeface="Tahoma" pitchFamily="34" charset="0"/>
                        </a:defRPr>
                      </a:lvl3pPr>
                      <a:lvl4pPr algn="l">
                        <a:spcBef>
                          <a:spcPct val="20000"/>
                        </a:spcBef>
                        <a:defRPr kumimoji="1" sz="1400">
                          <a:solidFill>
                            <a:schemeClr val="tx1"/>
                          </a:solidFill>
                          <a:effectLst>
                            <a:outerShdw blurRad="38100" dist="38100" dir="2700000" algn="tl">
                              <a:srgbClr val="FFFFFF"/>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2000" b="0" i="0" u="none" strike="noStrike" cap="none" normalizeH="0" baseline="0" smtClean="0">
                          <a:ln>
                            <a:noFill/>
                          </a:ln>
                          <a:solidFill>
                            <a:schemeClr val="tx1"/>
                          </a:solidFill>
                          <a:effectLst>
                            <a:outerShdw blurRad="38100" dist="38100" dir="2700000" algn="tl">
                              <a:srgbClr val="FFFFFF"/>
                            </a:outerShdw>
                          </a:effectLst>
                          <a:latin typeface="Tahoma" pitchFamily="34" charset="0"/>
                        </a:rPr>
                        <a:t>Affrikata</a:t>
                      </a:r>
                    </a:p>
                  </a:txBody>
                  <a:tcPr anchor="ctr"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blipFill dpi="0" rotWithShape="1">
                      <a:blip r:embed="rId3"/>
                      <a:srcRect/>
                      <a:tile tx="0" ty="0" sx="100000" sy="100000" flip="none" algn="tl"/>
                    </a:blipFill>
                  </a:tcPr>
                </a:tc>
                <a:tc hMerge="1">
                  <a:txBody>
                    <a:bodyPr/>
                    <a:lstStyle/>
                    <a:p>
                      <a:endParaRPr lang="de-DE"/>
                    </a:p>
                  </a:txBody>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2400" b="0" i="0" u="none" strike="noStrike" cap="none" normalizeH="0" baseline="0" dirty="0" err="1" smtClean="0">
                          <a:ln>
                            <a:noFill/>
                          </a:ln>
                          <a:solidFill>
                            <a:schemeClr val="tx1"/>
                          </a:solidFill>
                          <a:effectLst>
                            <a:outerShdw blurRad="38100" dist="38100" dir="2700000" algn="tl">
                              <a:srgbClr val="C0C0C0"/>
                            </a:outerShdw>
                          </a:effectLst>
                          <a:latin typeface="+mn-lt"/>
                        </a:rPr>
                        <a:t>p</a:t>
                      </a:r>
                      <a:r>
                        <a:rPr kumimoji="1" lang="de-DE" altLang="de-DE" sz="2400" b="0" i="0" u="none" strike="noStrike" cap="none" normalizeH="0" baseline="0" dirty="0" err="1" smtClean="0">
                          <a:ln>
                            <a:noFill/>
                          </a:ln>
                          <a:solidFill>
                            <a:schemeClr val="tx1"/>
                          </a:solidFill>
                          <a:effectLst>
                            <a:outerShdw blurRad="38100" dist="38100" dir="2700000" algn="tl">
                              <a:srgbClr val="C0C0C0"/>
                            </a:outerShdw>
                          </a:effectLst>
                          <a:latin typeface="+mn-lt"/>
                          <a:sym typeface="SILSophia IPA93" pitchFamily="2" charset="2"/>
                        </a:rPr>
                        <a:t></a:t>
                      </a:r>
                      <a:r>
                        <a:rPr kumimoji="1" lang="de-DE" altLang="de-DE" sz="2400" b="0" i="0" u="none" strike="noStrike" cap="none" normalizeH="0" baseline="0" dirty="0" err="1" smtClean="0">
                          <a:ln>
                            <a:noFill/>
                          </a:ln>
                          <a:solidFill>
                            <a:schemeClr val="tx1"/>
                          </a:solidFill>
                          <a:effectLst>
                            <a:outerShdw blurRad="38100" dist="38100" dir="2700000" algn="tl">
                              <a:srgbClr val="C0C0C0"/>
                            </a:outerShdw>
                          </a:effectLst>
                          <a:latin typeface="+mn-lt"/>
                        </a:rPr>
                        <a:t>f</a:t>
                      </a:r>
                      <a:endParaRPr kumimoji="1" lang="de-DE" altLang="de-DE" sz="2400" b="0" i="0" u="none" strike="noStrike" cap="none" normalizeH="0" baseline="0" dirty="0" smtClean="0">
                        <a:ln>
                          <a:noFill/>
                        </a:ln>
                        <a:solidFill>
                          <a:schemeClr val="tx1"/>
                        </a:solidFill>
                        <a:effectLst>
                          <a:outerShdw blurRad="38100" dist="38100" dir="2700000" algn="tl">
                            <a:srgbClr val="C0C0C0"/>
                          </a:outerShdw>
                        </a:effectLst>
                        <a:latin typeface="+mn-lt"/>
                        <a:sym typeface="SILSophia IPA93" pitchFamily="2" charset="2"/>
                      </a:endParaRPr>
                    </a:p>
                  </a:txBody>
                  <a:tcPr anchor="ct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2400" b="0" i="0" u="none" strike="noStrike" cap="none" normalizeH="0" baseline="0" dirty="0" err="1" smtClean="0">
                          <a:ln>
                            <a:noFill/>
                          </a:ln>
                          <a:solidFill>
                            <a:schemeClr val="tx1"/>
                          </a:solidFill>
                          <a:effectLst>
                            <a:outerShdw blurRad="38100" dist="38100" dir="2700000" algn="tl">
                              <a:srgbClr val="C0C0C0"/>
                            </a:outerShdw>
                          </a:effectLst>
                          <a:latin typeface="+mn-lt"/>
                        </a:rPr>
                        <a:t>t</a:t>
                      </a:r>
                      <a:r>
                        <a:rPr kumimoji="1" lang="de-DE" altLang="de-DE" sz="2400" b="0" i="0" u="none" strike="noStrike" cap="none" normalizeH="0" baseline="0" dirty="0" err="1" smtClean="0">
                          <a:ln>
                            <a:noFill/>
                          </a:ln>
                          <a:solidFill>
                            <a:schemeClr val="tx1"/>
                          </a:solidFill>
                          <a:effectLst>
                            <a:outerShdw blurRad="38100" dist="38100" dir="2700000" algn="tl">
                              <a:srgbClr val="C0C0C0"/>
                            </a:outerShdw>
                          </a:effectLst>
                          <a:latin typeface="+mn-lt"/>
                          <a:sym typeface="SILSophia IPA93" pitchFamily="2" charset="2"/>
                        </a:rPr>
                        <a:t></a:t>
                      </a:r>
                      <a:r>
                        <a:rPr kumimoji="1" lang="de-DE" altLang="de-DE" sz="2400" b="0" i="0" u="none" strike="noStrike" cap="none" normalizeH="0" baseline="0" dirty="0" err="1" smtClean="0">
                          <a:ln>
                            <a:noFill/>
                          </a:ln>
                          <a:solidFill>
                            <a:schemeClr val="tx1"/>
                          </a:solidFill>
                          <a:effectLst>
                            <a:outerShdw blurRad="38100" dist="38100" dir="2700000" algn="tl">
                              <a:srgbClr val="C0C0C0"/>
                            </a:outerShdw>
                          </a:effectLst>
                          <a:latin typeface="+mn-lt"/>
                        </a:rPr>
                        <a:t>s</a:t>
                      </a:r>
                      <a:endParaRPr kumimoji="1" lang="de-DE" altLang="de-DE" sz="2400" b="0" i="0" u="none" strike="noStrike" cap="none" normalizeH="0" baseline="0" dirty="0" smtClean="0">
                        <a:ln>
                          <a:noFill/>
                        </a:ln>
                        <a:solidFill>
                          <a:schemeClr val="tx1"/>
                        </a:solidFill>
                        <a:effectLst>
                          <a:outerShdw blurRad="38100" dist="38100" dir="2700000" algn="tl">
                            <a:srgbClr val="C0C0C0"/>
                          </a:outerShdw>
                        </a:effectLst>
                        <a:latin typeface="+mn-lt"/>
                      </a:endParaRPr>
                    </a:p>
                  </a:txBody>
                  <a:tcPr anchor="ct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2400" b="0" i="0" u="none" strike="noStrike" cap="none" normalizeH="0" baseline="0" dirty="0" err="1" smtClean="0">
                          <a:ln>
                            <a:noFill/>
                          </a:ln>
                          <a:solidFill>
                            <a:schemeClr val="tx1"/>
                          </a:solidFill>
                          <a:effectLst>
                            <a:outerShdw blurRad="38100" dist="38100" dir="2700000" algn="tl">
                              <a:srgbClr val="C0C0C0"/>
                            </a:outerShdw>
                          </a:effectLst>
                          <a:latin typeface="+mn-lt"/>
                        </a:rPr>
                        <a:t>t</a:t>
                      </a:r>
                      <a:r>
                        <a:rPr kumimoji="1" lang="de-DE" altLang="de-DE" sz="2400" b="0" i="0" u="none" strike="noStrike" cap="none" normalizeH="0" baseline="0" dirty="0" err="1" smtClean="0">
                          <a:ln>
                            <a:noFill/>
                          </a:ln>
                          <a:solidFill>
                            <a:schemeClr val="tx1"/>
                          </a:solidFill>
                          <a:effectLst>
                            <a:outerShdw blurRad="38100" dist="38100" dir="2700000" algn="tl">
                              <a:srgbClr val="C0C0C0"/>
                            </a:outerShdw>
                          </a:effectLst>
                          <a:latin typeface="+mn-lt"/>
                          <a:sym typeface="SILSophia IPA93" pitchFamily="2" charset="2"/>
                        </a:rPr>
                        <a:t></a:t>
                      </a:r>
                      <a:r>
                        <a:rPr kumimoji="1" lang="de-DE" altLang="de-DE" sz="2400" b="0" i="0" u="none" strike="noStrike" cap="none" normalizeH="0" baseline="0" dirty="0" err="1" smtClean="0">
                          <a:ln>
                            <a:noFill/>
                          </a:ln>
                          <a:solidFill>
                            <a:schemeClr val="tx1"/>
                          </a:solidFill>
                          <a:effectLst>
                            <a:outerShdw blurRad="38100" dist="38100" dir="2700000" algn="tl">
                              <a:srgbClr val="C0C0C0"/>
                            </a:outerShdw>
                          </a:effectLst>
                          <a:latin typeface="+mn-lt"/>
                        </a:rPr>
                        <a:t>ʃ</a:t>
                      </a:r>
                      <a:r>
                        <a:rPr kumimoji="1" lang="de-DE" altLang="de-DE" sz="2400" b="0" i="0" u="none" strike="noStrike" cap="none" normalizeH="0" baseline="0" dirty="0" smtClean="0">
                          <a:ln>
                            <a:noFill/>
                          </a:ln>
                          <a:solidFill>
                            <a:schemeClr val="tx1"/>
                          </a:solidFill>
                          <a:effectLst>
                            <a:outerShdw blurRad="38100" dist="38100" dir="2700000" algn="tl">
                              <a:srgbClr val="C0C0C0"/>
                            </a:outerShdw>
                          </a:effectLst>
                          <a:latin typeface="+mn-lt"/>
                        </a:rPr>
                        <a:t>  </a:t>
                      </a:r>
                      <a:r>
                        <a:rPr kumimoji="1" lang="de-DE" altLang="de-DE" sz="2400" b="0" i="0" u="none" strike="noStrike" cap="none" normalizeH="0" baseline="0" dirty="0" err="1" smtClean="0">
                          <a:ln>
                            <a:noFill/>
                          </a:ln>
                          <a:solidFill>
                            <a:schemeClr val="tx1"/>
                          </a:solidFill>
                          <a:effectLst>
                            <a:outerShdw blurRad="38100" dist="38100" dir="2700000" algn="tl">
                              <a:srgbClr val="C0C0C0"/>
                            </a:outerShdw>
                          </a:effectLst>
                          <a:latin typeface="+mn-lt"/>
                        </a:rPr>
                        <a:t>d</a:t>
                      </a:r>
                      <a:r>
                        <a:rPr kumimoji="1" lang="de-DE" altLang="de-DE" sz="2400" b="0" i="0" u="none" strike="noStrike" cap="none" normalizeH="0" baseline="0" dirty="0" err="1" smtClean="0">
                          <a:ln>
                            <a:noFill/>
                          </a:ln>
                          <a:solidFill>
                            <a:schemeClr val="tx1"/>
                          </a:solidFill>
                          <a:effectLst>
                            <a:outerShdw blurRad="38100" dist="38100" dir="2700000" algn="tl">
                              <a:srgbClr val="C0C0C0"/>
                            </a:outerShdw>
                          </a:effectLst>
                          <a:latin typeface="+mn-lt"/>
                          <a:sym typeface="SILSophia IPA93" pitchFamily="2" charset="2"/>
                        </a:rPr>
                        <a:t></a:t>
                      </a:r>
                      <a:r>
                        <a:rPr kumimoji="1" lang="de-DE" altLang="de-DE" sz="2400" b="0" i="0" u="none" strike="noStrike" cap="none" normalizeH="0" baseline="0" dirty="0" err="1" smtClean="0">
                          <a:ln>
                            <a:noFill/>
                          </a:ln>
                          <a:solidFill>
                            <a:schemeClr val="tx1"/>
                          </a:solidFill>
                          <a:effectLst>
                            <a:outerShdw blurRad="38100" dist="38100" dir="2700000" algn="tl">
                              <a:srgbClr val="C0C0C0"/>
                            </a:outerShdw>
                          </a:effectLst>
                          <a:latin typeface="+mn-lt"/>
                        </a:rPr>
                        <a:t>ʒ</a:t>
                      </a:r>
                      <a:endParaRPr kumimoji="1" lang="de-DE" altLang="de-DE" sz="2400" b="0" i="0" u="none" strike="noStrike" cap="none" normalizeH="0" baseline="0" dirty="0" smtClean="0">
                        <a:ln>
                          <a:noFill/>
                        </a:ln>
                        <a:solidFill>
                          <a:schemeClr val="tx1"/>
                        </a:solidFill>
                        <a:effectLst>
                          <a:outerShdw blurRad="38100" dist="38100" dir="2700000" algn="tl">
                            <a:srgbClr val="C0C0C0"/>
                          </a:outerShdw>
                        </a:effectLst>
                        <a:latin typeface="+mn-lt"/>
                      </a:endParaRPr>
                    </a:p>
                  </a:txBody>
                  <a:tcPr anchor="ct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endParaRPr kumimoji="1" lang="de-DE" altLang="de-DE" sz="2400" b="0" i="0" u="none" strike="noStrike" cap="none" normalizeH="0" baseline="0" smtClean="0">
                        <a:ln>
                          <a:noFill/>
                        </a:ln>
                        <a:solidFill>
                          <a:schemeClr val="tx1"/>
                        </a:solidFill>
                        <a:effectLst>
                          <a:outerShdw blurRad="38100" dist="38100" dir="2700000" algn="tl">
                            <a:srgbClr val="C0C0C0"/>
                          </a:outerShdw>
                        </a:effectLst>
                        <a:latin typeface="+mn-lt"/>
                      </a:endParaRPr>
                    </a:p>
                  </a:txBody>
                  <a:tcPr anchor="ct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endParaRPr kumimoji="1" lang="de-DE" altLang="de-DE" sz="2400" b="0" i="0" u="none" strike="noStrike" cap="none" normalizeH="0" baseline="0" smtClean="0">
                        <a:ln>
                          <a:noFill/>
                        </a:ln>
                        <a:solidFill>
                          <a:schemeClr val="tx1"/>
                        </a:solidFill>
                        <a:effectLst>
                          <a:outerShdw blurRad="38100" dist="38100" dir="2700000" algn="tl">
                            <a:srgbClr val="C0C0C0"/>
                          </a:outerShdw>
                        </a:effectLst>
                        <a:latin typeface="+mn-lt"/>
                      </a:endParaRPr>
                    </a:p>
                  </a:txBody>
                  <a:tcPr anchor="ct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endParaRPr kumimoji="1" lang="de-DE" altLang="de-DE" sz="2400" b="0" i="0" u="none" strike="noStrike" cap="none" normalizeH="0" baseline="0" smtClean="0">
                        <a:ln>
                          <a:noFill/>
                        </a:ln>
                        <a:solidFill>
                          <a:schemeClr val="tx1"/>
                        </a:solidFill>
                        <a:effectLst>
                          <a:outerShdw blurRad="38100" dist="38100" dir="2700000" algn="tl">
                            <a:srgbClr val="C0C0C0"/>
                          </a:outerShdw>
                        </a:effectLst>
                        <a:latin typeface="+mn-lt"/>
                      </a:endParaRPr>
                    </a:p>
                  </a:txBody>
                  <a:tcPr anchor="ct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endParaRPr kumimoji="1" lang="de-DE" altLang="de-DE" sz="2400" b="0" i="0" u="none" strike="noStrike" cap="none" normalizeH="0" baseline="0" smtClean="0">
                        <a:ln>
                          <a:noFill/>
                        </a:ln>
                        <a:solidFill>
                          <a:schemeClr val="tx1"/>
                        </a:solidFill>
                        <a:effectLst>
                          <a:outerShdw blurRad="38100" dist="38100" dir="2700000" algn="tl">
                            <a:srgbClr val="C0C0C0"/>
                          </a:outerShdw>
                        </a:effectLst>
                        <a:latin typeface="+mn-lt"/>
                      </a:endParaRPr>
                    </a:p>
                  </a:txBody>
                  <a:tcPr anchor="ctr"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r>
              <a:tr h="692150">
                <a:tc gridSpan="2">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FFFFFF"/>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FFFFFF"/>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FFFFFF"/>
                            </a:outerShdw>
                          </a:effectLst>
                          <a:latin typeface="Tahoma" pitchFamily="34" charset="0"/>
                        </a:defRPr>
                      </a:lvl3pPr>
                      <a:lvl4pPr algn="l">
                        <a:spcBef>
                          <a:spcPct val="20000"/>
                        </a:spcBef>
                        <a:defRPr kumimoji="1" sz="1400">
                          <a:solidFill>
                            <a:schemeClr val="tx1"/>
                          </a:solidFill>
                          <a:effectLst>
                            <a:outerShdw blurRad="38100" dist="38100" dir="2700000" algn="tl">
                              <a:srgbClr val="FFFFFF"/>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2000" b="0" i="0" u="none" strike="noStrike" cap="none" normalizeH="0" baseline="0" smtClean="0">
                          <a:ln>
                            <a:noFill/>
                          </a:ln>
                          <a:solidFill>
                            <a:schemeClr val="tx1"/>
                          </a:solidFill>
                          <a:effectLst>
                            <a:outerShdw blurRad="38100" dist="38100" dir="2700000" algn="tl">
                              <a:srgbClr val="FFFFFF"/>
                            </a:outerShdw>
                          </a:effectLst>
                          <a:latin typeface="Tahoma" pitchFamily="34" charset="0"/>
                        </a:rPr>
                        <a:t>Frikativ</a:t>
                      </a:r>
                    </a:p>
                  </a:txBody>
                  <a:tcPr anchor="ctr"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blipFill dpi="0" rotWithShape="1">
                      <a:blip r:embed="rId3"/>
                      <a:srcRect/>
                      <a:tile tx="0" ty="0" sx="100000" sy="100000" flip="none" algn="tl"/>
                    </a:blipFill>
                  </a:tcPr>
                </a:tc>
                <a:tc hMerge="1">
                  <a:txBody>
                    <a:bodyPr/>
                    <a:lstStyle/>
                    <a:p>
                      <a:endParaRPr lang="de-DE"/>
                    </a:p>
                  </a:txBody>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2400" b="0" i="0" u="none" strike="noStrike" cap="none" normalizeH="0" baseline="0" smtClean="0">
                          <a:ln>
                            <a:noFill/>
                          </a:ln>
                          <a:solidFill>
                            <a:schemeClr val="tx1"/>
                          </a:solidFill>
                          <a:effectLst>
                            <a:outerShdw blurRad="38100" dist="38100" dir="2700000" algn="tl">
                              <a:srgbClr val="C0C0C0"/>
                            </a:outerShdw>
                          </a:effectLst>
                          <a:latin typeface="+mn-lt"/>
                        </a:rPr>
                        <a:t>f     v</a:t>
                      </a:r>
                    </a:p>
                  </a:txBody>
                  <a:tcPr anchor="ct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2400" b="0" i="0" u="none" strike="noStrike" cap="none" normalizeH="0" baseline="0" dirty="0" smtClean="0">
                          <a:ln>
                            <a:noFill/>
                          </a:ln>
                          <a:solidFill>
                            <a:schemeClr val="tx1"/>
                          </a:solidFill>
                          <a:effectLst>
                            <a:outerShdw blurRad="38100" dist="38100" dir="2700000" algn="tl">
                              <a:srgbClr val="C0C0C0"/>
                            </a:outerShdw>
                          </a:effectLst>
                          <a:latin typeface="+mn-lt"/>
                        </a:rPr>
                        <a:t>s     z   </a:t>
                      </a:r>
                    </a:p>
                  </a:txBody>
                  <a:tcPr anchor="ct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SILSophia IPA93" pitchFamily="2" charset="2"/>
                        <a:buNone/>
                        <a:tabLst/>
                      </a:pPr>
                      <a:r>
                        <a:rPr kumimoji="1" lang="de-DE" altLang="de-DE" sz="2400" b="0" i="0" u="none" strike="noStrike" cap="none" normalizeH="0" baseline="0" dirty="0" smtClean="0">
                          <a:ln>
                            <a:noFill/>
                          </a:ln>
                          <a:solidFill>
                            <a:schemeClr val="tx1"/>
                          </a:solidFill>
                          <a:effectLst>
                            <a:outerShdw blurRad="38100" dist="38100" dir="2700000" algn="tl">
                              <a:srgbClr val="C0C0C0"/>
                            </a:outerShdw>
                          </a:effectLst>
                          <a:latin typeface="+mn-lt"/>
                        </a:rPr>
                        <a:t>S    Z</a:t>
                      </a:r>
                    </a:p>
                  </a:txBody>
                  <a:tcPr anchor="ct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SILSophia IPA93" pitchFamily="2" charset="2"/>
                        <a:buNone/>
                        <a:tabLst/>
                      </a:pPr>
                      <a:r>
                        <a:rPr kumimoji="1" lang="de-DE" altLang="de-DE" sz="2400" b="0" i="0" u="none" strike="noStrike" cap="none" normalizeH="0" baseline="0" dirty="0" smtClean="0">
                          <a:ln>
                            <a:noFill/>
                          </a:ln>
                          <a:solidFill>
                            <a:schemeClr val="tx1"/>
                          </a:solidFill>
                          <a:effectLst>
                            <a:outerShdw blurRad="38100" dist="38100" dir="2700000" algn="tl">
                              <a:srgbClr val="C0C0C0"/>
                            </a:outerShdw>
                          </a:effectLst>
                          <a:latin typeface="+mn-lt"/>
                        </a:rPr>
                        <a:t>ç  ʝ</a:t>
                      </a:r>
                    </a:p>
                  </a:txBody>
                  <a:tcPr anchor="ct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2400" b="0" i="0" u="none" strike="noStrike" cap="none" normalizeH="0" baseline="0" smtClean="0">
                          <a:ln>
                            <a:noFill/>
                          </a:ln>
                          <a:solidFill>
                            <a:schemeClr val="tx1"/>
                          </a:solidFill>
                          <a:effectLst>
                            <a:outerShdw blurRad="38100" dist="38100" dir="2700000" algn="tl">
                              <a:srgbClr val="C0C0C0"/>
                            </a:outerShdw>
                          </a:effectLst>
                          <a:latin typeface="+mn-lt"/>
                        </a:rPr>
                        <a:t>x    </a:t>
                      </a:r>
                    </a:p>
                  </a:txBody>
                  <a:tcPr anchor="ct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2400" b="0" i="0" u="none" strike="noStrike" cap="none" normalizeH="0" baseline="0" dirty="0" smtClean="0">
                          <a:ln>
                            <a:noFill/>
                          </a:ln>
                          <a:solidFill>
                            <a:schemeClr val="tx1"/>
                          </a:solidFill>
                          <a:effectLst>
                            <a:outerShdw blurRad="38100" dist="38100" dir="2700000" algn="tl">
                              <a:srgbClr val="C0C0C0"/>
                            </a:outerShdw>
                          </a:effectLst>
                          <a:latin typeface="+mn-lt"/>
                        </a:rPr>
                        <a:t>χ</a:t>
                      </a:r>
                    </a:p>
                  </a:txBody>
                  <a:tcPr anchor="ct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2400" b="0" i="0" u="none" strike="noStrike" cap="none" normalizeH="0" baseline="0" smtClean="0">
                          <a:ln>
                            <a:noFill/>
                          </a:ln>
                          <a:solidFill>
                            <a:schemeClr val="tx1"/>
                          </a:solidFill>
                          <a:effectLst>
                            <a:outerShdw blurRad="38100" dist="38100" dir="2700000" algn="tl">
                              <a:srgbClr val="C0C0C0"/>
                            </a:outerShdw>
                          </a:effectLst>
                          <a:latin typeface="+mn-lt"/>
                        </a:rPr>
                        <a:t>h</a:t>
                      </a:r>
                    </a:p>
                  </a:txBody>
                  <a:tcPr anchor="ctr"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r>
              <a:tr h="693738">
                <a:tc gridSpan="2">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FFFFFF"/>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FFFFFF"/>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FFFFFF"/>
                            </a:outerShdw>
                          </a:effectLst>
                          <a:latin typeface="Tahoma" pitchFamily="34" charset="0"/>
                        </a:defRPr>
                      </a:lvl3pPr>
                      <a:lvl4pPr algn="l">
                        <a:spcBef>
                          <a:spcPct val="20000"/>
                        </a:spcBef>
                        <a:defRPr kumimoji="1" sz="1400">
                          <a:solidFill>
                            <a:schemeClr val="tx1"/>
                          </a:solidFill>
                          <a:effectLst>
                            <a:outerShdw blurRad="38100" dist="38100" dir="2700000" algn="tl">
                              <a:srgbClr val="FFFFFF"/>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2000" b="0" i="0" u="none" strike="noStrike" cap="none" normalizeH="0" baseline="0" smtClean="0">
                          <a:ln>
                            <a:noFill/>
                          </a:ln>
                          <a:solidFill>
                            <a:schemeClr val="tx1"/>
                          </a:solidFill>
                          <a:effectLst>
                            <a:outerShdw blurRad="38100" dist="38100" dir="2700000" algn="tl">
                              <a:srgbClr val="FFFFFF"/>
                            </a:outerShdw>
                          </a:effectLst>
                          <a:latin typeface="Tahoma" pitchFamily="34" charset="0"/>
                        </a:rPr>
                        <a:t>Nasal</a:t>
                      </a:r>
                    </a:p>
                  </a:txBody>
                  <a:tcPr anchor="ctr"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blipFill dpi="0" rotWithShape="1">
                      <a:blip r:embed="rId3"/>
                      <a:srcRect/>
                      <a:tile tx="0" ty="0" sx="100000" sy="100000" flip="none" algn="tl"/>
                    </a:blipFill>
                  </a:tcPr>
                </a:tc>
                <a:tc hMerge="1">
                  <a:txBody>
                    <a:bodyPr/>
                    <a:lstStyle/>
                    <a:p>
                      <a:endParaRPr lang="de-DE"/>
                    </a:p>
                  </a:txBody>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2400" b="0" i="0" u="none" strike="noStrike" cap="none" normalizeH="0" baseline="0" smtClean="0">
                          <a:ln>
                            <a:noFill/>
                          </a:ln>
                          <a:solidFill>
                            <a:schemeClr val="tx1"/>
                          </a:solidFill>
                          <a:effectLst>
                            <a:outerShdw blurRad="38100" dist="38100" dir="2700000" algn="tl">
                              <a:srgbClr val="C0C0C0"/>
                            </a:outerShdw>
                          </a:effectLst>
                          <a:latin typeface="+mn-lt"/>
                        </a:rPr>
                        <a:t>m</a:t>
                      </a:r>
                    </a:p>
                  </a:txBody>
                  <a:tcPr anchor="ct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2400" b="0" i="0" u="none" strike="noStrike" cap="none" normalizeH="0" baseline="0" smtClean="0">
                          <a:ln>
                            <a:noFill/>
                          </a:ln>
                          <a:solidFill>
                            <a:schemeClr val="tx1"/>
                          </a:solidFill>
                          <a:effectLst>
                            <a:outerShdw blurRad="38100" dist="38100" dir="2700000" algn="tl">
                              <a:srgbClr val="C0C0C0"/>
                            </a:outerShdw>
                          </a:effectLst>
                          <a:latin typeface="+mn-lt"/>
                        </a:rPr>
                        <a:t>n</a:t>
                      </a:r>
                    </a:p>
                  </a:txBody>
                  <a:tcPr anchor="ct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endParaRPr kumimoji="1" lang="de-DE" altLang="de-DE" sz="2400" b="0" i="0" u="none" strike="noStrike" cap="none" normalizeH="0" baseline="0" dirty="0" smtClean="0">
                        <a:ln>
                          <a:noFill/>
                        </a:ln>
                        <a:solidFill>
                          <a:schemeClr val="tx1"/>
                        </a:solidFill>
                        <a:effectLst>
                          <a:outerShdw blurRad="38100" dist="38100" dir="2700000" algn="tl">
                            <a:srgbClr val="C0C0C0"/>
                          </a:outerShdw>
                        </a:effectLst>
                        <a:latin typeface="+mn-lt"/>
                      </a:endParaRPr>
                    </a:p>
                  </a:txBody>
                  <a:tcPr anchor="ct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endParaRPr kumimoji="1" lang="de-DE" altLang="de-DE" sz="2400" b="0" i="0" u="none" strike="noStrike" cap="none" normalizeH="0" baseline="0" dirty="0" smtClean="0">
                        <a:ln>
                          <a:noFill/>
                        </a:ln>
                        <a:solidFill>
                          <a:schemeClr val="tx1"/>
                        </a:solidFill>
                        <a:effectLst>
                          <a:outerShdw blurRad="38100" dist="38100" dir="2700000" algn="tl">
                            <a:srgbClr val="C0C0C0"/>
                          </a:outerShdw>
                        </a:effectLst>
                        <a:latin typeface="+mn-lt"/>
                      </a:endParaRPr>
                    </a:p>
                  </a:txBody>
                  <a:tcPr anchor="ct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2400" b="0" i="0" u="none" strike="noStrike" cap="none" normalizeH="0" baseline="0" dirty="0" smtClean="0">
                          <a:ln>
                            <a:noFill/>
                          </a:ln>
                          <a:solidFill>
                            <a:schemeClr val="tx1"/>
                          </a:solidFill>
                          <a:effectLst>
                            <a:outerShdw blurRad="38100" dist="38100" dir="2700000" algn="tl">
                              <a:srgbClr val="C0C0C0"/>
                            </a:outerShdw>
                          </a:effectLst>
                          <a:latin typeface="+mn-lt"/>
                        </a:rPr>
                        <a:t>ɴ</a:t>
                      </a:r>
                    </a:p>
                  </a:txBody>
                  <a:tcPr anchor="ct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endParaRPr kumimoji="1" lang="de-DE" altLang="de-DE" sz="2400" b="0" i="0" u="none" strike="noStrike" cap="none" normalizeH="0" baseline="0" smtClean="0">
                        <a:ln>
                          <a:noFill/>
                        </a:ln>
                        <a:solidFill>
                          <a:schemeClr val="tx1"/>
                        </a:solidFill>
                        <a:effectLst>
                          <a:outerShdw blurRad="38100" dist="38100" dir="2700000" algn="tl">
                            <a:srgbClr val="C0C0C0"/>
                          </a:outerShdw>
                        </a:effectLst>
                        <a:latin typeface="+mn-lt"/>
                      </a:endParaRPr>
                    </a:p>
                  </a:txBody>
                  <a:tcPr anchor="ct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endParaRPr kumimoji="1" lang="de-DE" altLang="de-DE" sz="2400" b="0" i="0" u="none" strike="noStrike" cap="none" normalizeH="0" baseline="0" smtClean="0">
                        <a:ln>
                          <a:noFill/>
                        </a:ln>
                        <a:solidFill>
                          <a:schemeClr val="tx1"/>
                        </a:solidFill>
                        <a:effectLst>
                          <a:outerShdw blurRad="38100" dist="38100" dir="2700000" algn="tl">
                            <a:srgbClr val="C0C0C0"/>
                          </a:outerShdw>
                        </a:effectLst>
                        <a:latin typeface="+mn-lt"/>
                      </a:endParaRPr>
                    </a:p>
                  </a:txBody>
                  <a:tcPr anchor="ctr"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r>
              <a:tr h="692150">
                <a:tc gridSpan="2">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FFFFFF"/>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FFFFFF"/>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FFFFFF"/>
                            </a:outerShdw>
                          </a:effectLst>
                          <a:latin typeface="Tahoma" pitchFamily="34" charset="0"/>
                        </a:defRPr>
                      </a:lvl3pPr>
                      <a:lvl4pPr algn="l">
                        <a:spcBef>
                          <a:spcPct val="20000"/>
                        </a:spcBef>
                        <a:defRPr kumimoji="1" sz="1400">
                          <a:solidFill>
                            <a:schemeClr val="tx1"/>
                          </a:solidFill>
                          <a:effectLst>
                            <a:outerShdw blurRad="38100" dist="38100" dir="2700000" algn="tl">
                              <a:srgbClr val="FFFFFF"/>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2000" b="0" i="0" u="none" strike="noStrike" cap="none" normalizeH="0" baseline="0" smtClean="0">
                          <a:ln>
                            <a:noFill/>
                          </a:ln>
                          <a:solidFill>
                            <a:schemeClr val="tx1"/>
                          </a:solidFill>
                          <a:effectLst>
                            <a:outerShdw blurRad="38100" dist="38100" dir="2700000" algn="tl">
                              <a:srgbClr val="FFFFFF"/>
                            </a:outerShdw>
                          </a:effectLst>
                          <a:latin typeface="Tahoma" pitchFamily="34" charset="0"/>
                        </a:rPr>
                        <a:t>Lateral</a:t>
                      </a:r>
                    </a:p>
                  </a:txBody>
                  <a:tcPr anchor="ctr"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blipFill dpi="0" rotWithShape="1">
                      <a:blip r:embed="rId3"/>
                      <a:srcRect/>
                      <a:tile tx="0" ty="0" sx="100000" sy="100000" flip="none" algn="tl"/>
                    </a:blipFill>
                  </a:tcPr>
                </a:tc>
                <a:tc hMerge="1">
                  <a:txBody>
                    <a:bodyPr/>
                    <a:lstStyle/>
                    <a:p>
                      <a:endParaRPr lang="de-DE"/>
                    </a:p>
                  </a:txBody>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endParaRPr kumimoji="1" lang="de-DE" altLang="de-DE" sz="2400" b="0" i="0" u="none" strike="noStrike" cap="none" normalizeH="0" baseline="0" smtClean="0">
                        <a:ln>
                          <a:noFill/>
                        </a:ln>
                        <a:solidFill>
                          <a:schemeClr val="tx1"/>
                        </a:solidFill>
                        <a:effectLst>
                          <a:outerShdw blurRad="38100" dist="38100" dir="2700000" algn="tl">
                            <a:srgbClr val="C0C0C0"/>
                          </a:outerShdw>
                        </a:effectLst>
                        <a:latin typeface="+mn-lt"/>
                      </a:endParaRPr>
                    </a:p>
                  </a:txBody>
                  <a:tcPr anchor="ct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2400" b="0" i="0" u="none" strike="noStrike" cap="none" normalizeH="0" baseline="0" smtClean="0">
                          <a:ln>
                            <a:noFill/>
                          </a:ln>
                          <a:solidFill>
                            <a:schemeClr val="tx1"/>
                          </a:solidFill>
                          <a:effectLst>
                            <a:outerShdw blurRad="38100" dist="38100" dir="2700000" algn="tl">
                              <a:srgbClr val="C0C0C0"/>
                            </a:outerShdw>
                          </a:effectLst>
                          <a:latin typeface="+mn-lt"/>
                        </a:rPr>
                        <a:t>l</a:t>
                      </a:r>
                    </a:p>
                  </a:txBody>
                  <a:tcPr anchor="ct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endParaRPr kumimoji="1" lang="de-DE" altLang="de-DE" sz="2400" b="0" i="0" u="none" strike="noStrike" cap="none" normalizeH="0" baseline="0" smtClean="0">
                        <a:ln>
                          <a:noFill/>
                        </a:ln>
                        <a:solidFill>
                          <a:schemeClr val="tx1"/>
                        </a:solidFill>
                        <a:effectLst>
                          <a:outerShdw blurRad="38100" dist="38100" dir="2700000" algn="tl">
                            <a:srgbClr val="C0C0C0"/>
                          </a:outerShdw>
                        </a:effectLst>
                        <a:latin typeface="+mn-lt"/>
                      </a:endParaRPr>
                    </a:p>
                  </a:txBody>
                  <a:tcPr anchor="ct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endParaRPr kumimoji="1" lang="de-DE" altLang="de-DE" sz="2400" b="0" i="0" u="none" strike="noStrike" cap="none" normalizeH="0" baseline="0" dirty="0" smtClean="0">
                        <a:ln>
                          <a:noFill/>
                        </a:ln>
                        <a:solidFill>
                          <a:schemeClr val="tx1"/>
                        </a:solidFill>
                        <a:effectLst>
                          <a:outerShdw blurRad="38100" dist="38100" dir="2700000" algn="tl">
                            <a:srgbClr val="C0C0C0"/>
                          </a:outerShdw>
                        </a:effectLst>
                        <a:latin typeface="+mn-lt"/>
                      </a:endParaRPr>
                    </a:p>
                  </a:txBody>
                  <a:tcPr anchor="ct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endParaRPr kumimoji="1" lang="de-DE" altLang="de-DE" sz="2400" b="0" i="0" u="none" strike="noStrike" cap="none" normalizeH="0" baseline="0" dirty="0" smtClean="0">
                        <a:ln>
                          <a:noFill/>
                        </a:ln>
                        <a:solidFill>
                          <a:schemeClr val="tx1"/>
                        </a:solidFill>
                        <a:effectLst>
                          <a:outerShdw blurRad="38100" dist="38100" dir="2700000" algn="tl">
                            <a:srgbClr val="C0C0C0"/>
                          </a:outerShdw>
                        </a:effectLst>
                        <a:latin typeface="+mn-lt"/>
                      </a:endParaRPr>
                    </a:p>
                  </a:txBody>
                  <a:tcPr anchor="ct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endParaRPr kumimoji="1" lang="de-DE" altLang="de-DE" sz="2400" b="0" i="0" u="none" strike="noStrike" cap="none" normalizeH="0" baseline="0" smtClean="0">
                        <a:ln>
                          <a:noFill/>
                        </a:ln>
                        <a:solidFill>
                          <a:schemeClr val="tx1"/>
                        </a:solidFill>
                        <a:effectLst>
                          <a:outerShdw blurRad="38100" dist="38100" dir="2700000" algn="tl">
                            <a:srgbClr val="C0C0C0"/>
                          </a:outerShdw>
                        </a:effectLst>
                        <a:latin typeface="+mn-lt"/>
                      </a:endParaRPr>
                    </a:p>
                  </a:txBody>
                  <a:tcPr anchor="ct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endParaRPr kumimoji="1" lang="de-DE" altLang="de-DE" sz="2400" b="0" i="0" u="none" strike="noStrike" cap="none" normalizeH="0" baseline="0" smtClean="0">
                        <a:ln>
                          <a:noFill/>
                        </a:ln>
                        <a:solidFill>
                          <a:schemeClr val="tx1"/>
                        </a:solidFill>
                        <a:effectLst>
                          <a:outerShdw blurRad="38100" dist="38100" dir="2700000" algn="tl">
                            <a:srgbClr val="C0C0C0"/>
                          </a:outerShdw>
                        </a:effectLst>
                        <a:latin typeface="+mn-lt"/>
                      </a:endParaRPr>
                    </a:p>
                  </a:txBody>
                  <a:tcPr anchor="ctr"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r>
              <a:tr h="693738">
                <a:tc gridSpan="2">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FFFFFF"/>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FFFFFF"/>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FFFFFF"/>
                            </a:outerShdw>
                          </a:effectLst>
                          <a:latin typeface="Tahoma" pitchFamily="34" charset="0"/>
                        </a:defRPr>
                      </a:lvl3pPr>
                      <a:lvl4pPr algn="l">
                        <a:spcBef>
                          <a:spcPct val="20000"/>
                        </a:spcBef>
                        <a:defRPr kumimoji="1" sz="1400">
                          <a:solidFill>
                            <a:schemeClr val="tx1"/>
                          </a:solidFill>
                          <a:effectLst>
                            <a:outerShdw blurRad="38100" dist="38100" dir="2700000" algn="tl">
                              <a:srgbClr val="FFFFFF"/>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2000" b="0" i="0" u="none" strike="noStrike" cap="none" normalizeH="0" baseline="0" smtClean="0">
                          <a:ln>
                            <a:noFill/>
                          </a:ln>
                          <a:solidFill>
                            <a:schemeClr val="tx1"/>
                          </a:solidFill>
                          <a:effectLst>
                            <a:outerShdw blurRad="38100" dist="38100" dir="2700000" algn="tl">
                              <a:srgbClr val="FFFFFF"/>
                            </a:outerShdw>
                          </a:effectLst>
                          <a:latin typeface="Tahoma" pitchFamily="34" charset="0"/>
                        </a:rPr>
                        <a:t>Vibrant</a:t>
                      </a:r>
                    </a:p>
                  </a:txBody>
                  <a:tcPr anchor="ctr"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blipFill dpi="0" rotWithShape="1">
                      <a:blip r:embed="rId3"/>
                      <a:srcRect/>
                      <a:tile tx="0" ty="0" sx="100000" sy="100000" flip="none" algn="tl"/>
                    </a:blipFill>
                  </a:tcPr>
                </a:tc>
                <a:tc hMerge="1">
                  <a:txBody>
                    <a:bodyPr/>
                    <a:lstStyle/>
                    <a:p>
                      <a:endParaRPr lang="de-DE"/>
                    </a:p>
                  </a:txBody>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endParaRPr kumimoji="1" lang="de-DE" altLang="de-DE" sz="2400" b="0" i="0" u="none" strike="noStrike" cap="none" normalizeH="0" baseline="0" smtClean="0">
                        <a:ln>
                          <a:noFill/>
                        </a:ln>
                        <a:solidFill>
                          <a:schemeClr val="tx1"/>
                        </a:solidFill>
                        <a:effectLst>
                          <a:outerShdw blurRad="38100" dist="38100" dir="2700000" algn="tl">
                            <a:srgbClr val="C0C0C0"/>
                          </a:outerShdw>
                        </a:effectLst>
                        <a:latin typeface="+mn-lt"/>
                      </a:endParaRPr>
                    </a:p>
                  </a:txBody>
                  <a:tcPr anchor="ct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no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2400" b="0" i="0" u="none" strike="noStrike" cap="none" normalizeH="0" baseline="0" smtClean="0">
                          <a:ln>
                            <a:noFill/>
                          </a:ln>
                          <a:solidFill>
                            <a:schemeClr val="tx1"/>
                          </a:solidFill>
                          <a:effectLst>
                            <a:outerShdw blurRad="38100" dist="38100" dir="2700000" algn="tl">
                              <a:srgbClr val="C0C0C0"/>
                            </a:outerShdw>
                          </a:effectLst>
                          <a:latin typeface="+mn-lt"/>
                        </a:rPr>
                        <a:t>r</a:t>
                      </a:r>
                    </a:p>
                  </a:txBody>
                  <a:tcPr anchor="ct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no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endParaRPr kumimoji="1" lang="de-DE" altLang="de-DE" sz="2400" b="0" i="0" u="none" strike="noStrike" cap="none" normalizeH="0" baseline="0" smtClean="0">
                        <a:ln>
                          <a:noFill/>
                        </a:ln>
                        <a:solidFill>
                          <a:schemeClr val="tx1"/>
                        </a:solidFill>
                        <a:effectLst>
                          <a:outerShdw blurRad="38100" dist="38100" dir="2700000" algn="tl">
                            <a:srgbClr val="C0C0C0"/>
                          </a:outerShdw>
                        </a:effectLst>
                        <a:latin typeface="+mn-lt"/>
                      </a:endParaRPr>
                    </a:p>
                  </a:txBody>
                  <a:tcPr anchor="ct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no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endParaRPr kumimoji="1" lang="de-DE" altLang="de-DE" sz="2400" b="0" i="0" u="none" strike="noStrike" cap="none" normalizeH="0" baseline="0" smtClean="0">
                        <a:ln>
                          <a:noFill/>
                        </a:ln>
                        <a:solidFill>
                          <a:schemeClr val="tx1"/>
                        </a:solidFill>
                        <a:effectLst>
                          <a:outerShdw blurRad="38100" dist="38100" dir="2700000" algn="tl">
                            <a:srgbClr val="C0C0C0"/>
                          </a:outerShdw>
                        </a:effectLst>
                        <a:latin typeface="+mn-lt"/>
                      </a:endParaRPr>
                    </a:p>
                  </a:txBody>
                  <a:tcPr anchor="ct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no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endParaRPr kumimoji="1" lang="de-DE" altLang="de-DE" sz="2400" b="0" i="0" u="none" strike="noStrike" cap="none" normalizeH="0" baseline="0" dirty="0" smtClean="0">
                        <a:ln>
                          <a:noFill/>
                        </a:ln>
                        <a:solidFill>
                          <a:schemeClr val="tx1"/>
                        </a:solidFill>
                        <a:effectLst>
                          <a:outerShdw blurRad="38100" dist="38100" dir="2700000" algn="tl">
                            <a:srgbClr val="C0C0C0"/>
                          </a:outerShdw>
                        </a:effectLst>
                        <a:latin typeface="+mn-lt"/>
                      </a:endParaRPr>
                    </a:p>
                  </a:txBody>
                  <a:tcPr anchor="ct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no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2400" b="0" i="0" u="none" strike="noStrike" cap="none" normalizeH="0" baseline="0" dirty="0" smtClean="0">
                          <a:ln>
                            <a:noFill/>
                          </a:ln>
                          <a:solidFill>
                            <a:schemeClr val="tx1"/>
                          </a:solidFill>
                          <a:effectLst>
                            <a:outerShdw blurRad="38100" dist="38100" dir="2700000" algn="tl">
                              <a:srgbClr val="C0C0C0"/>
                            </a:outerShdw>
                          </a:effectLst>
                          <a:latin typeface="+mn-lt"/>
                        </a:rPr>
                        <a:t>ʀ</a:t>
                      </a:r>
                    </a:p>
                  </a:txBody>
                  <a:tcPr anchor="ct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no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endParaRPr kumimoji="1" lang="de-DE" altLang="de-DE" sz="2400" b="0" i="0" u="none" strike="noStrike" cap="none" normalizeH="0" baseline="0" dirty="0" smtClean="0">
                        <a:ln>
                          <a:noFill/>
                        </a:ln>
                        <a:solidFill>
                          <a:schemeClr val="tx1"/>
                        </a:solidFill>
                        <a:effectLst>
                          <a:outerShdw blurRad="38100" dist="38100" dir="2700000" algn="tl">
                            <a:srgbClr val="C0C0C0"/>
                          </a:outerShdw>
                        </a:effectLst>
                        <a:latin typeface="+mn-lt"/>
                      </a:endParaRPr>
                    </a:p>
                  </a:txBody>
                  <a:tcPr anchor="ctr"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noFill/>
                  </a:tcPr>
                </a:tc>
              </a:tr>
            </a:tbl>
          </a:graphicData>
        </a:graphic>
      </p:graphicFrame>
      <p:sp>
        <p:nvSpPr>
          <p:cNvPr id="83175" name="Line 231"/>
          <p:cNvSpPr>
            <a:spLocks noChangeShapeType="1"/>
          </p:cNvSpPr>
          <p:nvPr/>
        </p:nvSpPr>
        <p:spPr bwMode="auto">
          <a:xfrm>
            <a:off x="250825" y="836613"/>
            <a:ext cx="1873250" cy="1368425"/>
          </a:xfrm>
          <a:prstGeom prst="line">
            <a:avLst/>
          </a:prstGeom>
          <a:noFill/>
          <a:ln w="38100" cap="sq">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DE"/>
          </a:p>
        </p:txBody>
      </p:sp>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5075" name="Rectangle 83"/>
          <p:cNvSpPr>
            <a:spLocks noChangeArrowheads="1"/>
          </p:cNvSpPr>
          <p:nvPr/>
        </p:nvSpPr>
        <p:spPr bwMode="auto">
          <a:xfrm>
            <a:off x="2195513" y="4292600"/>
            <a:ext cx="6697662" cy="2089150"/>
          </a:xfrm>
          <a:prstGeom prst="rect">
            <a:avLst/>
          </a:prstGeom>
          <a:solidFill>
            <a:srgbClr val="FFFF99">
              <a:alpha val="50000"/>
            </a:srgbClr>
          </a:solidFill>
          <a:ln>
            <a:noFill/>
          </a:ln>
          <a:effectLst/>
          <a:extLs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de-DE"/>
          </a:p>
        </p:txBody>
      </p:sp>
      <p:sp>
        <p:nvSpPr>
          <p:cNvPr id="85074" name="Rectangle 82"/>
          <p:cNvSpPr>
            <a:spLocks noChangeArrowheads="1"/>
          </p:cNvSpPr>
          <p:nvPr/>
        </p:nvSpPr>
        <p:spPr bwMode="auto">
          <a:xfrm>
            <a:off x="2195513" y="2205038"/>
            <a:ext cx="6697662" cy="2087562"/>
          </a:xfrm>
          <a:prstGeom prst="rect">
            <a:avLst/>
          </a:prstGeom>
          <a:solidFill>
            <a:srgbClr val="33CCCC">
              <a:alpha val="50000"/>
            </a:srgbClr>
          </a:solidFill>
          <a:ln>
            <a:noFill/>
          </a:ln>
          <a:effectLst/>
          <a:extLs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de-DE"/>
          </a:p>
        </p:txBody>
      </p:sp>
      <p:graphicFrame>
        <p:nvGraphicFramePr>
          <p:cNvPr id="84994" name="Group 2"/>
          <p:cNvGraphicFramePr>
            <a:graphicFrameLocks noGrp="1"/>
          </p:cNvGraphicFramePr>
          <p:nvPr>
            <p:ph type="tbl" idx="1"/>
            <p:extLst>
              <p:ext uri="{D42A27DB-BD31-4B8C-83A1-F6EECF244321}">
                <p14:modId xmlns:p14="http://schemas.microsoft.com/office/powerpoint/2010/main" val="1328198855"/>
              </p:ext>
            </p:extLst>
          </p:nvPr>
        </p:nvGraphicFramePr>
        <p:xfrm>
          <a:off x="250825" y="836613"/>
          <a:ext cx="8664575" cy="5545140"/>
        </p:xfrm>
        <a:graphic>
          <a:graphicData uri="http://schemas.openxmlformats.org/drawingml/2006/table">
            <a:tbl>
              <a:tblPr/>
              <a:tblGrid>
                <a:gridCol w="962025"/>
                <a:gridCol w="963613"/>
                <a:gridCol w="962025"/>
                <a:gridCol w="963612"/>
                <a:gridCol w="962025"/>
                <a:gridCol w="963613"/>
                <a:gridCol w="962025"/>
                <a:gridCol w="963612"/>
                <a:gridCol w="962025"/>
              </a:tblGrid>
              <a:tr h="693738">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FFFFFF"/>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FFFFFF"/>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FFFFFF"/>
                            </a:outerShdw>
                          </a:effectLst>
                          <a:latin typeface="Tahoma" pitchFamily="34" charset="0"/>
                        </a:defRPr>
                      </a:lvl3pPr>
                      <a:lvl4pPr algn="l">
                        <a:spcBef>
                          <a:spcPct val="20000"/>
                        </a:spcBef>
                        <a:defRPr kumimoji="1" sz="1400">
                          <a:solidFill>
                            <a:schemeClr val="tx1"/>
                          </a:solidFill>
                          <a:effectLst>
                            <a:outerShdw blurRad="38100" dist="38100" dir="2700000" algn="tl">
                              <a:srgbClr val="FFFFFF"/>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endParaRPr kumimoji="1" lang="de-DE" altLang="de-DE" sz="2000" b="0" i="0" u="none" strike="noStrike" cap="none" normalizeH="0" baseline="0" dirty="0" smtClean="0">
                        <a:ln>
                          <a:noFill/>
                        </a:ln>
                        <a:solidFill>
                          <a:schemeClr val="tx1"/>
                        </a:solidFill>
                        <a:effectLst>
                          <a:outerShdw blurRad="38100" dist="38100" dir="2700000" algn="tl">
                            <a:srgbClr val="FFFFFF"/>
                          </a:outerShdw>
                        </a:effectLst>
                        <a:latin typeface="Tahoma" pitchFamily="34" charset="0"/>
                      </a:endParaRPr>
                    </a:p>
                  </a:txBody>
                  <a:tcPr horzOverflow="overflow">
                    <a:lnL w="28575" cap="flat" cmpd="sng" algn="ctr">
                      <a:solidFill>
                        <a:schemeClr val="tx1"/>
                      </a:solidFill>
                      <a:prstDash val="solid"/>
                      <a:round/>
                      <a:headEnd type="none" w="sm" len="sm"/>
                      <a:tailEnd type="none" w="sm" len="sm"/>
                    </a:lnL>
                    <a:lnR>
                      <a:noFill/>
                    </a:lnR>
                    <a:lnT w="28575" cap="flat" cmpd="sng" algn="ctr">
                      <a:solidFill>
                        <a:schemeClr val="tx1"/>
                      </a:solidFill>
                      <a:prstDash val="solid"/>
                      <a:round/>
                      <a:headEnd type="none" w="sm" len="sm"/>
                      <a:tailEnd type="none" w="sm" len="sm"/>
                    </a:lnT>
                    <a:lnB>
                      <a:noFill/>
                    </a:lnB>
                    <a:lnTlToBr>
                      <a:noFill/>
                    </a:lnTlToBr>
                    <a:lnBlToTr>
                      <a:noFill/>
                    </a:lnBlToTr>
                    <a:blipFill dpi="0" rotWithShape="1">
                      <a:blip r:embed="rId3"/>
                      <a:srcRect/>
                      <a:tile tx="0" ty="0" sx="100000" sy="100000" flip="none" algn="tl"/>
                    </a:blip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FFFFFF"/>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FFFFFF"/>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FFFFFF"/>
                            </a:outerShdw>
                          </a:effectLst>
                          <a:latin typeface="Tahoma" pitchFamily="34" charset="0"/>
                        </a:defRPr>
                      </a:lvl3pPr>
                      <a:lvl4pPr algn="l">
                        <a:spcBef>
                          <a:spcPct val="20000"/>
                        </a:spcBef>
                        <a:defRPr kumimoji="1" sz="1400">
                          <a:solidFill>
                            <a:schemeClr val="tx1"/>
                          </a:solidFill>
                          <a:effectLst>
                            <a:outerShdw blurRad="38100" dist="38100" dir="2700000" algn="tl">
                              <a:srgbClr val="FFFFFF"/>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2000" b="0" i="0" u="none" strike="noStrike" cap="none" normalizeH="0" baseline="0" smtClean="0">
                          <a:ln>
                            <a:noFill/>
                          </a:ln>
                          <a:solidFill>
                            <a:schemeClr val="tx1"/>
                          </a:solidFill>
                          <a:effectLst>
                            <a:outerShdw blurRad="38100" dist="38100" dir="2700000" algn="tl">
                              <a:srgbClr val="FFFFFF"/>
                            </a:outerShdw>
                          </a:effectLst>
                          <a:latin typeface="Tahoma" pitchFamily="34" charset="0"/>
                        </a:rPr>
                        <a:t>Ort</a:t>
                      </a:r>
                    </a:p>
                  </a:txBody>
                  <a:tcPr horzOverflow="overflow">
                    <a:lnL>
                      <a:noFill/>
                    </a:lnL>
                    <a:lnR w="12700" cap="flat" cmpd="sng" algn="ctr">
                      <a:solidFill>
                        <a:schemeClr val="tx1"/>
                      </a:solidFill>
                      <a:prstDash val="solid"/>
                      <a:round/>
                      <a:headEnd type="none" w="sm" len="sm"/>
                      <a:tailEnd type="none" w="sm" len="sm"/>
                    </a:lnR>
                    <a:lnT w="28575" cap="flat" cmpd="sng" algn="ctr">
                      <a:solidFill>
                        <a:schemeClr val="tx1"/>
                      </a:solidFill>
                      <a:prstDash val="solid"/>
                      <a:round/>
                      <a:headEnd type="none" w="sm" len="sm"/>
                      <a:tailEnd type="none" w="sm" len="sm"/>
                    </a:lnT>
                    <a:lnB>
                      <a:noFill/>
                    </a:lnB>
                    <a:lnTlToBr>
                      <a:noFill/>
                    </a:lnTlToBr>
                    <a:lnBlToTr>
                      <a:noFill/>
                    </a:lnBlToTr>
                    <a:blipFill dpi="0" rotWithShape="1">
                      <a:blip r:embed="rId3"/>
                      <a:srcRect/>
                      <a:tile tx="0" ty="0" sx="100000" sy="100000" flip="none" algn="tl"/>
                    </a:blipFill>
                  </a:tcPr>
                </a:tc>
                <a:tc rowSpan="2">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FFFFFF"/>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FFFFFF"/>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FFFFFF"/>
                            </a:outerShdw>
                          </a:effectLst>
                          <a:latin typeface="Tahoma" pitchFamily="34" charset="0"/>
                        </a:defRPr>
                      </a:lvl3pPr>
                      <a:lvl4pPr algn="l">
                        <a:spcBef>
                          <a:spcPct val="20000"/>
                        </a:spcBef>
                        <a:defRPr kumimoji="1" sz="1400">
                          <a:solidFill>
                            <a:schemeClr val="tx1"/>
                          </a:solidFill>
                          <a:effectLst>
                            <a:outerShdw blurRad="38100" dist="38100" dir="2700000" algn="tl">
                              <a:srgbClr val="FFFFFF"/>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2000" b="0" i="0" u="none" strike="noStrike" cap="none" normalizeH="0" baseline="0" smtClean="0">
                          <a:ln>
                            <a:noFill/>
                          </a:ln>
                          <a:solidFill>
                            <a:schemeClr val="tx1"/>
                          </a:solidFill>
                          <a:effectLst>
                            <a:outerShdw blurRad="38100" dist="38100" dir="2700000" algn="tl">
                              <a:srgbClr val="FFFFFF"/>
                            </a:outerShdw>
                          </a:effectLst>
                          <a:latin typeface="Tahoma" pitchFamily="34" charset="0"/>
                        </a:rPr>
                        <a:t>Labial</a:t>
                      </a:r>
                    </a:p>
                  </a:txBody>
                  <a:tcPr marL="90000" marR="90000" marT="46800" marB="46800" vert="eaVert" anchor="ct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28575"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blipFill dpi="0" rotWithShape="1">
                      <a:blip r:embed="rId3"/>
                      <a:srcRect/>
                      <a:tile tx="0" ty="0" sx="100000" sy="100000" flip="none" algn="tl"/>
                    </a:blipFill>
                  </a:tcPr>
                </a:tc>
                <a:tc rowSpan="2">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FFFFFF"/>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FFFFFF"/>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FFFFFF"/>
                            </a:outerShdw>
                          </a:effectLst>
                          <a:latin typeface="Tahoma" pitchFamily="34" charset="0"/>
                        </a:defRPr>
                      </a:lvl3pPr>
                      <a:lvl4pPr algn="l">
                        <a:spcBef>
                          <a:spcPct val="20000"/>
                        </a:spcBef>
                        <a:defRPr kumimoji="1" sz="1400">
                          <a:solidFill>
                            <a:schemeClr val="tx1"/>
                          </a:solidFill>
                          <a:effectLst>
                            <a:outerShdw blurRad="38100" dist="38100" dir="2700000" algn="tl">
                              <a:srgbClr val="FFFFFF"/>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2000" b="0" i="0" u="none" strike="noStrike" cap="none" normalizeH="0" baseline="0" smtClean="0">
                          <a:ln>
                            <a:noFill/>
                          </a:ln>
                          <a:solidFill>
                            <a:schemeClr val="tx1"/>
                          </a:solidFill>
                          <a:effectLst>
                            <a:outerShdw blurRad="38100" dist="38100" dir="2700000" algn="tl">
                              <a:srgbClr val="FFFFFF"/>
                            </a:outerShdw>
                          </a:effectLst>
                          <a:latin typeface="Tahoma" pitchFamily="34" charset="0"/>
                        </a:rPr>
                        <a:t>Dental</a:t>
                      </a:r>
                    </a:p>
                  </a:txBody>
                  <a:tcPr marL="90000" marR="90000" marT="46800" marB="46800" vert="eaVert" anchor="ct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28575"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blipFill dpi="0" rotWithShape="1">
                      <a:blip r:embed="rId3"/>
                      <a:srcRect/>
                      <a:tile tx="0" ty="0" sx="100000" sy="100000" flip="none" algn="tl"/>
                    </a:blipFill>
                  </a:tcPr>
                </a:tc>
                <a:tc rowSpan="2">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FFFFFF"/>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FFFFFF"/>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FFFFFF"/>
                            </a:outerShdw>
                          </a:effectLst>
                          <a:latin typeface="Tahoma" pitchFamily="34" charset="0"/>
                        </a:defRPr>
                      </a:lvl3pPr>
                      <a:lvl4pPr algn="l">
                        <a:spcBef>
                          <a:spcPct val="20000"/>
                        </a:spcBef>
                        <a:defRPr kumimoji="1" sz="1400">
                          <a:solidFill>
                            <a:schemeClr val="tx1"/>
                          </a:solidFill>
                          <a:effectLst>
                            <a:outerShdw blurRad="38100" dist="38100" dir="2700000" algn="tl">
                              <a:srgbClr val="FFFFFF"/>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2000" b="0" i="0" u="none" strike="noStrike" cap="none" normalizeH="0" baseline="0" smtClean="0">
                          <a:ln>
                            <a:noFill/>
                          </a:ln>
                          <a:solidFill>
                            <a:schemeClr val="tx1"/>
                          </a:solidFill>
                          <a:effectLst>
                            <a:outerShdw blurRad="38100" dist="38100" dir="2700000" algn="tl">
                              <a:srgbClr val="FFFFFF"/>
                            </a:outerShdw>
                          </a:effectLst>
                          <a:latin typeface="Tahoma" pitchFamily="34" charset="0"/>
                        </a:rPr>
                        <a:t>Palato-alveolar</a:t>
                      </a:r>
                    </a:p>
                  </a:txBody>
                  <a:tcPr marL="90000" marR="90000" marT="46800" marB="46800" vert="eaVert" anchor="ct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28575"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blipFill dpi="0" rotWithShape="1">
                      <a:blip r:embed="rId3"/>
                      <a:srcRect/>
                      <a:tile tx="0" ty="0" sx="100000" sy="100000" flip="none" algn="tl"/>
                    </a:blipFill>
                  </a:tcPr>
                </a:tc>
                <a:tc rowSpan="2">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FFFFFF"/>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FFFFFF"/>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FFFFFF"/>
                            </a:outerShdw>
                          </a:effectLst>
                          <a:latin typeface="Tahoma" pitchFamily="34" charset="0"/>
                        </a:defRPr>
                      </a:lvl3pPr>
                      <a:lvl4pPr algn="l">
                        <a:spcBef>
                          <a:spcPct val="20000"/>
                        </a:spcBef>
                        <a:defRPr kumimoji="1" sz="1400">
                          <a:solidFill>
                            <a:schemeClr val="tx1"/>
                          </a:solidFill>
                          <a:effectLst>
                            <a:outerShdw blurRad="38100" dist="38100" dir="2700000" algn="tl">
                              <a:srgbClr val="FFFFFF"/>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2000" b="0" i="0" u="none" strike="noStrike" cap="none" normalizeH="0" baseline="0" smtClean="0">
                          <a:ln>
                            <a:noFill/>
                          </a:ln>
                          <a:solidFill>
                            <a:schemeClr val="tx1"/>
                          </a:solidFill>
                          <a:effectLst>
                            <a:outerShdw blurRad="38100" dist="38100" dir="2700000" algn="tl">
                              <a:srgbClr val="FFFFFF"/>
                            </a:outerShdw>
                          </a:effectLst>
                          <a:latin typeface="Tahoma" pitchFamily="34" charset="0"/>
                        </a:rPr>
                        <a:t>Palatal</a:t>
                      </a:r>
                    </a:p>
                  </a:txBody>
                  <a:tcPr marL="90000" marR="90000" marT="46800" marB="46800" vert="eaVert" anchor="ct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28575"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blipFill dpi="0" rotWithShape="1">
                      <a:blip r:embed="rId3"/>
                      <a:srcRect/>
                      <a:tile tx="0" ty="0" sx="100000" sy="100000" flip="none" algn="tl"/>
                    </a:blipFill>
                  </a:tcPr>
                </a:tc>
                <a:tc rowSpan="2">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FFFFFF"/>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FFFFFF"/>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FFFFFF"/>
                            </a:outerShdw>
                          </a:effectLst>
                          <a:latin typeface="Tahoma" pitchFamily="34" charset="0"/>
                        </a:defRPr>
                      </a:lvl3pPr>
                      <a:lvl4pPr algn="l">
                        <a:spcBef>
                          <a:spcPct val="20000"/>
                        </a:spcBef>
                        <a:defRPr kumimoji="1" sz="1400">
                          <a:solidFill>
                            <a:schemeClr val="tx1"/>
                          </a:solidFill>
                          <a:effectLst>
                            <a:outerShdw blurRad="38100" dist="38100" dir="2700000" algn="tl">
                              <a:srgbClr val="FFFFFF"/>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2000" b="0" i="0" u="none" strike="noStrike" cap="none" normalizeH="0" baseline="0" smtClean="0">
                          <a:ln>
                            <a:noFill/>
                          </a:ln>
                          <a:solidFill>
                            <a:schemeClr val="tx1"/>
                          </a:solidFill>
                          <a:effectLst>
                            <a:outerShdw blurRad="38100" dist="38100" dir="2700000" algn="tl">
                              <a:srgbClr val="FFFFFF"/>
                            </a:outerShdw>
                          </a:effectLst>
                          <a:latin typeface="Tahoma" pitchFamily="34" charset="0"/>
                        </a:rPr>
                        <a:t>Velar</a:t>
                      </a:r>
                    </a:p>
                  </a:txBody>
                  <a:tcPr marL="90000" marR="90000" marT="46800" marB="46800" vert="eaVert" anchor="ct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28575"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blipFill dpi="0" rotWithShape="1">
                      <a:blip r:embed="rId3"/>
                      <a:srcRect/>
                      <a:tile tx="0" ty="0" sx="100000" sy="100000" flip="none" algn="tl"/>
                    </a:blipFill>
                  </a:tcPr>
                </a:tc>
                <a:tc rowSpan="2">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FFFFFF"/>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FFFFFF"/>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FFFFFF"/>
                            </a:outerShdw>
                          </a:effectLst>
                          <a:latin typeface="Tahoma" pitchFamily="34" charset="0"/>
                        </a:defRPr>
                      </a:lvl3pPr>
                      <a:lvl4pPr algn="l">
                        <a:spcBef>
                          <a:spcPct val="20000"/>
                        </a:spcBef>
                        <a:defRPr kumimoji="1" sz="1400">
                          <a:solidFill>
                            <a:schemeClr val="tx1"/>
                          </a:solidFill>
                          <a:effectLst>
                            <a:outerShdw blurRad="38100" dist="38100" dir="2700000" algn="tl">
                              <a:srgbClr val="FFFFFF"/>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2000" b="0" i="0" u="none" strike="noStrike" cap="none" normalizeH="0" baseline="0" smtClean="0">
                          <a:ln>
                            <a:noFill/>
                          </a:ln>
                          <a:solidFill>
                            <a:schemeClr val="tx1"/>
                          </a:solidFill>
                          <a:effectLst>
                            <a:outerShdw blurRad="38100" dist="38100" dir="2700000" algn="tl">
                              <a:srgbClr val="FFFFFF"/>
                            </a:outerShdw>
                          </a:effectLst>
                          <a:latin typeface="Tahoma" pitchFamily="34" charset="0"/>
                        </a:rPr>
                        <a:t>Uvular</a:t>
                      </a:r>
                    </a:p>
                  </a:txBody>
                  <a:tcPr marL="90000" marR="90000" marT="46800" marB="46800" vert="eaVert" anchor="ct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28575"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blipFill dpi="0" rotWithShape="1">
                      <a:blip r:embed="rId3"/>
                      <a:srcRect/>
                      <a:tile tx="0" ty="0" sx="100000" sy="100000" flip="none" algn="tl"/>
                    </a:blipFill>
                  </a:tcPr>
                </a:tc>
                <a:tc rowSpan="2">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FFFFFF"/>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FFFFFF"/>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FFFFFF"/>
                            </a:outerShdw>
                          </a:effectLst>
                          <a:latin typeface="Tahoma" pitchFamily="34" charset="0"/>
                        </a:defRPr>
                      </a:lvl3pPr>
                      <a:lvl4pPr algn="l">
                        <a:spcBef>
                          <a:spcPct val="20000"/>
                        </a:spcBef>
                        <a:defRPr kumimoji="1" sz="1400">
                          <a:solidFill>
                            <a:schemeClr val="tx1"/>
                          </a:solidFill>
                          <a:effectLst>
                            <a:outerShdw blurRad="38100" dist="38100" dir="2700000" algn="tl">
                              <a:srgbClr val="FFFFFF"/>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2000" b="0" i="0" u="none" strike="noStrike" cap="none" normalizeH="0" baseline="0" smtClean="0">
                          <a:ln>
                            <a:noFill/>
                          </a:ln>
                          <a:solidFill>
                            <a:schemeClr val="tx1"/>
                          </a:solidFill>
                          <a:effectLst>
                            <a:outerShdw blurRad="38100" dist="38100" dir="2700000" algn="tl">
                              <a:srgbClr val="FFFFFF"/>
                            </a:outerShdw>
                          </a:effectLst>
                          <a:latin typeface="Tahoma" pitchFamily="34" charset="0"/>
                        </a:rPr>
                        <a:t>Glottal</a:t>
                      </a:r>
                    </a:p>
                  </a:txBody>
                  <a:tcPr marL="90000" marR="90000" marT="46800" marB="46800" vert="eaVert" anchor="ctr"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28575"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blipFill dpi="0" rotWithShape="1">
                      <a:blip r:embed="rId3"/>
                      <a:srcRect/>
                      <a:tile tx="0" ty="0" sx="100000" sy="100000" flip="none" algn="tl"/>
                    </a:blipFill>
                  </a:tcPr>
                </a:tc>
              </a:tr>
              <a:tr h="692150">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FFFFFF"/>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FFFFFF"/>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FFFFFF"/>
                            </a:outerShdw>
                          </a:effectLst>
                          <a:latin typeface="Tahoma" pitchFamily="34" charset="0"/>
                        </a:defRPr>
                      </a:lvl3pPr>
                      <a:lvl4pPr algn="l">
                        <a:spcBef>
                          <a:spcPct val="20000"/>
                        </a:spcBef>
                        <a:defRPr kumimoji="1" sz="1400">
                          <a:solidFill>
                            <a:schemeClr val="tx1"/>
                          </a:solidFill>
                          <a:effectLst>
                            <a:outerShdw blurRad="38100" dist="38100" dir="2700000" algn="tl">
                              <a:srgbClr val="FFFFFF"/>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2000" b="0" i="0" u="none" strike="noStrike" cap="none" normalizeH="0" baseline="0" smtClean="0">
                          <a:ln>
                            <a:noFill/>
                          </a:ln>
                          <a:solidFill>
                            <a:schemeClr val="tx1"/>
                          </a:solidFill>
                          <a:effectLst>
                            <a:outerShdw blurRad="38100" dist="38100" dir="2700000" algn="tl">
                              <a:srgbClr val="FFFFFF"/>
                            </a:outerShdw>
                          </a:effectLst>
                          <a:latin typeface="Tahoma" pitchFamily="34" charset="0"/>
                        </a:rPr>
                        <a:t>Art</a:t>
                      </a:r>
                    </a:p>
                  </a:txBody>
                  <a:tcPr horzOverflow="overflow">
                    <a:lnL w="28575" cap="flat" cmpd="sng" algn="ctr">
                      <a:solidFill>
                        <a:schemeClr val="tx1"/>
                      </a:solidFill>
                      <a:prstDash val="solid"/>
                      <a:round/>
                      <a:headEnd type="none" w="sm" len="sm"/>
                      <a:tailEnd type="none" w="sm" len="sm"/>
                    </a:lnL>
                    <a:lnR>
                      <a:noFill/>
                    </a:lnR>
                    <a:lnT>
                      <a:noFill/>
                    </a:lnT>
                    <a:lnB w="12700" cap="flat" cmpd="sng" algn="ctr">
                      <a:solidFill>
                        <a:schemeClr val="tx1"/>
                      </a:solidFill>
                      <a:prstDash val="solid"/>
                      <a:round/>
                      <a:headEnd type="none" w="sm" len="sm"/>
                      <a:tailEnd type="none" w="sm" len="sm"/>
                    </a:lnB>
                    <a:lnTlToBr>
                      <a:noFill/>
                    </a:lnTlToBr>
                    <a:lnBlToTr>
                      <a:noFill/>
                    </a:lnBlToTr>
                    <a:blipFill dpi="0" rotWithShape="1">
                      <a:blip r:embed="rId3"/>
                      <a:srcRect/>
                      <a:tile tx="0" ty="0" sx="100000" sy="100000" flip="none" algn="tl"/>
                    </a:blip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FFFFFF"/>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FFFFFF"/>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FFFFFF"/>
                            </a:outerShdw>
                          </a:effectLst>
                          <a:latin typeface="Tahoma" pitchFamily="34" charset="0"/>
                        </a:defRPr>
                      </a:lvl3pPr>
                      <a:lvl4pPr algn="l">
                        <a:spcBef>
                          <a:spcPct val="20000"/>
                        </a:spcBef>
                        <a:defRPr kumimoji="1" sz="1400">
                          <a:solidFill>
                            <a:schemeClr val="tx1"/>
                          </a:solidFill>
                          <a:effectLst>
                            <a:outerShdw blurRad="38100" dist="38100" dir="2700000" algn="tl">
                              <a:srgbClr val="FFFFFF"/>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endParaRPr kumimoji="1" lang="de-DE" altLang="de-DE" sz="2000" b="0" i="0" u="none" strike="noStrike" cap="none" normalizeH="0" baseline="0" smtClean="0">
                        <a:ln>
                          <a:noFill/>
                        </a:ln>
                        <a:solidFill>
                          <a:schemeClr val="tx1"/>
                        </a:solidFill>
                        <a:effectLst>
                          <a:outerShdw blurRad="38100" dist="38100" dir="2700000" algn="tl">
                            <a:srgbClr val="FFFFFF"/>
                          </a:outerShdw>
                        </a:effectLst>
                        <a:latin typeface="Tahoma" pitchFamily="34" charset="0"/>
                      </a:endParaRPr>
                    </a:p>
                  </a:txBody>
                  <a:tcPr horzOverflow="overflow">
                    <a:lnL>
                      <a:noFill/>
                    </a:lnL>
                    <a:lnR w="12700" cap="flat" cmpd="sng" algn="ctr">
                      <a:solidFill>
                        <a:schemeClr val="tx1"/>
                      </a:solidFill>
                      <a:prstDash val="solid"/>
                      <a:round/>
                      <a:headEnd type="none" w="sm" len="sm"/>
                      <a:tailEnd type="none" w="sm" len="sm"/>
                    </a:lnR>
                    <a:lnT>
                      <a:noFill/>
                    </a:lnT>
                    <a:lnB w="12700" cap="flat" cmpd="sng" algn="ctr">
                      <a:solidFill>
                        <a:schemeClr val="tx1"/>
                      </a:solidFill>
                      <a:prstDash val="solid"/>
                      <a:round/>
                      <a:headEnd type="none" w="sm" len="sm"/>
                      <a:tailEnd type="none" w="sm" len="sm"/>
                    </a:lnB>
                    <a:lnTlToBr>
                      <a:noFill/>
                    </a:lnTlToBr>
                    <a:lnBlToTr>
                      <a:noFill/>
                    </a:lnBlToTr>
                    <a:blipFill dpi="0" rotWithShape="1">
                      <a:blip r:embed="rId3"/>
                      <a:srcRect/>
                      <a:tile tx="0" ty="0" sx="100000" sy="100000" flip="none" algn="tl"/>
                    </a:blipFill>
                  </a:tcPr>
                </a:tc>
                <a:tc vMerge="1">
                  <a:txBody>
                    <a:bodyPr/>
                    <a:lstStyle/>
                    <a:p>
                      <a:endParaRPr lang="de-DE"/>
                    </a:p>
                  </a:txBody>
                  <a:tcPr/>
                </a:tc>
                <a:tc vMerge="1">
                  <a:txBody>
                    <a:bodyPr/>
                    <a:lstStyle/>
                    <a:p>
                      <a:endParaRPr lang="de-DE"/>
                    </a:p>
                  </a:txBody>
                  <a:tcPr/>
                </a:tc>
                <a:tc vMerge="1">
                  <a:txBody>
                    <a:bodyPr/>
                    <a:lstStyle/>
                    <a:p>
                      <a:endParaRPr lang="de-DE"/>
                    </a:p>
                  </a:txBody>
                  <a:tcPr/>
                </a:tc>
                <a:tc vMerge="1">
                  <a:txBody>
                    <a:bodyPr/>
                    <a:lstStyle/>
                    <a:p>
                      <a:endParaRPr lang="de-DE"/>
                    </a:p>
                  </a:txBody>
                  <a:tcPr/>
                </a:tc>
                <a:tc vMerge="1">
                  <a:txBody>
                    <a:bodyPr/>
                    <a:lstStyle/>
                    <a:p>
                      <a:endParaRPr lang="de-DE"/>
                    </a:p>
                  </a:txBody>
                  <a:tcPr/>
                </a:tc>
                <a:tc vMerge="1">
                  <a:txBody>
                    <a:bodyPr/>
                    <a:lstStyle/>
                    <a:p>
                      <a:endParaRPr lang="de-DE"/>
                    </a:p>
                  </a:txBody>
                  <a:tcPr/>
                </a:tc>
                <a:tc vMerge="1">
                  <a:txBody>
                    <a:bodyPr/>
                    <a:lstStyle/>
                    <a:p>
                      <a:endParaRPr lang="de-DE"/>
                    </a:p>
                  </a:txBody>
                  <a:tcPr/>
                </a:tc>
              </a:tr>
              <a:tr h="693738">
                <a:tc gridSpan="2">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FFFFFF"/>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FFFFFF"/>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FFFFFF"/>
                            </a:outerShdw>
                          </a:effectLst>
                          <a:latin typeface="Tahoma" pitchFamily="34" charset="0"/>
                        </a:defRPr>
                      </a:lvl3pPr>
                      <a:lvl4pPr algn="l">
                        <a:spcBef>
                          <a:spcPct val="20000"/>
                        </a:spcBef>
                        <a:defRPr kumimoji="1" sz="1400">
                          <a:solidFill>
                            <a:schemeClr val="tx1"/>
                          </a:solidFill>
                          <a:effectLst>
                            <a:outerShdw blurRad="38100" dist="38100" dir="2700000" algn="tl">
                              <a:srgbClr val="FFFFFF"/>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2000" b="0" i="0" u="none" strike="noStrike" cap="none" normalizeH="0" baseline="0" dirty="0" smtClean="0">
                          <a:ln>
                            <a:noFill/>
                          </a:ln>
                          <a:solidFill>
                            <a:schemeClr val="tx1"/>
                          </a:solidFill>
                          <a:effectLst>
                            <a:outerShdw blurRad="38100" dist="38100" dir="2700000" algn="tl">
                              <a:srgbClr val="FFFFFF"/>
                            </a:outerShdw>
                          </a:effectLst>
                          <a:latin typeface="Tahoma" pitchFamily="34" charset="0"/>
                        </a:rPr>
                        <a:t>Plosiv</a:t>
                      </a:r>
                    </a:p>
                  </a:txBody>
                  <a:tcPr anchor="ctr"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blipFill dpi="0" rotWithShape="1">
                      <a:blip r:embed="rId3"/>
                      <a:srcRect/>
                      <a:tile tx="0" ty="0" sx="100000" sy="100000" flip="none" algn="tl"/>
                    </a:blipFill>
                  </a:tcPr>
                </a:tc>
                <a:tc hMerge="1">
                  <a:txBody>
                    <a:bodyPr/>
                    <a:lstStyle/>
                    <a:p>
                      <a:endParaRPr lang="de-DE"/>
                    </a:p>
                  </a:txBody>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SILSophia IPA93" pitchFamily="2" charset="2"/>
                        <a:buNone/>
                        <a:tabLst/>
                      </a:pPr>
                      <a:r>
                        <a:rPr kumimoji="1" lang="de-DE" altLang="de-DE" sz="2400" b="0" i="0" u="none" strike="noStrike" cap="none" normalizeH="0" baseline="0" dirty="0" smtClean="0">
                          <a:ln>
                            <a:noFill/>
                          </a:ln>
                          <a:solidFill>
                            <a:schemeClr val="tx1"/>
                          </a:solidFill>
                          <a:effectLst>
                            <a:outerShdw blurRad="38100" dist="38100" dir="2700000" algn="tl">
                              <a:srgbClr val="C0C0C0"/>
                            </a:outerShdw>
                          </a:effectLst>
                          <a:latin typeface="+mn-lt"/>
                        </a:rPr>
                        <a:t>p    b</a:t>
                      </a:r>
                    </a:p>
                  </a:txBody>
                  <a:tcPr anchor="ct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2400" b="0" i="0" u="none" strike="noStrike" cap="none" normalizeH="0" baseline="0" smtClean="0">
                          <a:ln>
                            <a:noFill/>
                          </a:ln>
                          <a:solidFill>
                            <a:schemeClr val="tx1"/>
                          </a:solidFill>
                          <a:effectLst>
                            <a:outerShdw blurRad="38100" dist="38100" dir="2700000" algn="tl">
                              <a:srgbClr val="C0C0C0"/>
                            </a:outerShdw>
                          </a:effectLst>
                          <a:latin typeface="+mn-lt"/>
                        </a:rPr>
                        <a:t>t     d</a:t>
                      </a:r>
                    </a:p>
                  </a:txBody>
                  <a:tcPr anchor="ct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endParaRPr kumimoji="1" lang="de-DE" altLang="de-DE" sz="2400" b="0" i="0" u="none" strike="noStrike" cap="none" normalizeH="0" baseline="0" smtClean="0">
                        <a:ln>
                          <a:noFill/>
                        </a:ln>
                        <a:solidFill>
                          <a:schemeClr val="tx1"/>
                        </a:solidFill>
                        <a:effectLst>
                          <a:outerShdw blurRad="38100" dist="38100" dir="2700000" algn="tl">
                            <a:srgbClr val="C0C0C0"/>
                          </a:outerShdw>
                        </a:effectLst>
                        <a:latin typeface="+mn-lt"/>
                      </a:endParaRPr>
                    </a:p>
                  </a:txBody>
                  <a:tcPr anchor="ct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endParaRPr kumimoji="1" lang="de-DE" altLang="de-DE" sz="2400" b="0" i="0" u="none" strike="noStrike" cap="none" normalizeH="0" baseline="0" smtClean="0">
                        <a:ln>
                          <a:noFill/>
                        </a:ln>
                        <a:solidFill>
                          <a:schemeClr val="tx1"/>
                        </a:solidFill>
                        <a:effectLst>
                          <a:outerShdw blurRad="38100" dist="38100" dir="2700000" algn="tl">
                            <a:srgbClr val="C0C0C0"/>
                          </a:outerShdw>
                        </a:effectLst>
                        <a:latin typeface="+mn-lt"/>
                      </a:endParaRPr>
                    </a:p>
                  </a:txBody>
                  <a:tcPr anchor="ct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2400" b="0" i="0" u="none" strike="noStrike" cap="none" normalizeH="0" baseline="0" smtClean="0">
                          <a:ln>
                            <a:noFill/>
                          </a:ln>
                          <a:solidFill>
                            <a:schemeClr val="tx1"/>
                          </a:solidFill>
                          <a:effectLst>
                            <a:outerShdw blurRad="38100" dist="38100" dir="2700000" algn="tl">
                              <a:srgbClr val="C0C0C0"/>
                            </a:outerShdw>
                          </a:effectLst>
                          <a:latin typeface="+mn-lt"/>
                        </a:rPr>
                        <a:t>k    g</a:t>
                      </a:r>
                    </a:p>
                  </a:txBody>
                  <a:tcPr anchor="ct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endParaRPr kumimoji="1" lang="de-DE" altLang="de-DE" sz="2400" b="0" i="0" u="none" strike="noStrike" cap="none" normalizeH="0" baseline="0" smtClean="0">
                        <a:ln>
                          <a:noFill/>
                        </a:ln>
                        <a:solidFill>
                          <a:schemeClr val="tx1"/>
                        </a:solidFill>
                        <a:effectLst>
                          <a:outerShdw blurRad="38100" dist="38100" dir="2700000" algn="tl">
                            <a:srgbClr val="C0C0C0"/>
                          </a:outerShdw>
                        </a:effectLst>
                        <a:latin typeface="+mn-lt"/>
                      </a:endParaRPr>
                    </a:p>
                  </a:txBody>
                  <a:tcPr anchor="ct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endParaRPr kumimoji="1" lang="de-DE" altLang="de-DE" sz="2400" b="0" i="0" u="none" strike="noStrike" cap="none" normalizeH="0" baseline="0" smtClean="0">
                        <a:ln>
                          <a:noFill/>
                        </a:ln>
                        <a:solidFill>
                          <a:schemeClr val="tx1"/>
                        </a:solidFill>
                        <a:effectLst>
                          <a:outerShdw blurRad="38100" dist="38100" dir="2700000" algn="tl">
                            <a:srgbClr val="C0C0C0"/>
                          </a:outerShdw>
                        </a:effectLst>
                        <a:latin typeface="+mn-lt"/>
                      </a:endParaRPr>
                    </a:p>
                  </a:txBody>
                  <a:tcPr anchor="ctr"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r>
              <a:tr h="693738">
                <a:tc gridSpan="2">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FFFFFF"/>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FFFFFF"/>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FFFFFF"/>
                            </a:outerShdw>
                          </a:effectLst>
                          <a:latin typeface="Tahoma" pitchFamily="34" charset="0"/>
                        </a:defRPr>
                      </a:lvl3pPr>
                      <a:lvl4pPr algn="l">
                        <a:spcBef>
                          <a:spcPct val="20000"/>
                        </a:spcBef>
                        <a:defRPr kumimoji="1" sz="1400">
                          <a:solidFill>
                            <a:schemeClr val="tx1"/>
                          </a:solidFill>
                          <a:effectLst>
                            <a:outerShdw blurRad="38100" dist="38100" dir="2700000" algn="tl">
                              <a:srgbClr val="FFFFFF"/>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2000" b="0" i="0" u="none" strike="noStrike" cap="none" normalizeH="0" baseline="0" smtClean="0">
                          <a:ln>
                            <a:noFill/>
                          </a:ln>
                          <a:solidFill>
                            <a:schemeClr val="tx1"/>
                          </a:solidFill>
                          <a:effectLst>
                            <a:outerShdw blurRad="38100" dist="38100" dir="2700000" algn="tl">
                              <a:srgbClr val="FFFFFF"/>
                            </a:outerShdw>
                          </a:effectLst>
                          <a:latin typeface="Tahoma" pitchFamily="34" charset="0"/>
                        </a:rPr>
                        <a:t>Affrikata</a:t>
                      </a:r>
                    </a:p>
                  </a:txBody>
                  <a:tcPr anchor="ctr"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blipFill dpi="0" rotWithShape="1">
                      <a:blip r:embed="rId3"/>
                      <a:srcRect/>
                      <a:tile tx="0" ty="0" sx="100000" sy="100000" flip="none" algn="tl"/>
                    </a:blipFill>
                  </a:tcPr>
                </a:tc>
                <a:tc hMerge="1">
                  <a:txBody>
                    <a:bodyPr/>
                    <a:lstStyle/>
                    <a:p>
                      <a:endParaRPr lang="de-DE"/>
                    </a:p>
                  </a:txBody>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2400" b="0" i="0" u="none" strike="noStrike" cap="none" normalizeH="0" baseline="0" dirty="0" err="1" smtClean="0">
                          <a:ln>
                            <a:noFill/>
                          </a:ln>
                          <a:solidFill>
                            <a:schemeClr val="tx1"/>
                          </a:solidFill>
                          <a:effectLst>
                            <a:outerShdw blurRad="38100" dist="38100" dir="2700000" algn="tl">
                              <a:srgbClr val="C0C0C0"/>
                            </a:outerShdw>
                          </a:effectLst>
                          <a:latin typeface="+mn-lt"/>
                        </a:rPr>
                        <a:t>p</a:t>
                      </a:r>
                      <a:r>
                        <a:rPr kumimoji="1" lang="de-DE" altLang="de-DE" sz="2400" b="0" i="0" u="none" strike="noStrike" cap="none" normalizeH="0" baseline="0" dirty="0" err="1" smtClean="0">
                          <a:ln>
                            <a:noFill/>
                          </a:ln>
                          <a:solidFill>
                            <a:schemeClr val="tx1"/>
                          </a:solidFill>
                          <a:effectLst>
                            <a:outerShdw blurRad="38100" dist="38100" dir="2700000" algn="tl">
                              <a:srgbClr val="C0C0C0"/>
                            </a:outerShdw>
                          </a:effectLst>
                          <a:latin typeface="+mn-lt"/>
                          <a:sym typeface="SILSophia IPA93" pitchFamily="2" charset="2"/>
                        </a:rPr>
                        <a:t></a:t>
                      </a:r>
                      <a:r>
                        <a:rPr kumimoji="1" lang="de-DE" altLang="de-DE" sz="2400" b="0" i="0" u="none" strike="noStrike" cap="none" normalizeH="0" baseline="0" dirty="0" err="1" smtClean="0">
                          <a:ln>
                            <a:noFill/>
                          </a:ln>
                          <a:solidFill>
                            <a:schemeClr val="tx1"/>
                          </a:solidFill>
                          <a:effectLst>
                            <a:outerShdw blurRad="38100" dist="38100" dir="2700000" algn="tl">
                              <a:srgbClr val="C0C0C0"/>
                            </a:outerShdw>
                          </a:effectLst>
                          <a:latin typeface="+mn-lt"/>
                        </a:rPr>
                        <a:t>f</a:t>
                      </a:r>
                      <a:endParaRPr kumimoji="1" lang="de-DE" altLang="de-DE" sz="2400" b="0" i="0" u="none" strike="noStrike" cap="none" normalizeH="0" baseline="0" dirty="0" smtClean="0">
                        <a:ln>
                          <a:noFill/>
                        </a:ln>
                        <a:solidFill>
                          <a:schemeClr val="tx1"/>
                        </a:solidFill>
                        <a:effectLst>
                          <a:outerShdw blurRad="38100" dist="38100" dir="2700000" algn="tl">
                            <a:srgbClr val="C0C0C0"/>
                          </a:outerShdw>
                        </a:effectLst>
                        <a:latin typeface="+mn-lt"/>
                        <a:sym typeface="SILSophia IPA93" pitchFamily="2" charset="2"/>
                      </a:endParaRPr>
                    </a:p>
                  </a:txBody>
                  <a:tcPr anchor="ct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2400" b="0" i="0" u="none" strike="noStrike" cap="none" normalizeH="0" baseline="0" dirty="0" err="1" smtClean="0">
                          <a:ln>
                            <a:noFill/>
                          </a:ln>
                          <a:solidFill>
                            <a:schemeClr val="tx1"/>
                          </a:solidFill>
                          <a:effectLst>
                            <a:outerShdw blurRad="38100" dist="38100" dir="2700000" algn="tl">
                              <a:srgbClr val="C0C0C0"/>
                            </a:outerShdw>
                          </a:effectLst>
                          <a:latin typeface="+mn-lt"/>
                        </a:rPr>
                        <a:t>t</a:t>
                      </a:r>
                      <a:r>
                        <a:rPr kumimoji="1" lang="de-DE" altLang="de-DE" sz="2400" b="0" i="0" u="none" strike="noStrike" cap="none" normalizeH="0" baseline="0" dirty="0" err="1" smtClean="0">
                          <a:ln>
                            <a:noFill/>
                          </a:ln>
                          <a:solidFill>
                            <a:schemeClr val="tx1"/>
                          </a:solidFill>
                          <a:effectLst>
                            <a:outerShdw blurRad="38100" dist="38100" dir="2700000" algn="tl">
                              <a:srgbClr val="C0C0C0"/>
                            </a:outerShdw>
                          </a:effectLst>
                          <a:latin typeface="+mn-lt"/>
                          <a:sym typeface="SILSophia IPA93" pitchFamily="2" charset="2"/>
                        </a:rPr>
                        <a:t></a:t>
                      </a:r>
                      <a:r>
                        <a:rPr kumimoji="1" lang="de-DE" altLang="de-DE" sz="2400" b="0" i="0" u="none" strike="noStrike" cap="none" normalizeH="0" baseline="0" dirty="0" err="1" smtClean="0">
                          <a:ln>
                            <a:noFill/>
                          </a:ln>
                          <a:solidFill>
                            <a:schemeClr val="tx1"/>
                          </a:solidFill>
                          <a:effectLst>
                            <a:outerShdw blurRad="38100" dist="38100" dir="2700000" algn="tl">
                              <a:srgbClr val="C0C0C0"/>
                            </a:outerShdw>
                          </a:effectLst>
                          <a:latin typeface="+mn-lt"/>
                        </a:rPr>
                        <a:t>s</a:t>
                      </a:r>
                      <a:endParaRPr kumimoji="1" lang="de-DE" altLang="de-DE" sz="2400" b="0" i="0" u="none" strike="noStrike" cap="none" normalizeH="0" baseline="0" dirty="0" smtClean="0">
                        <a:ln>
                          <a:noFill/>
                        </a:ln>
                        <a:solidFill>
                          <a:schemeClr val="tx1"/>
                        </a:solidFill>
                        <a:effectLst>
                          <a:outerShdw blurRad="38100" dist="38100" dir="2700000" algn="tl">
                            <a:srgbClr val="C0C0C0"/>
                          </a:outerShdw>
                        </a:effectLst>
                        <a:latin typeface="+mn-lt"/>
                      </a:endParaRPr>
                    </a:p>
                  </a:txBody>
                  <a:tcPr anchor="ct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2400" b="0" i="0" u="none" strike="noStrike" cap="none" normalizeH="0" baseline="0" dirty="0" err="1" smtClean="0">
                          <a:ln>
                            <a:noFill/>
                          </a:ln>
                          <a:solidFill>
                            <a:schemeClr val="tx1"/>
                          </a:solidFill>
                          <a:effectLst>
                            <a:outerShdw blurRad="38100" dist="38100" dir="2700000" algn="tl">
                              <a:srgbClr val="C0C0C0"/>
                            </a:outerShdw>
                          </a:effectLst>
                          <a:latin typeface="+mn-lt"/>
                        </a:rPr>
                        <a:t>t</a:t>
                      </a:r>
                      <a:r>
                        <a:rPr kumimoji="1" lang="de-DE" altLang="de-DE" sz="2400" b="0" i="0" u="none" strike="noStrike" cap="none" normalizeH="0" baseline="0" dirty="0" err="1" smtClean="0">
                          <a:ln>
                            <a:noFill/>
                          </a:ln>
                          <a:solidFill>
                            <a:schemeClr val="tx1"/>
                          </a:solidFill>
                          <a:effectLst>
                            <a:outerShdw blurRad="38100" dist="38100" dir="2700000" algn="tl">
                              <a:srgbClr val="C0C0C0"/>
                            </a:outerShdw>
                          </a:effectLst>
                          <a:latin typeface="+mn-lt"/>
                          <a:sym typeface="SILSophia IPA93" pitchFamily="2" charset="2"/>
                        </a:rPr>
                        <a:t></a:t>
                      </a:r>
                      <a:r>
                        <a:rPr kumimoji="1" lang="de-DE" altLang="de-DE" sz="2400" b="0" i="0" u="none" strike="noStrike" cap="none" normalizeH="0" baseline="0" dirty="0" err="1" smtClean="0">
                          <a:ln>
                            <a:noFill/>
                          </a:ln>
                          <a:solidFill>
                            <a:schemeClr val="tx1"/>
                          </a:solidFill>
                          <a:effectLst>
                            <a:outerShdw blurRad="38100" dist="38100" dir="2700000" algn="tl">
                              <a:srgbClr val="C0C0C0"/>
                            </a:outerShdw>
                          </a:effectLst>
                          <a:latin typeface="+mn-lt"/>
                        </a:rPr>
                        <a:t>ʃ</a:t>
                      </a:r>
                      <a:r>
                        <a:rPr kumimoji="1" lang="de-DE" altLang="de-DE" sz="2400" b="0" i="0" u="none" strike="noStrike" cap="none" normalizeH="0" baseline="0" dirty="0" smtClean="0">
                          <a:ln>
                            <a:noFill/>
                          </a:ln>
                          <a:solidFill>
                            <a:schemeClr val="tx1"/>
                          </a:solidFill>
                          <a:effectLst>
                            <a:outerShdw blurRad="38100" dist="38100" dir="2700000" algn="tl">
                              <a:srgbClr val="C0C0C0"/>
                            </a:outerShdw>
                          </a:effectLst>
                          <a:latin typeface="+mn-lt"/>
                        </a:rPr>
                        <a:t>  </a:t>
                      </a:r>
                      <a:r>
                        <a:rPr kumimoji="1" lang="de-DE" altLang="de-DE" sz="2400" b="0" i="0" u="none" strike="noStrike" cap="none" normalizeH="0" baseline="0" dirty="0" err="1" smtClean="0">
                          <a:ln>
                            <a:noFill/>
                          </a:ln>
                          <a:solidFill>
                            <a:schemeClr val="tx1"/>
                          </a:solidFill>
                          <a:effectLst>
                            <a:outerShdw blurRad="38100" dist="38100" dir="2700000" algn="tl">
                              <a:srgbClr val="C0C0C0"/>
                            </a:outerShdw>
                          </a:effectLst>
                          <a:latin typeface="+mn-lt"/>
                        </a:rPr>
                        <a:t>d</a:t>
                      </a:r>
                      <a:r>
                        <a:rPr kumimoji="1" lang="de-DE" altLang="de-DE" sz="2400" b="0" i="0" u="none" strike="noStrike" cap="none" normalizeH="0" baseline="0" dirty="0" err="1" smtClean="0">
                          <a:ln>
                            <a:noFill/>
                          </a:ln>
                          <a:solidFill>
                            <a:schemeClr val="tx1"/>
                          </a:solidFill>
                          <a:effectLst>
                            <a:outerShdw blurRad="38100" dist="38100" dir="2700000" algn="tl">
                              <a:srgbClr val="C0C0C0"/>
                            </a:outerShdw>
                          </a:effectLst>
                          <a:latin typeface="+mn-lt"/>
                          <a:sym typeface="SILSophia IPA93" pitchFamily="2" charset="2"/>
                        </a:rPr>
                        <a:t>ʒ</a:t>
                      </a:r>
                      <a:endParaRPr kumimoji="1" lang="de-DE" altLang="de-DE" sz="2400" b="0" i="0" u="none" strike="noStrike" cap="none" normalizeH="0" baseline="0" dirty="0" smtClean="0">
                        <a:ln>
                          <a:noFill/>
                        </a:ln>
                        <a:solidFill>
                          <a:schemeClr val="tx1"/>
                        </a:solidFill>
                        <a:effectLst>
                          <a:outerShdw blurRad="38100" dist="38100" dir="2700000" algn="tl">
                            <a:srgbClr val="C0C0C0"/>
                          </a:outerShdw>
                        </a:effectLst>
                        <a:latin typeface="+mn-lt"/>
                      </a:endParaRPr>
                    </a:p>
                  </a:txBody>
                  <a:tcPr anchor="ct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endParaRPr kumimoji="1" lang="de-DE" altLang="de-DE" sz="2400" b="0" i="0" u="none" strike="noStrike" cap="none" normalizeH="0" baseline="0" smtClean="0">
                        <a:ln>
                          <a:noFill/>
                        </a:ln>
                        <a:solidFill>
                          <a:schemeClr val="tx1"/>
                        </a:solidFill>
                        <a:effectLst>
                          <a:outerShdw blurRad="38100" dist="38100" dir="2700000" algn="tl">
                            <a:srgbClr val="C0C0C0"/>
                          </a:outerShdw>
                        </a:effectLst>
                        <a:latin typeface="+mn-lt"/>
                      </a:endParaRPr>
                    </a:p>
                  </a:txBody>
                  <a:tcPr anchor="ct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endParaRPr kumimoji="1" lang="de-DE" altLang="de-DE" sz="2400" b="0" i="0" u="none" strike="noStrike" cap="none" normalizeH="0" baseline="0" smtClean="0">
                        <a:ln>
                          <a:noFill/>
                        </a:ln>
                        <a:solidFill>
                          <a:schemeClr val="tx1"/>
                        </a:solidFill>
                        <a:effectLst>
                          <a:outerShdw blurRad="38100" dist="38100" dir="2700000" algn="tl">
                            <a:srgbClr val="C0C0C0"/>
                          </a:outerShdw>
                        </a:effectLst>
                        <a:latin typeface="+mn-lt"/>
                      </a:endParaRPr>
                    </a:p>
                  </a:txBody>
                  <a:tcPr anchor="ct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endParaRPr kumimoji="1" lang="de-DE" altLang="de-DE" sz="2400" b="0" i="0" u="none" strike="noStrike" cap="none" normalizeH="0" baseline="0" smtClean="0">
                        <a:ln>
                          <a:noFill/>
                        </a:ln>
                        <a:solidFill>
                          <a:schemeClr val="tx1"/>
                        </a:solidFill>
                        <a:effectLst>
                          <a:outerShdw blurRad="38100" dist="38100" dir="2700000" algn="tl">
                            <a:srgbClr val="C0C0C0"/>
                          </a:outerShdw>
                        </a:effectLst>
                        <a:latin typeface="+mn-lt"/>
                      </a:endParaRPr>
                    </a:p>
                  </a:txBody>
                  <a:tcPr anchor="ct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endParaRPr kumimoji="1" lang="de-DE" altLang="de-DE" sz="2400" b="0" i="0" u="none" strike="noStrike" cap="none" normalizeH="0" baseline="0" smtClean="0">
                        <a:ln>
                          <a:noFill/>
                        </a:ln>
                        <a:solidFill>
                          <a:schemeClr val="tx1"/>
                        </a:solidFill>
                        <a:effectLst>
                          <a:outerShdw blurRad="38100" dist="38100" dir="2700000" algn="tl">
                            <a:srgbClr val="C0C0C0"/>
                          </a:outerShdw>
                        </a:effectLst>
                        <a:latin typeface="+mn-lt"/>
                      </a:endParaRPr>
                    </a:p>
                  </a:txBody>
                  <a:tcPr anchor="ctr"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r>
              <a:tr h="692150">
                <a:tc gridSpan="2">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FFFFFF"/>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FFFFFF"/>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FFFFFF"/>
                            </a:outerShdw>
                          </a:effectLst>
                          <a:latin typeface="Tahoma" pitchFamily="34" charset="0"/>
                        </a:defRPr>
                      </a:lvl3pPr>
                      <a:lvl4pPr algn="l">
                        <a:spcBef>
                          <a:spcPct val="20000"/>
                        </a:spcBef>
                        <a:defRPr kumimoji="1" sz="1400">
                          <a:solidFill>
                            <a:schemeClr val="tx1"/>
                          </a:solidFill>
                          <a:effectLst>
                            <a:outerShdw blurRad="38100" dist="38100" dir="2700000" algn="tl">
                              <a:srgbClr val="FFFFFF"/>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2000" b="0" i="0" u="none" strike="noStrike" cap="none" normalizeH="0" baseline="0" smtClean="0">
                          <a:ln>
                            <a:noFill/>
                          </a:ln>
                          <a:solidFill>
                            <a:schemeClr val="tx1"/>
                          </a:solidFill>
                          <a:effectLst>
                            <a:outerShdw blurRad="38100" dist="38100" dir="2700000" algn="tl">
                              <a:srgbClr val="FFFFFF"/>
                            </a:outerShdw>
                          </a:effectLst>
                          <a:latin typeface="Tahoma" pitchFamily="34" charset="0"/>
                        </a:rPr>
                        <a:t>Frikativ</a:t>
                      </a:r>
                    </a:p>
                  </a:txBody>
                  <a:tcPr anchor="ctr"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blipFill dpi="0" rotWithShape="1">
                      <a:blip r:embed="rId3"/>
                      <a:srcRect/>
                      <a:tile tx="0" ty="0" sx="100000" sy="100000" flip="none" algn="tl"/>
                    </a:blipFill>
                  </a:tcPr>
                </a:tc>
                <a:tc hMerge="1">
                  <a:txBody>
                    <a:bodyPr/>
                    <a:lstStyle/>
                    <a:p>
                      <a:endParaRPr lang="de-DE"/>
                    </a:p>
                  </a:txBody>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2400" b="0" i="0" u="none" strike="noStrike" cap="none" normalizeH="0" baseline="0" smtClean="0">
                          <a:ln>
                            <a:noFill/>
                          </a:ln>
                          <a:solidFill>
                            <a:schemeClr val="tx1"/>
                          </a:solidFill>
                          <a:effectLst>
                            <a:outerShdw blurRad="38100" dist="38100" dir="2700000" algn="tl">
                              <a:srgbClr val="C0C0C0"/>
                            </a:outerShdw>
                          </a:effectLst>
                          <a:latin typeface="+mn-lt"/>
                        </a:rPr>
                        <a:t>f     v</a:t>
                      </a:r>
                    </a:p>
                  </a:txBody>
                  <a:tcPr anchor="ct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2400" b="0" i="0" u="none" strike="noStrike" cap="none" normalizeH="0" baseline="0" dirty="0" smtClean="0">
                          <a:ln>
                            <a:noFill/>
                          </a:ln>
                          <a:solidFill>
                            <a:schemeClr val="tx1"/>
                          </a:solidFill>
                          <a:effectLst>
                            <a:outerShdw blurRad="38100" dist="38100" dir="2700000" algn="tl">
                              <a:srgbClr val="C0C0C0"/>
                            </a:outerShdw>
                          </a:effectLst>
                          <a:latin typeface="+mn-lt"/>
                        </a:rPr>
                        <a:t>s     z   </a:t>
                      </a:r>
                    </a:p>
                  </a:txBody>
                  <a:tcPr anchor="ct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SILSophia IPA93" pitchFamily="2" charset="2"/>
                        <a:buNone/>
                        <a:tabLst/>
                      </a:pPr>
                      <a:r>
                        <a:rPr kumimoji="1" lang="de-DE" altLang="de-DE" sz="2400" b="0" i="0" u="none" strike="noStrike" cap="none" normalizeH="0" baseline="0" dirty="0" smtClean="0">
                          <a:ln>
                            <a:noFill/>
                          </a:ln>
                          <a:solidFill>
                            <a:schemeClr val="tx1"/>
                          </a:solidFill>
                          <a:effectLst>
                            <a:outerShdw blurRad="38100" dist="38100" dir="2700000" algn="tl">
                              <a:srgbClr val="C0C0C0"/>
                            </a:outerShdw>
                          </a:effectLst>
                          <a:latin typeface="+mn-lt"/>
                        </a:rPr>
                        <a:t>ʃ    ʒ</a:t>
                      </a:r>
                    </a:p>
                  </a:txBody>
                  <a:tcPr anchor="ct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SILSophia IPA93" pitchFamily="2" charset="2"/>
                        <a:buNone/>
                        <a:tabLst/>
                      </a:pPr>
                      <a:r>
                        <a:rPr kumimoji="1" lang="de-DE" altLang="de-DE" sz="2400" b="0" i="0" u="none" strike="noStrike" cap="none" normalizeH="0" baseline="0" dirty="0" smtClean="0">
                          <a:ln>
                            <a:noFill/>
                          </a:ln>
                          <a:solidFill>
                            <a:schemeClr val="tx1"/>
                          </a:solidFill>
                          <a:effectLst>
                            <a:outerShdw blurRad="38100" dist="38100" dir="2700000" algn="tl">
                              <a:srgbClr val="C0C0C0"/>
                            </a:outerShdw>
                          </a:effectLst>
                          <a:latin typeface="+mn-lt"/>
                        </a:rPr>
                        <a:t>ç    ʝ</a:t>
                      </a:r>
                    </a:p>
                  </a:txBody>
                  <a:tcPr anchor="ct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2400" b="0" i="0" u="none" strike="noStrike" cap="none" normalizeH="0" baseline="0" smtClean="0">
                          <a:ln>
                            <a:noFill/>
                          </a:ln>
                          <a:solidFill>
                            <a:schemeClr val="tx1"/>
                          </a:solidFill>
                          <a:effectLst>
                            <a:outerShdw blurRad="38100" dist="38100" dir="2700000" algn="tl">
                              <a:srgbClr val="C0C0C0"/>
                            </a:outerShdw>
                          </a:effectLst>
                          <a:latin typeface="+mn-lt"/>
                        </a:rPr>
                        <a:t>x    </a:t>
                      </a:r>
                    </a:p>
                  </a:txBody>
                  <a:tcPr anchor="ct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2400" b="0" i="0" u="none" strike="noStrike" cap="none" normalizeH="0" baseline="0" dirty="0" smtClean="0">
                          <a:ln>
                            <a:noFill/>
                          </a:ln>
                          <a:solidFill>
                            <a:schemeClr val="tx1"/>
                          </a:solidFill>
                          <a:effectLst>
                            <a:outerShdw blurRad="38100" dist="38100" dir="2700000" algn="tl">
                              <a:srgbClr val="C0C0C0"/>
                            </a:outerShdw>
                          </a:effectLst>
                          <a:latin typeface="+mn-lt"/>
                        </a:rPr>
                        <a:t>χ</a:t>
                      </a:r>
                    </a:p>
                  </a:txBody>
                  <a:tcPr anchor="ct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2400" b="0" i="0" u="none" strike="noStrike" cap="none" normalizeH="0" baseline="0" smtClean="0">
                          <a:ln>
                            <a:noFill/>
                          </a:ln>
                          <a:solidFill>
                            <a:schemeClr val="tx1"/>
                          </a:solidFill>
                          <a:effectLst>
                            <a:outerShdw blurRad="38100" dist="38100" dir="2700000" algn="tl">
                              <a:srgbClr val="C0C0C0"/>
                            </a:outerShdw>
                          </a:effectLst>
                          <a:latin typeface="+mn-lt"/>
                        </a:rPr>
                        <a:t>h</a:t>
                      </a:r>
                    </a:p>
                  </a:txBody>
                  <a:tcPr anchor="ctr"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r>
              <a:tr h="693738">
                <a:tc gridSpan="2">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FFFFFF"/>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FFFFFF"/>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FFFFFF"/>
                            </a:outerShdw>
                          </a:effectLst>
                          <a:latin typeface="Tahoma" pitchFamily="34" charset="0"/>
                        </a:defRPr>
                      </a:lvl3pPr>
                      <a:lvl4pPr algn="l">
                        <a:spcBef>
                          <a:spcPct val="20000"/>
                        </a:spcBef>
                        <a:defRPr kumimoji="1" sz="1400">
                          <a:solidFill>
                            <a:schemeClr val="tx1"/>
                          </a:solidFill>
                          <a:effectLst>
                            <a:outerShdw blurRad="38100" dist="38100" dir="2700000" algn="tl">
                              <a:srgbClr val="FFFFFF"/>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2000" b="0" i="0" u="none" strike="noStrike" cap="none" normalizeH="0" baseline="0" smtClean="0">
                          <a:ln>
                            <a:noFill/>
                          </a:ln>
                          <a:solidFill>
                            <a:schemeClr val="tx1"/>
                          </a:solidFill>
                          <a:effectLst>
                            <a:outerShdw blurRad="38100" dist="38100" dir="2700000" algn="tl">
                              <a:srgbClr val="FFFFFF"/>
                            </a:outerShdw>
                          </a:effectLst>
                          <a:latin typeface="Tahoma" pitchFamily="34" charset="0"/>
                        </a:rPr>
                        <a:t>Nasal</a:t>
                      </a:r>
                    </a:p>
                  </a:txBody>
                  <a:tcPr anchor="ctr"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blipFill dpi="0" rotWithShape="1">
                      <a:blip r:embed="rId3"/>
                      <a:srcRect/>
                      <a:tile tx="0" ty="0" sx="100000" sy="100000" flip="none" algn="tl"/>
                    </a:blipFill>
                  </a:tcPr>
                </a:tc>
                <a:tc hMerge="1">
                  <a:txBody>
                    <a:bodyPr/>
                    <a:lstStyle/>
                    <a:p>
                      <a:endParaRPr lang="de-DE"/>
                    </a:p>
                  </a:txBody>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2400" b="0" i="0" u="none" strike="noStrike" cap="none" normalizeH="0" baseline="0" smtClean="0">
                          <a:ln>
                            <a:noFill/>
                          </a:ln>
                          <a:solidFill>
                            <a:schemeClr val="tx1"/>
                          </a:solidFill>
                          <a:effectLst>
                            <a:outerShdw blurRad="38100" dist="38100" dir="2700000" algn="tl">
                              <a:srgbClr val="C0C0C0"/>
                            </a:outerShdw>
                          </a:effectLst>
                          <a:latin typeface="+mn-lt"/>
                        </a:rPr>
                        <a:t>m</a:t>
                      </a:r>
                    </a:p>
                  </a:txBody>
                  <a:tcPr anchor="ct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2400" b="0" i="0" u="none" strike="noStrike" cap="none" normalizeH="0" baseline="0" smtClean="0">
                          <a:ln>
                            <a:noFill/>
                          </a:ln>
                          <a:solidFill>
                            <a:schemeClr val="tx1"/>
                          </a:solidFill>
                          <a:effectLst>
                            <a:outerShdw blurRad="38100" dist="38100" dir="2700000" algn="tl">
                              <a:srgbClr val="C0C0C0"/>
                            </a:outerShdw>
                          </a:effectLst>
                          <a:latin typeface="+mn-lt"/>
                        </a:rPr>
                        <a:t>n</a:t>
                      </a:r>
                    </a:p>
                  </a:txBody>
                  <a:tcPr anchor="ct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endParaRPr kumimoji="1" lang="de-DE" altLang="de-DE" sz="2400" b="0" i="0" u="none" strike="noStrike" cap="none" normalizeH="0" baseline="0" smtClean="0">
                        <a:ln>
                          <a:noFill/>
                        </a:ln>
                        <a:solidFill>
                          <a:schemeClr val="tx1"/>
                        </a:solidFill>
                        <a:effectLst>
                          <a:outerShdw blurRad="38100" dist="38100" dir="2700000" algn="tl">
                            <a:srgbClr val="C0C0C0"/>
                          </a:outerShdw>
                        </a:effectLst>
                        <a:latin typeface="+mn-lt"/>
                      </a:endParaRPr>
                    </a:p>
                  </a:txBody>
                  <a:tcPr anchor="ct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endParaRPr kumimoji="1" lang="de-DE" altLang="de-DE" sz="2400" b="0" i="0" u="none" strike="noStrike" cap="none" normalizeH="0" baseline="0" dirty="0" smtClean="0">
                        <a:ln>
                          <a:noFill/>
                        </a:ln>
                        <a:solidFill>
                          <a:schemeClr val="tx1"/>
                        </a:solidFill>
                        <a:effectLst>
                          <a:outerShdw blurRad="38100" dist="38100" dir="2700000" algn="tl">
                            <a:srgbClr val="C0C0C0"/>
                          </a:outerShdw>
                        </a:effectLst>
                        <a:latin typeface="+mn-lt"/>
                      </a:endParaRPr>
                    </a:p>
                  </a:txBody>
                  <a:tcPr anchor="ct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2400" b="0" i="0" u="none" strike="noStrike" cap="none" normalizeH="0" baseline="0" dirty="0" smtClean="0">
                          <a:ln>
                            <a:noFill/>
                          </a:ln>
                          <a:solidFill>
                            <a:schemeClr val="tx1"/>
                          </a:solidFill>
                          <a:effectLst>
                            <a:outerShdw blurRad="38100" dist="38100" dir="2700000" algn="tl">
                              <a:srgbClr val="C0C0C0"/>
                            </a:outerShdw>
                          </a:effectLst>
                          <a:latin typeface="+mn-lt"/>
                        </a:rPr>
                        <a:t>ŋ</a:t>
                      </a:r>
                    </a:p>
                  </a:txBody>
                  <a:tcPr anchor="ct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endParaRPr kumimoji="1" lang="de-DE" altLang="de-DE" sz="2400" b="0" i="0" u="none" strike="noStrike" cap="none" normalizeH="0" baseline="0" smtClean="0">
                        <a:ln>
                          <a:noFill/>
                        </a:ln>
                        <a:solidFill>
                          <a:schemeClr val="tx1"/>
                        </a:solidFill>
                        <a:effectLst>
                          <a:outerShdw blurRad="38100" dist="38100" dir="2700000" algn="tl">
                            <a:srgbClr val="C0C0C0"/>
                          </a:outerShdw>
                        </a:effectLst>
                        <a:latin typeface="+mn-lt"/>
                      </a:endParaRPr>
                    </a:p>
                  </a:txBody>
                  <a:tcPr anchor="ct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endParaRPr kumimoji="1" lang="de-DE" altLang="de-DE" sz="2400" b="0" i="0" u="none" strike="noStrike" cap="none" normalizeH="0" baseline="0" smtClean="0">
                        <a:ln>
                          <a:noFill/>
                        </a:ln>
                        <a:solidFill>
                          <a:schemeClr val="tx1"/>
                        </a:solidFill>
                        <a:effectLst>
                          <a:outerShdw blurRad="38100" dist="38100" dir="2700000" algn="tl">
                            <a:srgbClr val="C0C0C0"/>
                          </a:outerShdw>
                        </a:effectLst>
                        <a:latin typeface="+mn-lt"/>
                      </a:endParaRPr>
                    </a:p>
                  </a:txBody>
                  <a:tcPr anchor="ctr"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r>
              <a:tr h="692150">
                <a:tc gridSpan="2">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FFFFFF"/>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FFFFFF"/>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FFFFFF"/>
                            </a:outerShdw>
                          </a:effectLst>
                          <a:latin typeface="Tahoma" pitchFamily="34" charset="0"/>
                        </a:defRPr>
                      </a:lvl3pPr>
                      <a:lvl4pPr algn="l">
                        <a:spcBef>
                          <a:spcPct val="20000"/>
                        </a:spcBef>
                        <a:defRPr kumimoji="1" sz="1400">
                          <a:solidFill>
                            <a:schemeClr val="tx1"/>
                          </a:solidFill>
                          <a:effectLst>
                            <a:outerShdw blurRad="38100" dist="38100" dir="2700000" algn="tl">
                              <a:srgbClr val="FFFFFF"/>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2000" b="0" i="0" u="none" strike="noStrike" cap="none" normalizeH="0" baseline="0" smtClean="0">
                          <a:ln>
                            <a:noFill/>
                          </a:ln>
                          <a:solidFill>
                            <a:schemeClr val="tx1"/>
                          </a:solidFill>
                          <a:effectLst>
                            <a:outerShdw blurRad="38100" dist="38100" dir="2700000" algn="tl">
                              <a:srgbClr val="FFFFFF"/>
                            </a:outerShdw>
                          </a:effectLst>
                          <a:latin typeface="Tahoma" pitchFamily="34" charset="0"/>
                        </a:rPr>
                        <a:t>Lateral</a:t>
                      </a:r>
                    </a:p>
                  </a:txBody>
                  <a:tcPr anchor="ctr"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blipFill dpi="0" rotWithShape="1">
                      <a:blip r:embed="rId3"/>
                      <a:srcRect/>
                      <a:tile tx="0" ty="0" sx="100000" sy="100000" flip="none" algn="tl"/>
                    </a:blipFill>
                  </a:tcPr>
                </a:tc>
                <a:tc hMerge="1">
                  <a:txBody>
                    <a:bodyPr/>
                    <a:lstStyle/>
                    <a:p>
                      <a:endParaRPr lang="de-DE"/>
                    </a:p>
                  </a:txBody>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endParaRPr kumimoji="1" lang="de-DE" altLang="de-DE" sz="2400" b="0" i="0" u="none" strike="noStrike" cap="none" normalizeH="0" baseline="0" smtClean="0">
                        <a:ln>
                          <a:noFill/>
                        </a:ln>
                        <a:solidFill>
                          <a:schemeClr val="tx1"/>
                        </a:solidFill>
                        <a:effectLst>
                          <a:outerShdw blurRad="38100" dist="38100" dir="2700000" algn="tl">
                            <a:srgbClr val="C0C0C0"/>
                          </a:outerShdw>
                        </a:effectLst>
                        <a:latin typeface="+mn-lt"/>
                      </a:endParaRPr>
                    </a:p>
                  </a:txBody>
                  <a:tcPr anchor="ct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2400" b="0" i="0" u="none" strike="noStrike" cap="none" normalizeH="0" baseline="0" smtClean="0">
                          <a:ln>
                            <a:noFill/>
                          </a:ln>
                          <a:solidFill>
                            <a:schemeClr val="tx1"/>
                          </a:solidFill>
                          <a:effectLst>
                            <a:outerShdw blurRad="38100" dist="38100" dir="2700000" algn="tl">
                              <a:srgbClr val="C0C0C0"/>
                            </a:outerShdw>
                          </a:effectLst>
                          <a:latin typeface="+mn-lt"/>
                        </a:rPr>
                        <a:t>l</a:t>
                      </a:r>
                    </a:p>
                  </a:txBody>
                  <a:tcPr anchor="ct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endParaRPr kumimoji="1" lang="de-DE" altLang="de-DE" sz="2400" b="0" i="0" u="none" strike="noStrike" cap="none" normalizeH="0" baseline="0" smtClean="0">
                        <a:ln>
                          <a:noFill/>
                        </a:ln>
                        <a:solidFill>
                          <a:schemeClr val="tx1"/>
                        </a:solidFill>
                        <a:effectLst>
                          <a:outerShdw blurRad="38100" dist="38100" dir="2700000" algn="tl">
                            <a:srgbClr val="C0C0C0"/>
                          </a:outerShdw>
                        </a:effectLst>
                        <a:latin typeface="+mn-lt"/>
                      </a:endParaRPr>
                    </a:p>
                  </a:txBody>
                  <a:tcPr anchor="ct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endParaRPr kumimoji="1" lang="de-DE" altLang="de-DE" sz="2400" b="0" i="0" u="none" strike="noStrike" cap="none" normalizeH="0" baseline="0" dirty="0" smtClean="0">
                        <a:ln>
                          <a:noFill/>
                        </a:ln>
                        <a:solidFill>
                          <a:schemeClr val="tx1"/>
                        </a:solidFill>
                        <a:effectLst>
                          <a:outerShdw blurRad="38100" dist="38100" dir="2700000" algn="tl">
                            <a:srgbClr val="C0C0C0"/>
                          </a:outerShdw>
                        </a:effectLst>
                        <a:latin typeface="+mn-lt"/>
                      </a:endParaRPr>
                    </a:p>
                  </a:txBody>
                  <a:tcPr anchor="ct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endParaRPr kumimoji="1" lang="de-DE" altLang="de-DE" sz="2400" b="0" i="0" u="none" strike="noStrike" cap="none" normalizeH="0" baseline="0" dirty="0" smtClean="0">
                        <a:ln>
                          <a:noFill/>
                        </a:ln>
                        <a:solidFill>
                          <a:schemeClr val="tx1"/>
                        </a:solidFill>
                        <a:effectLst>
                          <a:outerShdw blurRad="38100" dist="38100" dir="2700000" algn="tl">
                            <a:srgbClr val="C0C0C0"/>
                          </a:outerShdw>
                        </a:effectLst>
                        <a:latin typeface="+mn-lt"/>
                      </a:endParaRPr>
                    </a:p>
                  </a:txBody>
                  <a:tcPr anchor="ct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endParaRPr kumimoji="1" lang="de-DE" altLang="de-DE" sz="2400" b="0" i="0" u="none" strike="noStrike" cap="none" normalizeH="0" baseline="0" dirty="0" smtClean="0">
                        <a:ln>
                          <a:noFill/>
                        </a:ln>
                        <a:solidFill>
                          <a:schemeClr val="tx1"/>
                        </a:solidFill>
                        <a:effectLst>
                          <a:outerShdw blurRad="38100" dist="38100" dir="2700000" algn="tl">
                            <a:srgbClr val="C0C0C0"/>
                          </a:outerShdw>
                        </a:effectLst>
                        <a:latin typeface="+mn-lt"/>
                      </a:endParaRPr>
                    </a:p>
                  </a:txBody>
                  <a:tcPr anchor="ct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endParaRPr kumimoji="1" lang="de-DE" altLang="de-DE" sz="2400" b="0" i="0" u="none" strike="noStrike" cap="none" normalizeH="0" baseline="0" smtClean="0">
                        <a:ln>
                          <a:noFill/>
                        </a:ln>
                        <a:solidFill>
                          <a:schemeClr val="tx1"/>
                        </a:solidFill>
                        <a:effectLst>
                          <a:outerShdw blurRad="38100" dist="38100" dir="2700000" algn="tl">
                            <a:srgbClr val="C0C0C0"/>
                          </a:outerShdw>
                        </a:effectLst>
                        <a:latin typeface="+mn-lt"/>
                      </a:endParaRPr>
                    </a:p>
                  </a:txBody>
                  <a:tcPr anchor="ctr"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r>
              <a:tr h="693738">
                <a:tc gridSpan="2">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FFFFFF"/>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FFFFFF"/>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FFFFFF"/>
                            </a:outerShdw>
                          </a:effectLst>
                          <a:latin typeface="Tahoma" pitchFamily="34" charset="0"/>
                        </a:defRPr>
                      </a:lvl3pPr>
                      <a:lvl4pPr algn="l">
                        <a:spcBef>
                          <a:spcPct val="20000"/>
                        </a:spcBef>
                        <a:defRPr kumimoji="1" sz="1400">
                          <a:solidFill>
                            <a:schemeClr val="tx1"/>
                          </a:solidFill>
                          <a:effectLst>
                            <a:outerShdw blurRad="38100" dist="38100" dir="2700000" algn="tl">
                              <a:srgbClr val="FFFFFF"/>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2000" b="0" i="0" u="none" strike="noStrike" cap="none" normalizeH="0" baseline="0" smtClean="0">
                          <a:ln>
                            <a:noFill/>
                          </a:ln>
                          <a:solidFill>
                            <a:schemeClr val="tx1"/>
                          </a:solidFill>
                          <a:effectLst>
                            <a:outerShdw blurRad="38100" dist="38100" dir="2700000" algn="tl">
                              <a:srgbClr val="FFFFFF"/>
                            </a:outerShdw>
                          </a:effectLst>
                          <a:latin typeface="Tahoma" pitchFamily="34" charset="0"/>
                        </a:rPr>
                        <a:t>Vibrant</a:t>
                      </a:r>
                    </a:p>
                  </a:txBody>
                  <a:tcPr anchor="ctr"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blipFill dpi="0" rotWithShape="1">
                      <a:blip r:embed="rId3"/>
                      <a:srcRect/>
                      <a:tile tx="0" ty="0" sx="100000" sy="100000" flip="none" algn="tl"/>
                    </a:blipFill>
                  </a:tcPr>
                </a:tc>
                <a:tc hMerge="1">
                  <a:txBody>
                    <a:bodyPr/>
                    <a:lstStyle/>
                    <a:p>
                      <a:endParaRPr lang="de-DE"/>
                    </a:p>
                  </a:txBody>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endParaRPr kumimoji="1" lang="de-DE" altLang="de-DE" sz="2400" b="0" i="0" u="none" strike="noStrike" cap="none" normalizeH="0" baseline="0" smtClean="0">
                        <a:ln>
                          <a:noFill/>
                        </a:ln>
                        <a:solidFill>
                          <a:schemeClr val="tx1"/>
                        </a:solidFill>
                        <a:effectLst>
                          <a:outerShdw blurRad="38100" dist="38100" dir="2700000" algn="tl">
                            <a:srgbClr val="C0C0C0"/>
                          </a:outerShdw>
                        </a:effectLst>
                        <a:latin typeface="+mn-lt"/>
                      </a:endParaRPr>
                    </a:p>
                  </a:txBody>
                  <a:tcPr anchor="ct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no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2400" b="0" i="0" u="none" strike="noStrike" cap="none" normalizeH="0" baseline="0" smtClean="0">
                          <a:ln>
                            <a:noFill/>
                          </a:ln>
                          <a:solidFill>
                            <a:schemeClr val="tx1"/>
                          </a:solidFill>
                          <a:effectLst>
                            <a:outerShdw blurRad="38100" dist="38100" dir="2700000" algn="tl">
                              <a:srgbClr val="C0C0C0"/>
                            </a:outerShdw>
                          </a:effectLst>
                          <a:latin typeface="+mn-lt"/>
                        </a:rPr>
                        <a:t>r</a:t>
                      </a:r>
                    </a:p>
                  </a:txBody>
                  <a:tcPr anchor="ct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no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endParaRPr kumimoji="1" lang="de-DE" altLang="de-DE" sz="2400" b="0" i="0" u="none" strike="noStrike" cap="none" normalizeH="0" baseline="0" smtClean="0">
                        <a:ln>
                          <a:noFill/>
                        </a:ln>
                        <a:solidFill>
                          <a:schemeClr val="tx1"/>
                        </a:solidFill>
                        <a:effectLst>
                          <a:outerShdw blurRad="38100" dist="38100" dir="2700000" algn="tl">
                            <a:srgbClr val="C0C0C0"/>
                          </a:outerShdw>
                        </a:effectLst>
                        <a:latin typeface="+mn-lt"/>
                      </a:endParaRPr>
                    </a:p>
                  </a:txBody>
                  <a:tcPr anchor="ct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no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endParaRPr kumimoji="1" lang="de-DE" altLang="de-DE" sz="2400" b="0" i="0" u="none" strike="noStrike" cap="none" normalizeH="0" baseline="0" smtClean="0">
                        <a:ln>
                          <a:noFill/>
                        </a:ln>
                        <a:solidFill>
                          <a:schemeClr val="tx1"/>
                        </a:solidFill>
                        <a:effectLst>
                          <a:outerShdw blurRad="38100" dist="38100" dir="2700000" algn="tl">
                            <a:srgbClr val="C0C0C0"/>
                          </a:outerShdw>
                        </a:effectLst>
                        <a:latin typeface="+mn-lt"/>
                      </a:endParaRPr>
                    </a:p>
                  </a:txBody>
                  <a:tcPr anchor="ct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no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endParaRPr kumimoji="1" lang="de-DE" altLang="de-DE" sz="2400" b="0" i="0" u="none" strike="noStrike" cap="none" normalizeH="0" baseline="0" dirty="0" smtClean="0">
                        <a:ln>
                          <a:noFill/>
                        </a:ln>
                        <a:solidFill>
                          <a:schemeClr val="tx1"/>
                        </a:solidFill>
                        <a:effectLst>
                          <a:outerShdw blurRad="38100" dist="38100" dir="2700000" algn="tl">
                            <a:srgbClr val="C0C0C0"/>
                          </a:outerShdw>
                        </a:effectLst>
                        <a:latin typeface="+mn-lt"/>
                      </a:endParaRPr>
                    </a:p>
                  </a:txBody>
                  <a:tcPr anchor="ct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no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2400" b="0" i="0" u="none" strike="noStrike" cap="none" normalizeH="0" baseline="0" dirty="0" smtClean="0">
                          <a:ln>
                            <a:noFill/>
                          </a:ln>
                          <a:solidFill>
                            <a:schemeClr val="tx1"/>
                          </a:solidFill>
                          <a:effectLst>
                            <a:outerShdw blurRad="38100" dist="38100" dir="2700000" algn="tl">
                              <a:srgbClr val="C0C0C0"/>
                            </a:outerShdw>
                          </a:effectLst>
                          <a:latin typeface="+mn-lt"/>
                        </a:rPr>
                        <a:t>ʀ</a:t>
                      </a:r>
                    </a:p>
                  </a:txBody>
                  <a:tcPr anchor="ct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no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endParaRPr kumimoji="1" lang="de-DE" altLang="de-DE" sz="2400" b="0" i="0" u="none" strike="noStrike" cap="none" normalizeH="0" baseline="0" dirty="0" smtClean="0">
                        <a:ln>
                          <a:noFill/>
                        </a:ln>
                        <a:solidFill>
                          <a:schemeClr val="tx1"/>
                        </a:solidFill>
                        <a:effectLst>
                          <a:outerShdw blurRad="38100" dist="38100" dir="2700000" algn="tl">
                            <a:srgbClr val="C0C0C0"/>
                          </a:outerShdw>
                        </a:effectLst>
                        <a:latin typeface="+mn-lt"/>
                      </a:endParaRPr>
                    </a:p>
                  </a:txBody>
                  <a:tcPr anchor="ctr"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noFill/>
                  </a:tcPr>
                </a:tc>
              </a:tr>
            </a:tbl>
          </a:graphicData>
        </a:graphic>
      </p:graphicFrame>
      <p:sp>
        <p:nvSpPr>
          <p:cNvPr id="85073" name="Line 81"/>
          <p:cNvSpPr>
            <a:spLocks noChangeShapeType="1"/>
          </p:cNvSpPr>
          <p:nvPr/>
        </p:nvSpPr>
        <p:spPr bwMode="auto">
          <a:xfrm>
            <a:off x="250825" y="836613"/>
            <a:ext cx="1873250" cy="1368425"/>
          </a:xfrm>
          <a:prstGeom prst="line">
            <a:avLst/>
          </a:prstGeom>
          <a:noFill/>
          <a:ln w="38100" cap="sq">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DE"/>
          </a:p>
        </p:txBody>
      </p:sp>
      <p:sp>
        <p:nvSpPr>
          <p:cNvPr id="85076" name="Text Box 84"/>
          <p:cNvSpPr txBox="1">
            <a:spLocks noChangeArrowheads="1"/>
          </p:cNvSpPr>
          <p:nvPr/>
        </p:nvSpPr>
        <p:spPr bwMode="auto">
          <a:xfrm>
            <a:off x="6156325" y="4941888"/>
            <a:ext cx="2635250" cy="831850"/>
          </a:xfrm>
          <a:prstGeom prst="rect">
            <a:avLst/>
          </a:prstGeom>
          <a:solidFill>
            <a:schemeClr val="accent1"/>
          </a:solidFill>
          <a:ln w="28575" cap="sq">
            <a:solidFill>
              <a:schemeClr val="accent2"/>
            </a:solidFill>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36000" tIns="36000" rIns="36000" bIns="36000">
            <a:spAutoFit/>
          </a:bodyPr>
          <a:lstStyle/>
          <a:p>
            <a:pPr algn="l"/>
            <a:r>
              <a:rPr lang="de-DE" altLang="de-DE">
                <a:effectLst>
                  <a:outerShdw blurRad="38100" dist="38100" dir="2700000" algn="tl">
                    <a:srgbClr val="C0C0C0"/>
                  </a:outerShdw>
                </a:effectLst>
                <a:latin typeface="Tahoma" pitchFamily="34" charset="0"/>
              </a:rPr>
              <a:t>[+ konsonantisch  </a:t>
            </a:r>
            <a:br>
              <a:rPr lang="de-DE" altLang="de-DE">
                <a:effectLst>
                  <a:outerShdw blurRad="38100" dist="38100" dir="2700000" algn="tl">
                    <a:srgbClr val="C0C0C0"/>
                  </a:outerShdw>
                </a:effectLst>
                <a:latin typeface="Tahoma" pitchFamily="34" charset="0"/>
              </a:rPr>
            </a:br>
            <a:r>
              <a:rPr lang="de-DE" altLang="de-DE">
                <a:effectLst>
                  <a:outerShdw blurRad="38100" dist="38100" dir="2700000" algn="tl">
                    <a:srgbClr val="C0C0C0"/>
                  </a:outerShdw>
                </a:effectLst>
                <a:latin typeface="Tahoma" pitchFamily="34" charset="0"/>
              </a:rPr>
              <a:t> +sonorant]</a:t>
            </a:r>
          </a:p>
        </p:txBody>
      </p:sp>
      <p:sp>
        <p:nvSpPr>
          <p:cNvPr id="85077" name="Text Box 85"/>
          <p:cNvSpPr txBox="1">
            <a:spLocks noChangeArrowheads="1"/>
          </p:cNvSpPr>
          <p:nvPr/>
        </p:nvSpPr>
        <p:spPr bwMode="auto">
          <a:xfrm>
            <a:off x="6156325" y="2852738"/>
            <a:ext cx="2540000" cy="831850"/>
          </a:xfrm>
          <a:prstGeom prst="rect">
            <a:avLst/>
          </a:prstGeom>
          <a:solidFill>
            <a:schemeClr val="accent1"/>
          </a:solidFill>
          <a:ln w="28575" cap="sq" algn="ctr">
            <a:solidFill>
              <a:schemeClr val="accent2"/>
            </a:solidFill>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36000" tIns="36000" rIns="36000" bIns="36000">
            <a:spAutoFit/>
          </a:bodyPr>
          <a:lstStyle/>
          <a:p>
            <a:pPr algn="l"/>
            <a:r>
              <a:rPr lang="de-DE" altLang="de-DE">
                <a:effectLst>
                  <a:outerShdw blurRad="38100" dist="38100" dir="2700000" algn="tl">
                    <a:srgbClr val="C0C0C0"/>
                  </a:outerShdw>
                </a:effectLst>
                <a:latin typeface="Tahoma" pitchFamily="34" charset="0"/>
              </a:rPr>
              <a:t>[+konsonantisch  </a:t>
            </a:r>
            <a:br>
              <a:rPr lang="de-DE" altLang="de-DE">
                <a:effectLst>
                  <a:outerShdw blurRad="38100" dist="38100" dir="2700000" algn="tl">
                    <a:srgbClr val="C0C0C0"/>
                  </a:outerShdw>
                </a:effectLst>
                <a:latin typeface="Tahoma" pitchFamily="34" charset="0"/>
              </a:rPr>
            </a:br>
            <a:r>
              <a:rPr lang="de-DE" altLang="de-DE">
                <a:effectLst>
                  <a:outerShdw blurRad="38100" dist="38100" dir="2700000" algn="tl">
                    <a:srgbClr val="C0C0C0"/>
                  </a:outerShdw>
                </a:effectLst>
                <a:latin typeface="Tahoma" pitchFamily="34" charset="0"/>
              </a:rPr>
              <a:t>  ̵ sonorant]</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grpId="0" nodeType="clickEffect">
                                  <p:stCondLst>
                                    <p:cond delay="0"/>
                                  </p:stCondLst>
                                  <p:childTnLst>
                                    <p:set>
                                      <p:cBhvr>
                                        <p:cTn id="6" dur="1" fill="hold">
                                          <p:stCondLst>
                                            <p:cond delay="0"/>
                                          </p:stCondLst>
                                        </p:cTn>
                                        <p:tgtEl>
                                          <p:spTgt spid="85074"/>
                                        </p:tgtEl>
                                        <p:attrNameLst>
                                          <p:attrName>style.visibility</p:attrName>
                                        </p:attrNameLst>
                                      </p:cBhvr>
                                      <p:to>
                                        <p:strVal val="visible"/>
                                      </p:to>
                                    </p:set>
                                    <p:animEffect transition="in" filter="box(out)">
                                      <p:cBhvr>
                                        <p:cTn id="7" dur="500"/>
                                        <p:tgtEl>
                                          <p:spTgt spid="8507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 presetClass="entr" presetSubtype="32" fill="hold" grpId="0" nodeType="clickEffect">
                                  <p:stCondLst>
                                    <p:cond delay="0"/>
                                  </p:stCondLst>
                                  <p:childTnLst>
                                    <p:set>
                                      <p:cBhvr>
                                        <p:cTn id="11" dur="1" fill="hold">
                                          <p:stCondLst>
                                            <p:cond delay="0"/>
                                          </p:stCondLst>
                                        </p:cTn>
                                        <p:tgtEl>
                                          <p:spTgt spid="85075"/>
                                        </p:tgtEl>
                                        <p:attrNameLst>
                                          <p:attrName>style.visibility</p:attrName>
                                        </p:attrNameLst>
                                      </p:cBhvr>
                                      <p:to>
                                        <p:strVal val="visible"/>
                                      </p:to>
                                    </p:set>
                                    <p:animEffect transition="in" filter="box(out)">
                                      <p:cBhvr>
                                        <p:cTn id="12" dur="500"/>
                                        <p:tgtEl>
                                          <p:spTgt spid="85075"/>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4" presetClass="entr" presetSubtype="32" fill="hold" grpId="0" nodeType="clickEffect">
                                  <p:stCondLst>
                                    <p:cond delay="0"/>
                                  </p:stCondLst>
                                  <p:childTnLst>
                                    <p:set>
                                      <p:cBhvr>
                                        <p:cTn id="16" dur="1" fill="hold">
                                          <p:stCondLst>
                                            <p:cond delay="0"/>
                                          </p:stCondLst>
                                        </p:cTn>
                                        <p:tgtEl>
                                          <p:spTgt spid="85077"/>
                                        </p:tgtEl>
                                        <p:attrNameLst>
                                          <p:attrName>style.visibility</p:attrName>
                                        </p:attrNameLst>
                                      </p:cBhvr>
                                      <p:to>
                                        <p:strVal val="visible"/>
                                      </p:to>
                                    </p:set>
                                    <p:animEffect transition="in" filter="box(out)">
                                      <p:cBhvr>
                                        <p:cTn id="17" dur="500"/>
                                        <p:tgtEl>
                                          <p:spTgt spid="85077"/>
                                        </p:tgtEl>
                                      </p:cBhvr>
                                    </p:animEffect>
                                  </p:childTnLst>
                                </p:cTn>
                              </p:par>
                              <p:par>
                                <p:cTn id="18" presetID="4" presetClass="entr" presetSubtype="32" fill="hold" grpId="0" nodeType="withEffect">
                                  <p:stCondLst>
                                    <p:cond delay="0"/>
                                  </p:stCondLst>
                                  <p:childTnLst>
                                    <p:set>
                                      <p:cBhvr>
                                        <p:cTn id="19" dur="1" fill="hold">
                                          <p:stCondLst>
                                            <p:cond delay="0"/>
                                          </p:stCondLst>
                                        </p:cTn>
                                        <p:tgtEl>
                                          <p:spTgt spid="85076"/>
                                        </p:tgtEl>
                                        <p:attrNameLst>
                                          <p:attrName>style.visibility</p:attrName>
                                        </p:attrNameLst>
                                      </p:cBhvr>
                                      <p:to>
                                        <p:strVal val="visible"/>
                                      </p:to>
                                    </p:set>
                                    <p:animEffect transition="in" filter="box(out)">
                                      <p:cBhvr>
                                        <p:cTn id="20" dur="500"/>
                                        <p:tgtEl>
                                          <p:spTgt spid="8507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5075" grpId="0" animBg="1"/>
      <p:bldP spid="85074" grpId="0" animBg="1"/>
      <p:bldP spid="85076" grpId="0" animBg="1"/>
      <p:bldP spid="85077" grpId="0" animBg="1"/>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2"/>
          <p:cNvSpPr>
            <a:spLocks noChangeArrowheads="1"/>
          </p:cNvSpPr>
          <p:nvPr/>
        </p:nvSpPr>
        <p:spPr bwMode="auto">
          <a:xfrm>
            <a:off x="2195513" y="4292600"/>
            <a:ext cx="6697662" cy="2089150"/>
          </a:xfrm>
          <a:prstGeom prst="rect">
            <a:avLst/>
          </a:prstGeom>
          <a:solidFill>
            <a:srgbClr val="FFFF99">
              <a:alpha val="50000"/>
            </a:srgbClr>
          </a:solidFill>
          <a:ln>
            <a:noFill/>
          </a:ln>
          <a:effectLst/>
          <a:extLs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de-DE"/>
          </a:p>
        </p:txBody>
      </p:sp>
      <p:sp>
        <p:nvSpPr>
          <p:cNvPr id="86019" name="Rectangle 3"/>
          <p:cNvSpPr>
            <a:spLocks noChangeArrowheads="1"/>
          </p:cNvSpPr>
          <p:nvPr/>
        </p:nvSpPr>
        <p:spPr bwMode="auto">
          <a:xfrm>
            <a:off x="2195513" y="2205038"/>
            <a:ext cx="6697662" cy="2087562"/>
          </a:xfrm>
          <a:prstGeom prst="rect">
            <a:avLst/>
          </a:prstGeom>
          <a:solidFill>
            <a:srgbClr val="33CCCC">
              <a:alpha val="50000"/>
            </a:srgbClr>
          </a:solidFill>
          <a:ln>
            <a:noFill/>
          </a:ln>
          <a:effectLst/>
          <a:extLs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de-DE"/>
          </a:p>
        </p:txBody>
      </p:sp>
      <p:sp>
        <p:nvSpPr>
          <p:cNvPr id="86101" name="Rectangle 85"/>
          <p:cNvSpPr>
            <a:spLocks noChangeArrowheads="1"/>
          </p:cNvSpPr>
          <p:nvPr/>
        </p:nvSpPr>
        <p:spPr bwMode="auto">
          <a:xfrm>
            <a:off x="2195513" y="2924175"/>
            <a:ext cx="2881312" cy="684213"/>
          </a:xfrm>
          <a:prstGeom prst="rect">
            <a:avLst/>
          </a:prstGeom>
          <a:solidFill>
            <a:srgbClr val="99CCFF"/>
          </a:solidFill>
          <a:ln>
            <a:noFill/>
          </a:ln>
          <a:effectLst/>
          <a:extLs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de-DE"/>
          </a:p>
        </p:txBody>
      </p:sp>
      <p:graphicFrame>
        <p:nvGraphicFramePr>
          <p:cNvPr id="86020" name="Group 4"/>
          <p:cNvGraphicFramePr>
            <a:graphicFrameLocks noGrp="1"/>
          </p:cNvGraphicFramePr>
          <p:nvPr>
            <p:ph type="tbl" idx="1"/>
            <p:extLst>
              <p:ext uri="{D42A27DB-BD31-4B8C-83A1-F6EECF244321}">
                <p14:modId xmlns:p14="http://schemas.microsoft.com/office/powerpoint/2010/main" val="1221961370"/>
              </p:ext>
            </p:extLst>
          </p:nvPr>
        </p:nvGraphicFramePr>
        <p:xfrm>
          <a:off x="250825" y="836613"/>
          <a:ext cx="8664575" cy="5545140"/>
        </p:xfrm>
        <a:graphic>
          <a:graphicData uri="http://schemas.openxmlformats.org/drawingml/2006/table">
            <a:tbl>
              <a:tblPr/>
              <a:tblGrid>
                <a:gridCol w="962025"/>
                <a:gridCol w="963613"/>
                <a:gridCol w="962025"/>
                <a:gridCol w="963612"/>
                <a:gridCol w="962025"/>
                <a:gridCol w="963613"/>
                <a:gridCol w="962025"/>
                <a:gridCol w="963612"/>
                <a:gridCol w="962025"/>
              </a:tblGrid>
              <a:tr h="693738">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FFFFFF"/>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FFFFFF"/>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FFFFFF"/>
                            </a:outerShdw>
                          </a:effectLst>
                          <a:latin typeface="Tahoma" pitchFamily="34" charset="0"/>
                        </a:defRPr>
                      </a:lvl3pPr>
                      <a:lvl4pPr algn="l">
                        <a:spcBef>
                          <a:spcPct val="20000"/>
                        </a:spcBef>
                        <a:defRPr kumimoji="1" sz="1400">
                          <a:solidFill>
                            <a:schemeClr val="tx1"/>
                          </a:solidFill>
                          <a:effectLst>
                            <a:outerShdw blurRad="38100" dist="38100" dir="2700000" algn="tl">
                              <a:srgbClr val="FFFFFF"/>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endParaRPr kumimoji="1" lang="de-DE" altLang="de-DE" sz="2000" b="0" i="0" u="none" strike="noStrike" cap="none" normalizeH="0" baseline="0" dirty="0" smtClean="0">
                        <a:ln>
                          <a:noFill/>
                        </a:ln>
                        <a:solidFill>
                          <a:schemeClr val="tx1"/>
                        </a:solidFill>
                        <a:effectLst>
                          <a:outerShdw blurRad="38100" dist="38100" dir="2700000" algn="tl">
                            <a:srgbClr val="FFFFFF"/>
                          </a:outerShdw>
                        </a:effectLst>
                        <a:latin typeface="Tahoma" pitchFamily="34" charset="0"/>
                      </a:endParaRPr>
                    </a:p>
                  </a:txBody>
                  <a:tcPr horzOverflow="overflow">
                    <a:lnL w="28575" cap="flat" cmpd="sng" algn="ctr">
                      <a:solidFill>
                        <a:schemeClr val="tx1"/>
                      </a:solidFill>
                      <a:prstDash val="solid"/>
                      <a:round/>
                      <a:headEnd type="none" w="sm" len="sm"/>
                      <a:tailEnd type="none" w="sm" len="sm"/>
                    </a:lnL>
                    <a:lnR>
                      <a:noFill/>
                    </a:lnR>
                    <a:lnT w="28575" cap="flat" cmpd="sng" algn="ctr">
                      <a:solidFill>
                        <a:schemeClr val="tx1"/>
                      </a:solidFill>
                      <a:prstDash val="solid"/>
                      <a:round/>
                      <a:headEnd type="none" w="sm" len="sm"/>
                      <a:tailEnd type="none" w="sm" len="sm"/>
                    </a:lnT>
                    <a:lnB>
                      <a:noFill/>
                    </a:lnB>
                    <a:lnTlToBr>
                      <a:noFill/>
                    </a:lnTlToBr>
                    <a:lnBlToTr>
                      <a:noFill/>
                    </a:lnBlToTr>
                    <a:blipFill dpi="0" rotWithShape="1">
                      <a:blip r:embed="rId3"/>
                      <a:srcRect/>
                      <a:tile tx="0" ty="0" sx="100000" sy="100000" flip="none" algn="tl"/>
                    </a:blip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FFFFFF"/>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FFFFFF"/>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FFFFFF"/>
                            </a:outerShdw>
                          </a:effectLst>
                          <a:latin typeface="Tahoma" pitchFamily="34" charset="0"/>
                        </a:defRPr>
                      </a:lvl3pPr>
                      <a:lvl4pPr algn="l">
                        <a:spcBef>
                          <a:spcPct val="20000"/>
                        </a:spcBef>
                        <a:defRPr kumimoji="1" sz="1400">
                          <a:solidFill>
                            <a:schemeClr val="tx1"/>
                          </a:solidFill>
                          <a:effectLst>
                            <a:outerShdw blurRad="38100" dist="38100" dir="2700000" algn="tl">
                              <a:srgbClr val="FFFFFF"/>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2000" b="0" i="0" u="none" strike="noStrike" cap="none" normalizeH="0" baseline="0" smtClean="0">
                          <a:ln>
                            <a:noFill/>
                          </a:ln>
                          <a:solidFill>
                            <a:schemeClr val="tx1"/>
                          </a:solidFill>
                          <a:effectLst>
                            <a:outerShdw blurRad="38100" dist="38100" dir="2700000" algn="tl">
                              <a:srgbClr val="FFFFFF"/>
                            </a:outerShdw>
                          </a:effectLst>
                          <a:latin typeface="Tahoma" pitchFamily="34" charset="0"/>
                        </a:rPr>
                        <a:t>Ort</a:t>
                      </a:r>
                    </a:p>
                  </a:txBody>
                  <a:tcPr horzOverflow="overflow">
                    <a:lnL>
                      <a:noFill/>
                    </a:lnL>
                    <a:lnR w="12700" cap="flat" cmpd="sng" algn="ctr">
                      <a:solidFill>
                        <a:schemeClr val="tx1"/>
                      </a:solidFill>
                      <a:prstDash val="solid"/>
                      <a:round/>
                      <a:headEnd type="none" w="sm" len="sm"/>
                      <a:tailEnd type="none" w="sm" len="sm"/>
                    </a:lnR>
                    <a:lnT w="28575" cap="flat" cmpd="sng" algn="ctr">
                      <a:solidFill>
                        <a:schemeClr val="tx1"/>
                      </a:solidFill>
                      <a:prstDash val="solid"/>
                      <a:round/>
                      <a:headEnd type="none" w="sm" len="sm"/>
                      <a:tailEnd type="none" w="sm" len="sm"/>
                    </a:lnT>
                    <a:lnB>
                      <a:noFill/>
                    </a:lnB>
                    <a:lnTlToBr>
                      <a:noFill/>
                    </a:lnTlToBr>
                    <a:lnBlToTr>
                      <a:noFill/>
                    </a:lnBlToTr>
                    <a:blipFill dpi="0" rotWithShape="1">
                      <a:blip r:embed="rId3"/>
                      <a:srcRect/>
                      <a:tile tx="0" ty="0" sx="100000" sy="100000" flip="none" algn="tl"/>
                    </a:blipFill>
                  </a:tcPr>
                </a:tc>
                <a:tc rowSpan="2">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FFFFFF"/>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FFFFFF"/>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FFFFFF"/>
                            </a:outerShdw>
                          </a:effectLst>
                          <a:latin typeface="Tahoma" pitchFamily="34" charset="0"/>
                        </a:defRPr>
                      </a:lvl3pPr>
                      <a:lvl4pPr algn="l">
                        <a:spcBef>
                          <a:spcPct val="20000"/>
                        </a:spcBef>
                        <a:defRPr kumimoji="1" sz="1400">
                          <a:solidFill>
                            <a:schemeClr val="tx1"/>
                          </a:solidFill>
                          <a:effectLst>
                            <a:outerShdw blurRad="38100" dist="38100" dir="2700000" algn="tl">
                              <a:srgbClr val="FFFFFF"/>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2000" b="0" i="0" u="none" strike="noStrike" cap="none" normalizeH="0" baseline="0" smtClean="0">
                          <a:ln>
                            <a:noFill/>
                          </a:ln>
                          <a:solidFill>
                            <a:schemeClr val="tx1"/>
                          </a:solidFill>
                          <a:effectLst>
                            <a:outerShdw blurRad="38100" dist="38100" dir="2700000" algn="tl">
                              <a:srgbClr val="FFFFFF"/>
                            </a:outerShdw>
                          </a:effectLst>
                          <a:latin typeface="Tahoma" pitchFamily="34" charset="0"/>
                        </a:rPr>
                        <a:t>Labial</a:t>
                      </a:r>
                    </a:p>
                  </a:txBody>
                  <a:tcPr marL="90000" marR="90000" marT="46800" marB="46800" vert="eaVert" anchor="ct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28575"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blipFill dpi="0" rotWithShape="1">
                      <a:blip r:embed="rId3"/>
                      <a:srcRect/>
                      <a:tile tx="0" ty="0" sx="100000" sy="100000" flip="none" algn="tl"/>
                    </a:blipFill>
                  </a:tcPr>
                </a:tc>
                <a:tc rowSpan="2">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FFFFFF"/>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FFFFFF"/>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FFFFFF"/>
                            </a:outerShdw>
                          </a:effectLst>
                          <a:latin typeface="Tahoma" pitchFamily="34" charset="0"/>
                        </a:defRPr>
                      </a:lvl3pPr>
                      <a:lvl4pPr algn="l">
                        <a:spcBef>
                          <a:spcPct val="20000"/>
                        </a:spcBef>
                        <a:defRPr kumimoji="1" sz="1400">
                          <a:solidFill>
                            <a:schemeClr val="tx1"/>
                          </a:solidFill>
                          <a:effectLst>
                            <a:outerShdw blurRad="38100" dist="38100" dir="2700000" algn="tl">
                              <a:srgbClr val="FFFFFF"/>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2000" b="0" i="0" u="none" strike="noStrike" cap="none" normalizeH="0" baseline="0" smtClean="0">
                          <a:ln>
                            <a:noFill/>
                          </a:ln>
                          <a:solidFill>
                            <a:schemeClr val="tx1"/>
                          </a:solidFill>
                          <a:effectLst>
                            <a:outerShdw blurRad="38100" dist="38100" dir="2700000" algn="tl">
                              <a:srgbClr val="FFFFFF"/>
                            </a:outerShdw>
                          </a:effectLst>
                          <a:latin typeface="Tahoma" pitchFamily="34" charset="0"/>
                        </a:rPr>
                        <a:t>Dental</a:t>
                      </a:r>
                    </a:p>
                  </a:txBody>
                  <a:tcPr marL="90000" marR="90000" marT="46800" marB="46800" vert="eaVert" anchor="ct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28575"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blipFill dpi="0" rotWithShape="1">
                      <a:blip r:embed="rId3"/>
                      <a:srcRect/>
                      <a:tile tx="0" ty="0" sx="100000" sy="100000" flip="none" algn="tl"/>
                    </a:blipFill>
                  </a:tcPr>
                </a:tc>
                <a:tc rowSpan="2">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FFFFFF"/>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FFFFFF"/>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FFFFFF"/>
                            </a:outerShdw>
                          </a:effectLst>
                          <a:latin typeface="Tahoma" pitchFamily="34" charset="0"/>
                        </a:defRPr>
                      </a:lvl3pPr>
                      <a:lvl4pPr algn="l">
                        <a:spcBef>
                          <a:spcPct val="20000"/>
                        </a:spcBef>
                        <a:defRPr kumimoji="1" sz="1400">
                          <a:solidFill>
                            <a:schemeClr val="tx1"/>
                          </a:solidFill>
                          <a:effectLst>
                            <a:outerShdw blurRad="38100" dist="38100" dir="2700000" algn="tl">
                              <a:srgbClr val="FFFFFF"/>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2000" b="0" i="0" u="none" strike="noStrike" cap="none" normalizeH="0" baseline="0" smtClean="0">
                          <a:ln>
                            <a:noFill/>
                          </a:ln>
                          <a:solidFill>
                            <a:schemeClr val="tx1"/>
                          </a:solidFill>
                          <a:effectLst>
                            <a:outerShdw blurRad="38100" dist="38100" dir="2700000" algn="tl">
                              <a:srgbClr val="FFFFFF"/>
                            </a:outerShdw>
                          </a:effectLst>
                          <a:latin typeface="Tahoma" pitchFamily="34" charset="0"/>
                        </a:rPr>
                        <a:t>Palato-alveolar</a:t>
                      </a:r>
                    </a:p>
                  </a:txBody>
                  <a:tcPr marL="90000" marR="90000" marT="46800" marB="46800" vert="eaVert" anchor="ct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28575"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blipFill dpi="0" rotWithShape="1">
                      <a:blip r:embed="rId3"/>
                      <a:srcRect/>
                      <a:tile tx="0" ty="0" sx="100000" sy="100000" flip="none" algn="tl"/>
                    </a:blipFill>
                  </a:tcPr>
                </a:tc>
                <a:tc rowSpan="2">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FFFFFF"/>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FFFFFF"/>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FFFFFF"/>
                            </a:outerShdw>
                          </a:effectLst>
                          <a:latin typeface="Tahoma" pitchFamily="34" charset="0"/>
                        </a:defRPr>
                      </a:lvl3pPr>
                      <a:lvl4pPr algn="l">
                        <a:spcBef>
                          <a:spcPct val="20000"/>
                        </a:spcBef>
                        <a:defRPr kumimoji="1" sz="1400">
                          <a:solidFill>
                            <a:schemeClr val="tx1"/>
                          </a:solidFill>
                          <a:effectLst>
                            <a:outerShdw blurRad="38100" dist="38100" dir="2700000" algn="tl">
                              <a:srgbClr val="FFFFFF"/>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2000" b="0" i="0" u="none" strike="noStrike" cap="none" normalizeH="0" baseline="0" smtClean="0">
                          <a:ln>
                            <a:noFill/>
                          </a:ln>
                          <a:solidFill>
                            <a:schemeClr val="tx1"/>
                          </a:solidFill>
                          <a:effectLst>
                            <a:outerShdw blurRad="38100" dist="38100" dir="2700000" algn="tl">
                              <a:srgbClr val="FFFFFF"/>
                            </a:outerShdw>
                          </a:effectLst>
                          <a:latin typeface="Tahoma" pitchFamily="34" charset="0"/>
                        </a:rPr>
                        <a:t>Palatal</a:t>
                      </a:r>
                    </a:p>
                  </a:txBody>
                  <a:tcPr marL="90000" marR="90000" marT="46800" marB="46800" vert="eaVert" anchor="ct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28575"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blipFill dpi="0" rotWithShape="1">
                      <a:blip r:embed="rId3"/>
                      <a:srcRect/>
                      <a:tile tx="0" ty="0" sx="100000" sy="100000" flip="none" algn="tl"/>
                    </a:blipFill>
                  </a:tcPr>
                </a:tc>
                <a:tc rowSpan="2">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FFFFFF"/>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FFFFFF"/>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FFFFFF"/>
                            </a:outerShdw>
                          </a:effectLst>
                          <a:latin typeface="Tahoma" pitchFamily="34" charset="0"/>
                        </a:defRPr>
                      </a:lvl3pPr>
                      <a:lvl4pPr algn="l">
                        <a:spcBef>
                          <a:spcPct val="20000"/>
                        </a:spcBef>
                        <a:defRPr kumimoji="1" sz="1400">
                          <a:solidFill>
                            <a:schemeClr val="tx1"/>
                          </a:solidFill>
                          <a:effectLst>
                            <a:outerShdw blurRad="38100" dist="38100" dir="2700000" algn="tl">
                              <a:srgbClr val="FFFFFF"/>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2000" b="0" i="0" u="none" strike="noStrike" cap="none" normalizeH="0" baseline="0" smtClean="0">
                          <a:ln>
                            <a:noFill/>
                          </a:ln>
                          <a:solidFill>
                            <a:schemeClr val="tx1"/>
                          </a:solidFill>
                          <a:effectLst>
                            <a:outerShdw blurRad="38100" dist="38100" dir="2700000" algn="tl">
                              <a:srgbClr val="FFFFFF"/>
                            </a:outerShdw>
                          </a:effectLst>
                          <a:latin typeface="Tahoma" pitchFamily="34" charset="0"/>
                        </a:rPr>
                        <a:t>Velar</a:t>
                      </a:r>
                    </a:p>
                  </a:txBody>
                  <a:tcPr marL="90000" marR="90000" marT="46800" marB="46800" vert="eaVert" anchor="ct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28575"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blipFill dpi="0" rotWithShape="1">
                      <a:blip r:embed="rId3"/>
                      <a:srcRect/>
                      <a:tile tx="0" ty="0" sx="100000" sy="100000" flip="none" algn="tl"/>
                    </a:blipFill>
                  </a:tcPr>
                </a:tc>
                <a:tc rowSpan="2">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FFFFFF"/>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FFFFFF"/>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FFFFFF"/>
                            </a:outerShdw>
                          </a:effectLst>
                          <a:latin typeface="Tahoma" pitchFamily="34" charset="0"/>
                        </a:defRPr>
                      </a:lvl3pPr>
                      <a:lvl4pPr algn="l">
                        <a:spcBef>
                          <a:spcPct val="20000"/>
                        </a:spcBef>
                        <a:defRPr kumimoji="1" sz="1400">
                          <a:solidFill>
                            <a:schemeClr val="tx1"/>
                          </a:solidFill>
                          <a:effectLst>
                            <a:outerShdw blurRad="38100" dist="38100" dir="2700000" algn="tl">
                              <a:srgbClr val="FFFFFF"/>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2000" b="0" i="0" u="none" strike="noStrike" cap="none" normalizeH="0" baseline="0" smtClean="0">
                          <a:ln>
                            <a:noFill/>
                          </a:ln>
                          <a:solidFill>
                            <a:schemeClr val="tx1"/>
                          </a:solidFill>
                          <a:effectLst>
                            <a:outerShdw blurRad="38100" dist="38100" dir="2700000" algn="tl">
                              <a:srgbClr val="FFFFFF"/>
                            </a:outerShdw>
                          </a:effectLst>
                          <a:latin typeface="Tahoma" pitchFamily="34" charset="0"/>
                        </a:rPr>
                        <a:t>Uvular</a:t>
                      </a:r>
                    </a:p>
                  </a:txBody>
                  <a:tcPr marL="90000" marR="90000" marT="46800" marB="46800" vert="eaVert" anchor="ct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28575"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blipFill dpi="0" rotWithShape="1">
                      <a:blip r:embed="rId3"/>
                      <a:srcRect/>
                      <a:tile tx="0" ty="0" sx="100000" sy="100000" flip="none" algn="tl"/>
                    </a:blipFill>
                  </a:tcPr>
                </a:tc>
                <a:tc rowSpan="2">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FFFFFF"/>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FFFFFF"/>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FFFFFF"/>
                            </a:outerShdw>
                          </a:effectLst>
                          <a:latin typeface="Tahoma" pitchFamily="34" charset="0"/>
                        </a:defRPr>
                      </a:lvl3pPr>
                      <a:lvl4pPr algn="l">
                        <a:spcBef>
                          <a:spcPct val="20000"/>
                        </a:spcBef>
                        <a:defRPr kumimoji="1" sz="1400">
                          <a:solidFill>
                            <a:schemeClr val="tx1"/>
                          </a:solidFill>
                          <a:effectLst>
                            <a:outerShdw blurRad="38100" dist="38100" dir="2700000" algn="tl">
                              <a:srgbClr val="FFFFFF"/>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2000" b="0" i="0" u="none" strike="noStrike" cap="none" normalizeH="0" baseline="0" smtClean="0">
                          <a:ln>
                            <a:noFill/>
                          </a:ln>
                          <a:solidFill>
                            <a:schemeClr val="tx1"/>
                          </a:solidFill>
                          <a:effectLst>
                            <a:outerShdw blurRad="38100" dist="38100" dir="2700000" algn="tl">
                              <a:srgbClr val="FFFFFF"/>
                            </a:outerShdw>
                          </a:effectLst>
                          <a:latin typeface="Tahoma" pitchFamily="34" charset="0"/>
                        </a:rPr>
                        <a:t>Glottal</a:t>
                      </a:r>
                    </a:p>
                  </a:txBody>
                  <a:tcPr marL="90000" marR="90000" marT="46800" marB="46800" vert="eaVert" anchor="ctr"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28575"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blipFill dpi="0" rotWithShape="1">
                      <a:blip r:embed="rId3"/>
                      <a:srcRect/>
                      <a:tile tx="0" ty="0" sx="100000" sy="100000" flip="none" algn="tl"/>
                    </a:blipFill>
                  </a:tcPr>
                </a:tc>
              </a:tr>
              <a:tr h="692150">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FFFFFF"/>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FFFFFF"/>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FFFFFF"/>
                            </a:outerShdw>
                          </a:effectLst>
                          <a:latin typeface="Tahoma" pitchFamily="34" charset="0"/>
                        </a:defRPr>
                      </a:lvl3pPr>
                      <a:lvl4pPr algn="l">
                        <a:spcBef>
                          <a:spcPct val="20000"/>
                        </a:spcBef>
                        <a:defRPr kumimoji="1" sz="1400">
                          <a:solidFill>
                            <a:schemeClr val="tx1"/>
                          </a:solidFill>
                          <a:effectLst>
                            <a:outerShdw blurRad="38100" dist="38100" dir="2700000" algn="tl">
                              <a:srgbClr val="FFFFFF"/>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2000" b="0" i="0" u="none" strike="noStrike" cap="none" normalizeH="0" baseline="0" smtClean="0">
                          <a:ln>
                            <a:noFill/>
                          </a:ln>
                          <a:solidFill>
                            <a:schemeClr val="tx1"/>
                          </a:solidFill>
                          <a:effectLst>
                            <a:outerShdw blurRad="38100" dist="38100" dir="2700000" algn="tl">
                              <a:srgbClr val="FFFFFF"/>
                            </a:outerShdw>
                          </a:effectLst>
                          <a:latin typeface="Tahoma" pitchFamily="34" charset="0"/>
                        </a:rPr>
                        <a:t>Art</a:t>
                      </a:r>
                    </a:p>
                  </a:txBody>
                  <a:tcPr horzOverflow="overflow">
                    <a:lnL w="28575" cap="flat" cmpd="sng" algn="ctr">
                      <a:solidFill>
                        <a:schemeClr val="tx1"/>
                      </a:solidFill>
                      <a:prstDash val="solid"/>
                      <a:round/>
                      <a:headEnd type="none" w="sm" len="sm"/>
                      <a:tailEnd type="none" w="sm" len="sm"/>
                    </a:lnL>
                    <a:lnR>
                      <a:noFill/>
                    </a:lnR>
                    <a:lnT>
                      <a:noFill/>
                    </a:lnT>
                    <a:lnB w="12700" cap="flat" cmpd="sng" algn="ctr">
                      <a:solidFill>
                        <a:schemeClr val="tx1"/>
                      </a:solidFill>
                      <a:prstDash val="solid"/>
                      <a:round/>
                      <a:headEnd type="none" w="sm" len="sm"/>
                      <a:tailEnd type="none" w="sm" len="sm"/>
                    </a:lnB>
                    <a:lnTlToBr>
                      <a:noFill/>
                    </a:lnTlToBr>
                    <a:lnBlToTr>
                      <a:noFill/>
                    </a:lnBlToTr>
                    <a:blipFill dpi="0" rotWithShape="1">
                      <a:blip r:embed="rId3"/>
                      <a:srcRect/>
                      <a:tile tx="0" ty="0" sx="100000" sy="100000" flip="none" algn="tl"/>
                    </a:blip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FFFFFF"/>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FFFFFF"/>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FFFFFF"/>
                            </a:outerShdw>
                          </a:effectLst>
                          <a:latin typeface="Tahoma" pitchFamily="34" charset="0"/>
                        </a:defRPr>
                      </a:lvl3pPr>
                      <a:lvl4pPr algn="l">
                        <a:spcBef>
                          <a:spcPct val="20000"/>
                        </a:spcBef>
                        <a:defRPr kumimoji="1" sz="1400">
                          <a:solidFill>
                            <a:schemeClr val="tx1"/>
                          </a:solidFill>
                          <a:effectLst>
                            <a:outerShdw blurRad="38100" dist="38100" dir="2700000" algn="tl">
                              <a:srgbClr val="FFFFFF"/>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endParaRPr kumimoji="1" lang="de-DE" altLang="de-DE" sz="2000" b="0" i="0" u="none" strike="noStrike" cap="none" normalizeH="0" baseline="0" smtClean="0">
                        <a:ln>
                          <a:noFill/>
                        </a:ln>
                        <a:solidFill>
                          <a:schemeClr val="tx1"/>
                        </a:solidFill>
                        <a:effectLst>
                          <a:outerShdw blurRad="38100" dist="38100" dir="2700000" algn="tl">
                            <a:srgbClr val="FFFFFF"/>
                          </a:outerShdw>
                        </a:effectLst>
                        <a:latin typeface="Tahoma" pitchFamily="34" charset="0"/>
                      </a:endParaRPr>
                    </a:p>
                  </a:txBody>
                  <a:tcPr horzOverflow="overflow">
                    <a:lnL>
                      <a:noFill/>
                    </a:lnL>
                    <a:lnR w="12700" cap="flat" cmpd="sng" algn="ctr">
                      <a:solidFill>
                        <a:schemeClr val="tx1"/>
                      </a:solidFill>
                      <a:prstDash val="solid"/>
                      <a:round/>
                      <a:headEnd type="none" w="sm" len="sm"/>
                      <a:tailEnd type="none" w="sm" len="sm"/>
                    </a:lnR>
                    <a:lnT>
                      <a:noFill/>
                    </a:lnT>
                    <a:lnB w="12700" cap="flat" cmpd="sng" algn="ctr">
                      <a:solidFill>
                        <a:schemeClr val="tx1"/>
                      </a:solidFill>
                      <a:prstDash val="solid"/>
                      <a:round/>
                      <a:headEnd type="none" w="sm" len="sm"/>
                      <a:tailEnd type="none" w="sm" len="sm"/>
                    </a:lnB>
                    <a:lnTlToBr>
                      <a:noFill/>
                    </a:lnTlToBr>
                    <a:lnBlToTr>
                      <a:noFill/>
                    </a:lnBlToTr>
                    <a:blipFill dpi="0" rotWithShape="1">
                      <a:blip r:embed="rId3"/>
                      <a:srcRect/>
                      <a:tile tx="0" ty="0" sx="100000" sy="100000" flip="none" algn="tl"/>
                    </a:blipFill>
                  </a:tcPr>
                </a:tc>
                <a:tc vMerge="1">
                  <a:txBody>
                    <a:bodyPr/>
                    <a:lstStyle/>
                    <a:p>
                      <a:endParaRPr lang="de-DE"/>
                    </a:p>
                  </a:txBody>
                  <a:tcPr/>
                </a:tc>
                <a:tc vMerge="1">
                  <a:txBody>
                    <a:bodyPr/>
                    <a:lstStyle/>
                    <a:p>
                      <a:endParaRPr lang="de-DE"/>
                    </a:p>
                  </a:txBody>
                  <a:tcPr/>
                </a:tc>
                <a:tc vMerge="1">
                  <a:txBody>
                    <a:bodyPr/>
                    <a:lstStyle/>
                    <a:p>
                      <a:endParaRPr lang="de-DE"/>
                    </a:p>
                  </a:txBody>
                  <a:tcPr/>
                </a:tc>
                <a:tc vMerge="1">
                  <a:txBody>
                    <a:bodyPr/>
                    <a:lstStyle/>
                    <a:p>
                      <a:endParaRPr lang="de-DE"/>
                    </a:p>
                  </a:txBody>
                  <a:tcPr/>
                </a:tc>
                <a:tc vMerge="1">
                  <a:txBody>
                    <a:bodyPr/>
                    <a:lstStyle/>
                    <a:p>
                      <a:endParaRPr lang="de-DE"/>
                    </a:p>
                  </a:txBody>
                  <a:tcPr/>
                </a:tc>
                <a:tc vMerge="1">
                  <a:txBody>
                    <a:bodyPr/>
                    <a:lstStyle/>
                    <a:p>
                      <a:endParaRPr lang="de-DE"/>
                    </a:p>
                  </a:txBody>
                  <a:tcPr/>
                </a:tc>
                <a:tc vMerge="1">
                  <a:txBody>
                    <a:bodyPr/>
                    <a:lstStyle/>
                    <a:p>
                      <a:endParaRPr lang="de-DE"/>
                    </a:p>
                  </a:txBody>
                  <a:tcPr/>
                </a:tc>
              </a:tr>
              <a:tr h="693738">
                <a:tc gridSpan="2">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FFFFFF"/>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FFFFFF"/>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FFFFFF"/>
                            </a:outerShdw>
                          </a:effectLst>
                          <a:latin typeface="Tahoma" pitchFamily="34" charset="0"/>
                        </a:defRPr>
                      </a:lvl3pPr>
                      <a:lvl4pPr algn="l">
                        <a:spcBef>
                          <a:spcPct val="20000"/>
                        </a:spcBef>
                        <a:defRPr kumimoji="1" sz="1400">
                          <a:solidFill>
                            <a:schemeClr val="tx1"/>
                          </a:solidFill>
                          <a:effectLst>
                            <a:outerShdw blurRad="38100" dist="38100" dir="2700000" algn="tl">
                              <a:srgbClr val="FFFFFF"/>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2000" b="0" i="0" u="none" strike="noStrike" cap="none" normalizeH="0" baseline="0" smtClean="0">
                          <a:ln>
                            <a:noFill/>
                          </a:ln>
                          <a:solidFill>
                            <a:schemeClr val="tx1"/>
                          </a:solidFill>
                          <a:effectLst>
                            <a:outerShdw blurRad="38100" dist="38100" dir="2700000" algn="tl">
                              <a:srgbClr val="FFFFFF"/>
                            </a:outerShdw>
                          </a:effectLst>
                          <a:latin typeface="Tahoma" pitchFamily="34" charset="0"/>
                        </a:rPr>
                        <a:t>Plosiv</a:t>
                      </a:r>
                    </a:p>
                  </a:txBody>
                  <a:tcPr anchor="ctr"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blipFill dpi="0" rotWithShape="1">
                      <a:blip r:embed="rId3"/>
                      <a:srcRect/>
                      <a:tile tx="0" ty="0" sx="100000" sy="100000" flip="none" algn="tl"/>
                    </a:blipFill>
                  </a:tcPr>
                </a:tc>
                <a:tc hMerge="1">
                  <a:txBody>
                    <a:bodyPr/>
                    <a:lstStyle/>
                    <a:p>
                      <a:endParaRPr lang="de-DE"/>
                    </a:p>
                  </a:txBody>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SILSophia IPA93" pitchFamily="2" charset="2"/>
                        <a:buNone/>
                        <a:tabLst/>
                      </a:pPr>
                      <a:r>
                        <a:rPr kumimoji="1" lang="de-DE" altLang="de-DE" sz="2400" b="0" i="0" u="none" strike="noStrike" cap="none" normalizeH="0" baseline="0" dirty="0" smtClean="0">
                          <a:ln>
                            <a:noFill/>
                          </a:ln>
                          <a:solidFill>
                            <a:schemeClr val="tx1"/>
                          </a:solidFill>
                          <a:effectLst>
                            <a:outerShdw blurRad="38100" dist="38100" dir="2700000" algn="tl">
                              <a:srgbClr val="C0C0C0"/>
                            </a:outerShdw>
                          </a:effectLst>
                          <a:latin typeface="+mn-lt"/>
                        </a:rPr>
                        <a:t>p    b</a:t>
                      </a:r>
                    </a:p>
                  </a:txBody>
                  <a:tcPr anchor="ct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2400" b="0" i="0" u="none" strike="noStrike" cap="none" normalizeH="0" baseline="0" smtClean="0">
                          <a:ln>
                            <a:noFill/>
                          </a:ln>
                          <a:solidFill>
                            <a:schemeClr val="tx1"/>
                          </a:solidFill>
                          <a:effectLst>
                            <a:outerShdw blurRad="38100" dist="38100" dir="2700000" algn="tl">
                              <a:srgbClr val="C0C0C0"/>
                            </a:outerShdw>
                          </a:effectLst>
                          <a:latin typeface="+mn-lt"/>
                        </a:rPr>
                        <a:t>t     d</a:t>
                      </a:r>
                    </a:p>
                  </a:txBody>
                  <a:tcPr anchor="ct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endParaRPr kumimoji="1" lang="de-DE" altLang="de-DE" sz="2400" b="0" i="0" u="none" strike="noStrike" cap="none" normalizeH="0" baseline="0" smtClean="0">
                        <a:ln>
                          <a:noFill/>
                        </a:ln>
                        <a:solidFill>
                          <a:schemeClr val="tx1"/>
                        </a:solidFill>
                        <a:effectLst>
                          <a:outerShdw blurRad="38100" dist="38100" dir="2700000" algn="tl">
                            <a:srgbClr val="C0C0C0"/>
                          </a:outerShdw>
                        </a:effectLst>
                        <a:latin typeface="+mn-lt"/>
                      </a:endParaRPr>
                    </a:p>
                  </a:txBody>
                  <a:tcPr anchor="ct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endParaRPr kumimoji="1" lang="de-DE" altLang="de-DE" sz="2400" b="0" i="0" u="none" strike="noStrike" cap="none" normalizeH="0" baseline="0" smtClean="0">
                        <a:ln>
                          <a:noFill/>
                        </a:ln>
                        <a:solidFill>
                          <a:schemeClr val="tx1"/>
                        </a:solidFill>
                        <a:effectLst>
                          <a:outerShdw blurRad="38100" dist="38100" dir="2700000" algn="tl">
                            <a:srgbClr val="C0C0C0"/>
                          </a:outerShdw>
                        </a:effectLst>
                        <a:latin typeface="+mn-lt"/>
                      </a:endParaRPr>
                    </a:p>
                  </a:txBody>
                  <a:tcPr anchor="ct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2400" b="0" i="0" u="none" strike="noStrike" cap="none" normalizeH="0" baseline="0" smtClean="0">
                          <a:ln>
                            <a:noFill/>
                          </a:ln>
                          <a:solidFill>
                            <a:schemeClr val="tx1"/>
                          </a:solidFill>
                          <a:effectLst>
                            <a:outerShdw blurRad="38100" dist="38100" dir="2700000" algn="tl">
                              <a:srgbClr val="C0C0C0"/>
                            </a:outerShdw>
                          </a:effectLst>
                          <a:latin typeface="+mn-lt"/>
                        </a:rPr>
                        <a:t>k    g</a:t>
                      </a:r>
                    </a:p>
                  </a:txBody>
                  <a:tcPr anchor="ct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endParaRPr kumimoji="1" lang="de-DE" altLang="de-DE" sz="2400" b="0" i="0" u="none" strike="noStrike" cap="none" normalizeH="0" baseline="0" smtClean="0">
                        <a:ln>
                          <a:noFill/>
                        </a:ln>
                        <a:solidFill>
                          <a:schemeClr val="tx1"/>
                        </a:solidFill>
                        <a:effectLst>
                          <a:outerShdw blurRad="38100" dist="38100" dir="2700000" algn="tl">
                            <a:srgbClr val="C0C0C0"/>
                          </a:outerShdw>
                        </a:effectLst>
                        <a:latin typeface="+mn-lt"/>
                      </a:endParaRPr>
                    </a:p>
                  </a:txBody>
                  <a:tcPr anchor="ct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endParaRPr kumimoji="1" lang="de-DE" altLang="de-DE" sz="2400" b="0" i="0" u="none" strike="noStrike" cap="none" normalizeH="0" baseline="0" smtClean="0">
                        <a:ln>
                          <a:noFill/>
                        </a:ln>
                        <a:solidFill>
                          <a:schemeClr val="tx1"/>
                        </a:solidFill>
                        <a:effectLst>
                          <a:outerShdw blurRad="38100" dist="38100" dir="2700000" algn="tl">
                            <a:srgbClr val="C0C0C0"/>
                          </a:outerShdw>
                        </a:effectLst>
                        <a:latin typeface="+mn-lt"/>
                      </a:endParaRPr>
                    </a:p>
                  </a:txBody>
                  <a:tcPr anchor="ctr"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r>
              <a:tr h="693738">
                <a:tc gridSpan="2">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FFFFFF"/>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FFFFFF"/>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FFFFFF"/>
                            </a:outerShdw>
                          </a:effectLst>
                          <a:latin typeface="Tahoma" pitchFamily="34" charset="0"/>
                        </a:defRPr>
                      </a:lvl3pPr>
                      <a:lvl4pPr algn="l">
                        <a:spcBef>
                          <a:spcPct val="20000"/>
                        </a:spcBef>
                        <a:defRPr kumimoji="1" sz="1400">
                          <a:solidFill>
                            <a:schemeClr val="tx1"/>
                          </a:solidFill>
                          <a:effectLst>
                            <a:outerShdw blurRad="38100" dist="38100" dir="2700000" algn="tl">
                              <a:srgbClr val="FFFFFF"/>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2000" b="0" i="0" u="none" strike="noStrike" cap="none" normalizeH="0" baseline="0" smtClean="0">
                          <a:ln>
                            <a:noFill/>
                          </a:ln>
                          <a:solidFill>
                            <a:schemeClr val="tx1"/>
                          </a:solidFill>
                          <a:effectLst>
                            <a:outerShdw blurRad="38100" dist="38100" dir="2700000" algn="tl">
                              <a:srgbClr val="FFFFFF"/>
                            </a:outerShdw>
                          </a:effectLst>
                          <a:latin typeface="Tahoma" pitchFamily="34" charset="0"/>
                        </a:rPr>
                        <a:t>Affrikata</a:t>
                      </a:r>
                    </a:p>
                  </a:txBody>
                  <a:tcPr anchor="ctr"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blipFill dpi="0" rotWithShape="1">
                      <a:blip r:embed="rId3"/>
                      <a:srcRect/>
                      <a:tile tx="0" ty="0" sx="100000" sy="100000" flip="none" algn="tl"/>
                    </a:blipFill>
                  </a:tcPr>
                </a:tc>
                <a:tc hMerge="1">
                  <a:txBody>
                    <a:bodyPr/>
                    <a:lstStyle/>
                    <a:p>
                      <a:endParaRPr lang="de-DE"/>
                    </a:p>
                  </a:txBody>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2400" b="0" i="0" u="none" strike="noStrike" cap="none" normalizeH="0" baseline="0" dirty="0" err="1" smtClean="0">
                          <a:ln>
                            <a:noFill/>
                          </a:ln>
                          <a:solidFill>
                            <a:schemeClr val="tx1"/>
                          </a:solidFill>
                          <a:effectLst>
                            <a:outerShdw blurRad="38100" dist="38100" dir="2700000" algn="tl">
                              <a:srgbClr val="C0C0C0"/>
                            </a:outerShdw>
                          </a:effectLst>
                          <a:latin typeface="+mn-lt"/>
                        </a:rPr>
                        <a:t>p</a:t>
                      </a:r>
                      <a:r>
                        <a:rPr kumimoji="1" lang="de-DE" altLang="de-DE" sz="2400" b="0" i="0" u="none" strike="noStrike" cap="none" normalizeH="0" baseline="0" dirty="0" err="1" smtClean="0">
                          <a:ln>
                            <a:noFill/>
                          </a:ln>
                          <a:solidFill>
                            <a:schemeClr val="tx1"/>
                          </a:solidFill>
                          <a:effectLst>
                            <a:outerShdw blurRad="38100" dist="38100" dir="2700000" algn="tl">
                              <a:srgbClr val="C0C0C0"/>
                            </a:outerShdw>
                          </a:effectLst>
                          <a:latin typeface="+mn-lt"/>
                          <a:sym typeface="SILSophia IPA93" pitchFamily="2" charset="2"/>
                        </a:rPr>
                        <a:t></a:t>
                      </a:r>
                      <a:r>
                        <a:rPr kumimoji="1" lang="de-DE" altLang="de-DE" sz="2400" b="0" i="0" u="none" strike="noStrike" cap="none" normalizeH="0" baseline="0" dirty="0" err="1" smtClean="0">
                          <a:ln>
                            <a:noFill/>
                          </a:ln>
                          <a:solidFill>
                            <a:schemeClr val="tx1"/>
                          </a:solidFill>
                          <a:effectLst>
                            <a:outerShdw blurRad="38100" dist="38100" dir="2700000" algn="tl">
                              <a:srgbClr val="C0C0C0"/>
                            </a:outerShdw>
                          </a:effectLst>
                          <a:latin typeface="+mn-lt"/>
                        </a:rPr>
                        <a:t>f</a:t>
                      </a:r>
                      <a:endParaRPr kumimoji="1" lang="de-DE" altLang="de-DE" sz="2400" b="0" i="0" u="none" strike="noStrike" cap="none" normalizeH="0" baseline="0" dirty="0" smtClean="0">
                        <a:ln>
                          <a:noFill/>
                        </a:ln>
                        <a:solidFill>
                          <a:schemeClr val="tx1"/>
                        </a:solidFill>
                        <a:effectLst>
                          <a:outerShdw blurRad="38100" dist="38100" dir="2700000" algn="tl">
                            <a:srgbClr val="C0C0C0"/>
                          </a:outerShdw>
                        </a:effectLst>
                        <a:latin typeface="+mn-lt"/>
                        <a:sym typeface="SILSophia IPA93" pitchFamily="2" charset="2"/>
                      </a:endParaRPr>
                    </a:p>
                  </a:txBody>
                  <a:tcPr anchor="ct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2400" b="0" i="0" u="none" strike="noStrike" cap="none" normalizeH="0" baseline="0" dirty="0" err="1" smtClean="0">
                          <a:ln>
                            <a:noFill/>
                          </a:ln>
                          <a:solidFill>
                            <a:schemeClr val="tx1"/>
                          </a:solidFill>
                          <a:effectLst>
                            <a:outerShdw blurRad="38100" dist="38100" dir="2700000" algn="tl">
                              <a:srgbClr val="C0C0C0"/>
                            </a:outerShdw>
                          </a:effectLst>
                          <a:latin typeface="+mn-lt"/>
                        </a:rPr>
                        <a:t>t</a:t>
                      </a:r>
                      <a:r>
                        <a:rPr kumimoji="1" lang="de-DE" altLang="de-DE" sz="2400" b="0" i="0" u="none" strike="noStrike" cap="none" normalizeH="0" baseline="0" dirty="0" err="1" smtClean="0">
                          <a:ln>
                            <a:noFill/>
                          </a:ln>
                          <a:solidFill>
                            <a:schemeClr val="tx1"/>
                          </a:solidFill>
                          <a:effectLst>
                            <a:outerShdw blurRad="38100" dist="38100" dir="2700000" algn="tl">
                              <a:srgbClr val="C0C0C0"/>
                            </a:outerShdw>
                          </a:effectLst>
                          <a:latin typeface="+mn-lt"/>
                          <a:sym typeface="SILSophia IPA93" pitchFamily="2" charset="2"/>
                        </a:rPr>
                        <a:t></a:t>
                      </a:r>
                      <a:r>
                        <a:rPr kumimoji="1" lang="de-DE" altLang="de-DE" sz="2400" b="0" i="0" u="none" strike="noStrike" cap="none" normalizeH="0" baseline="0" dirty="0" err="1" smtClean="0">
                          <a:ln>
                            <a:noFill/>
                          </a:ln>
                          <a:solidFill>
                            <a:schemeClr val="tx1"/>
                          </a:solidFill>
                          <a:effectLst>
                            <a:outerShdw blurRad="38100" dist="38100" dir="2700000" algn="tl">
                              <a:srgbClr val="C0C0C0"/>
                            </a:outerShdw>
                          </a:effectLst>
                          <a:latin typeface="+mn-lt"/>
                        </a:rPr>
                        <a:t>s</a:t>
                      </a:r>
                      <a:endParaRPr kumimoji="1" lang="de-DE" altLang="de-DE" sz="2400" b="0" i="0" u="none" strike="noStrike" cap="none" normalizeH="0" baseline="0" dirty="0" smtClean="0">
                        <a:ln>
                          <a:noFill/>
                        </a:ln>
                        <a:solidFill>
                          <a:schemeClr val="tx1"/>
                        </a:solidFill>
                        <a:effectLst>
                          <a:outerShdw blurRad="38100" dist="38100" dir="2700000" algn="tl">
                            <a:srgbClr val="C0C0C0"/>
                          </a:outerShdw>
                        </a:effectLst>
                        <a:latin typeface="+mn-lt"/>
                      </a:endParaRPr>
                    </a:p>
                  </a:txBody>
                  <a:tcPr anchor="ct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2400" b="0" i="0" u="none" strike="noStrike" cap="none" normalizeH="0" baseline="0" dirty="0" err="1" smtClean="0">
                          <a:ln>
                            <a:noFill/>
                          </a:ln>
                          <a:solidFill>
                            <a:schemeClr val="tx1"/>
                          </a:solidFill>
                          <a:effectLst>
                            <a:outerShdw blurRad="38100" dist="38100" dir="2700000" algn="tl">
                              <a:srgbClr val="C0C0C0"/>
                            </a:outerShdw>
                          </a:effectLst>
                          <a:latin typeface="+mn-lt"/>
                        </a:rPr>
                        <a:t>t</a:t>
                      </a:r>
                      <a:r>
                        <a:rPr kumimoji="1" lang="de-DE" altLang="de-DE" sz="2400" b="0" i="0" u="none" strike="noStrike" cap="none" normalizeH="0" baseline="0" dirty="0" err="1" smtClean="0">
                          <a:ln>
                            <a:noFill/>
                          </a:ln>
                          <a:solidFill>
                            <a:schemeClr val="tx1"/>
                          </a:solidFill>
                          <a:effectLst>
                            <a:outerShdw blurRad="38100" dist="38100" dir="2700000" algn="tl">
                              <a:srgbClr val="C0C0C0"/>
                            </a:outerShdw>
                          </a:effectLst>
                          <a:latin typeface="+mn-lt"/>
                          <a:sym typeface="SILSophia IPA93" pitchFamily="2" charset="2"/>
                        </a:rPr>
                        <a:t></a:t>
                      </a:r>
                      <a:r>
                        <a:rPr kumimoji="1" lang="de-DE" altLang="de-DE" sz="2400" b="0" i="0" u="none" strike="noStrike" cap="none" normalizeH="0" baseline="0" dirty="0" err="1" smtClean="0">
                          <a:ln>
                            <a:noFill/>
                          </a:ln>
                          <a:solidFill>
                            <a:schemeClr val="tx1"/>
                          </a:solidFill>
                          <a:effectLst>
                            <a:outerShdw blurRad="38100" dist="38100" dir="2700000" algn="tl">
                              <a:srgbClr val="C0C0C0"/>
                            </a:outerShdw>
                          </a:effectLst>
                          <a:latin typeface="+mn-lt"/>
                        </a:rPr>
                        <a:t>ʃ</a:t>
                      </a:r>
                      <a:r>
                        <a:rPr kumimoji="1" lang="de-DE" altLang="de-DE" sz="2400" b="0" i="0" u="none" strike="noStrike" cap="none" normalizeH="0" baseline="0" dirty="0" smtClean="0">
                          <a:ln>
                            <a:noFill/>
                          </a:ln>
                          <a:solidFill>
                            <a:schemeClr val="tx1"/>
                          </a:solidFill>
                          <a:effectLst>
                            <a:outerShdw blurRad="38100" dist="38100" dir="2700000" algn="tl">
                              <a:srgbClr val="C0C0C0"/>
                            </a:outerShdw>
                          </a:effectLst>
                          <a:latin typeface="+mn-lt"/>
                        </a:rPr>
                        <a:t>  </a:t>
                      </a:r>
                      <a:r>
                        <a:rPr kumimoji="1" lang="de-DE" altLang="de-DE" sz="2400" b="0" i="0" u="none" strike="noStrike" cap="none" normalizeH="0" baseline="0" dirty="0" err="1" smtClean="0">
                          <a:ln>
                            <a:noFill/>
                          </a:ln>
                          <a:solidFill>
                            <a:schemeClr val="tx1"/>
                          </a:solidFill>
                          <a:effectLst>
                            <a:outerShdw blurRad="38100" dist="38100" dir="2700000" algn="tl">
                              <a:srgbClr val="C0C0C0"/>
                            </a:outerShdw>
                          </a:effectLst>
                          <a:latin typeface="+mn-lt"/>
                        </a:rPr>
                        <a:t>d</a:t>
                      </a:r>
                      <a:r>
                        <a:rPr kumimoji="1" lang="de-DE" altLang="de-DE" sz="2400" b="0" i="0" u="none" strike="noStrike" cap="none" normalizeH="0" baseline="0" dirty="0" err="1" smtClean="0">
                          <a:ln>
                            <a:noFill/>
                          </a:ln>
                          <a:solidFill>
                            <a:schemeClr val="tx1"/>
                          </a:solidFill>
                          <a:effectLst>
                            <a:outerShdw blurRad="38100" dist="38100" dir="2700000" algn="tl">
                              <a:srgbClr val="C0C0C0"/>
                            </a:outerShdw>
                          </a:effectLst>
                          <a:latin typeface="+mn-lt"/>
                          <a:sym typeface="SILSophia IPA93" pitchFamily="2" charset="2"/>
                        </a:rPr>
                        <a:t></a:t>
                      </a:r>
                      <a:r>
                        <a:rPr kumimoji="1" lang="de-DE" altLang="de-DE" sz="2400" b="0" i="0" u="none" strike="noStrike" cap="none" normalizeH="0" baseline="0" dirty="0" err="1" smtClean="0">
                          <a:ln>
                            <a:noFill/>
                          </a:ln>
                          <a:solidFill>
                            <a:schemeClr val="tx1"/>
                          </a:solidFill>
                          <a:effectLst>
                            <a:outerShdw blurRad="38100" dist="38100" dir="2700000" algn="tl">
                              <a:srgbClr val="C0C0C0"/>
                            </a:outerShdw>
                          </a:effectLst>
                          <a:latin typeface="+mn-lt"/>
                        </a:rPr>
                        <a:t>ʒ</a:t>
                      </a:r>
                      <a:endParaRPr kumimoji="1" lang="de-DE" altLang="de-DE" sz="2400" b="0" i="0" u="none" strike="noStrike" cap="none" normalizeH="0" baseline="0" dirty="0" smtClean="0">
                        <a:ln>
                          <a:noFill/>
                        </a:ln>
                        <a:solidFill>
                          <a:schemeClr val="tx1"/>
                        </a:solidFill>
                        <a:effectLst>
                          <a:outerShdw blurRad="38100" dist="38100" dir="2700000" algn="tl">
                            <a:srgbClr val="C0C0C0"/>
                          </a:outerShdw>
                        </a:effectLst>
                        <a:latin typeface="+mn-lt"/>
                      </a:endParaRPr>
                    </a:p>
                  </a:txBody>
                  <a:tcPr anchor="ct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endParaRPr kumimoji="1" lang="de-DE" altLang="de-DE" sz="2400" b="0" i="0" u="none" strike="noStrike" cap="none" normalizeH="0" baseline="0" smtClean="0">
                        <a:ln>
                          <a:noFill/>
                        </a:ln>
                        <a:solidFill>
                          <a:schemeClr val="tx1"/>
                        </a:solidFill>
                        <a:effectLst>
                          <a:outerShdw blurRad="38100" dist="38100" dir="2700000" algn="tl">
                            <a:srgbClr val="C0C0C0"/>
                          </a:outerShdw>
                        </a:effectLst>
                        <a:latin typeface="+mn-lt"/>
                      </a:endParaRPr>
                    </a:p>
                  </a:txBody>
                  <a:tcPr anchor="ct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endParaRPr kumimoji="1" lang="de-DE" altLang="de-DE" sz="2400" b="0" i="0" u="none" strike="noStrike" cap="none" normalizeH="0" baseline="0" smtClean="0">
                        <a:ln>
                          <a:noFill/>
                        </a:ln>
                        <a:solidFill>
                          <a:schemeClr val="tx1"/>
                        </a:solidFill>
                        <a:effectLst>
                          <a:outerShdw blurRad="38100" dist="38100" dir="2700000" algn="tl">
                            <a:srgbClr val="C0C0C0"/>
                          </a:outerShdw>
                        </a:effectLst>
                        <a:latin typeface="+mn-lt"/>
                      </a:endParaRPr>
                    </a:p>
                  </a:txBody>
                  <a:tcPr anchor="ct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endParaRPr kumimoji="1" lang="de-DE" altLang="de-DE" sz="2400" b="0" i="0" u="none" strike="noStrike" cap="none" normalizeH="0" baseline="0" smtClean="0">
                        <a:ln>
                          <a:noFill/>
                        </a:ln>
                        <a:solidFill>
                          <a:schemeClr val="tx1"/>
                        </a:solidFill>
                        <a:effectLst>
                          <a:outerShdw blurRad="38100" dist="38100" dir="2700000" algn="tl">
                            <a:srgbClr val="C0C0C0"/>
                          </a:outerShdw>
                        </a:effectLst>
                        <a:latin typeface="+mn-lt"/>
                      </a:endParaRPr>
                    </a:p>
                  </a:txBody>
                  <a:tcPr anchor="ct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endParaRPr kumimoji="1" lang="de-DE" altLang="de-DE" sz="2400" b="0" i="0" u="none" strike="noStrike" cap="none" normalizeH="0" baseline="0" smtClean="0">
                        <a:ln>
                          <a:noFill/>
                        </a:ln>
                        <a:solidFill>
                          <a:schemeClr val="tx1"/>
                        </a:solidFill>
                        <a:effectLst>
                          <a:outerShdw blurRad="38100" dist="38100" dir="2700000" algn="tl">
                            <a:srgbClr val="C0C0C0"/>
                          </a:outerShdw>
                        </a:effectLst>
                        <a:latin typeface="+mn-lt"/>
                      </a:endParaRPr>
                    </a:p>
                  </a:txBody>
                  <a:tcPr anchor="ctr"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r>
              <a:tr h="692150">
                <a:tc gridSpan="2">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FFFFFF"/>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FFFFFF"/>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FFFFFF"/>
                            </a:outerShdw>
                          </a:effectLst>
                          <a:latin typeface="Tahoma" pitchFamily="34" charset="0"/>
                        </a:defRPr>
                      </a:lvl3pPr>
                      <a:lvl4pPr algn="l">
                        <a:spcBef>
                          <a:spcPct val="20000"/>
                        </a:spcBef>
                        <a:defRPr kumimoji="1" sz="1400">
                          <a:solidFill>
                            <a:schemeClr val="tx1"/>
                          </a:solidFill>
                          <a:effectLst>
                            <a:outerShdw blurRad="38100" dist="38100" dir="2700000" algn="tl">
                              <a:srgbClr val="FFFFFF"/>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2000" b="0" i="0" u="none" strike="noStrike" cap="none" normalizeH="0" baseline="0" smtClean="0">
                          <a:ln>
                            <a:noFill/>
                          </a:ln>
                          <a:solidFill>
                            <a:schemeClr val="tx1"/>
                          </a:solidFill>
                          <a:effectLst>
                            <a:outerShdw blurRad="38100" dist="38100" dir="2700000" algn="tl">
                              <a:srgbClr val="FFFFFF"/>
                            </a:outerShdw>
                          </a:effectLst>
                          <a:latin typeface="Tahoma" pitchFamily="34" charset="0"/>
                        </a:rPr>
                        <a:t>Frikativ</a:t>
                      </a:r>
                    </a:p>
                  </a:txBody>
                  <a:tcPr anchor="ctr"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blipFill dpi="0" rotWithShape="1">
                      <a:blip r:embed="rId3"/>
                      <a:srcRect/>
                      <a:tile tx="0" ty="0" sx="100000" sy="100000" flip="none" algn="tl"/>
                    </a:blipFill>
                  </a:tcPr>
                </a:tc>
                <a:tc hMerge="1">
                  <a:txBody>
                    <a:bodyPr/>
                    <a:lstStyle/>
                    <a:p>
                      <a:endParaRPr lang="de-DE"/>
                    </a:p>
                  </a:txBody>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2400" b="0" i="0" u="none" strike="noStrike" cap="none" normalizeH="0" baseline="0" smtClean="0">
                          <a:ln>
                            <a:noFill/>
                          </a:ln>
                          <a:solidFill>
                            <a:schemeClr val="tx1"/>
                          </a:solidFill>
                          <a:effectLst>
                            <a:outerShdw blurRad="38100" dist="38100" dir="2700000" algn="tl">
                              <a:srgbClr val="C0C0C0"/>
                            </a:outerShdw>
                          </a:effectLst>
                          <a:latin typeface="+mn-lt"/>
                        </a:rPr>
                        <a:t>f     v</a:t>
                      </a:r>
                    </a:p>
                  </a:txBody>
                  <a:tcPr anchor="ct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2400" b="0" i="0" u="none" strike="noStrike" cap="none" normalizeH="0" baseline="0" smtClean="0">
                          <a:ln>
                            <a:noFill/>
                          </a:ln>
                          <a:solidFill>
                            <a:schemeClr val="tx1"/>
                          </a:solidFill>
                          <a:effectLst>
                            <a:outerShdw blurRad="38100" dist="38100" dir="2700000" algn="tl">
                              <a:srgbClr val="C0C0C0"/>
                            </a:outerShdw>
                          </a:effectLst>
                          <a:latin typeface="+mn-lt"/>
                        </a:rPr>
                        <a:t>s     z   </a:t>
                      </a:r>
                    </a:p>
                  </a:txBody>
                  <a:tcPr anchor="ct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SILSophia IPA93" pitchFamily="2" charset="2"/>
                        <a:buNone/>
                        <a:tabLst/>
                      </a:pPr>
                      <a:r>
                        <a:rPr kumimoji="1" lang="de-DE" altLang="de-DE" sz="2400" b="0" i="0" u="none" strike="noStrike" cap="none" normalizeH="0" baseline="0" dirty="0" smtClean="0">
                          <a:ln>
                            <a:noFill/>
                          </a:ln>
                          <a:solidFill>
                            <a:schemeClr val="tx1"/>
                          </a:solidFill>
                          <a:effectLst>
                            <a:outerShdw blurRad="38100" dist="38100" dir="2700000" algn="tl">
                              <a:srgbClr val="C0C0C0"/>
                            </a:outerShdw>
                          </a:effectLst>
                          <a:latin typeface="+mn-lt"/>
                        </a:rPr>
                        <a:t>ʃ    ʒ</a:t>
                      </a:r>
                    </a:p>
                  </a:txBody>
                  <a:tcPr anchor="ct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SILSophia IPA93" pitchFamily="2" charset="2"/>
                        <a:buNone/>
                        <a:tabLst/>
                      </a:pPr>
                      <a:r>
                        <a:rPr kumimoji="1" lang="de-DE" altLang="de-DE" sz="2400" b="0" i="0" u="none" strike="noStrike" cap="none" normalizeH="0" baseline="0" dirty="0" smtClean="0">
                          <a:ln>
                            <a:noFill/>
                          </a:ln>
                          <a:solidFill>
                            <a:schemeClr val="tx1"/>
                          </a:solidFill>
                          <a:effectLst>
                            <a:outerShdw blurRad="38100" dist="38100" dir="2700000" algn="tl">
                              <a:srgbClr val="C0C0C0"/>
                            </a:outerShdw>
                          </a:effectLst>
                          <a:latin typeface="+mn-lt"/>
                        </a:rPr>
                        <a:t>ç    ʝ</a:t>
                      </a:r>
                    </a:p>
                  </a:txBody>
                  <a:tcPr anchor="ct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2400" b="0" i="0" u="none" strike="noStrike" cap="none" normalizeH="0" baseline="0" smtClean="0">
                          <a:ln>
                            <a:noFill/>
                          </a:ln>
                          <a:solidFill>
                            <a:schemeClr val="tx1"/>
                          </a:solidFill>
                          <a:effectLst>
                            <a:outerShdw blurRad="38100" dist="38100" dir="2700000" algn="tl">
                              <a:srgbClr val="C0C0C0"/>
                            </a:outerShdw>
                          </a:effectLst>
                          <a:latin typeface="+mn-lt"/>
                        </a:rPr>
                        <a:t>x    </a:t>
                      </a:r>
                    </a:p>
                  </a:txBody>
                  <a:tcPr anchor="ct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2400" b="0" i="0" u="none" strike="noStrike" cap="none" normalizeH="0" baseline="0" dirty="0" smtClean="0">
                          <a:ln>
                            <a:noFill/>
                          </a:ln>
                          <a:solidFill>
                            <a:schemeClr val="tx1"/>
                          </a:solidFill>
                          <a:effectLst>
                            <a:outerShdw blurRad="38100" dist="38100" dir="2700000" algn="tl">
                              <a:srgbClr val="C0C0C0"/>
                            </a:outerShdw>
                          </a:effectLst>
                          <a:latin typeface="+mn-lt"/>
                        </a:rPr>
                        <a:t>χ</a:t>
                      </a:r>
                    </a:p>
                  </a:txBody>
                  <a:tcPr anchor="ct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2400" b="0" i="0" u="none" strike="noStrike" cap="none" normalizeH="0" baseline="0" smtClean="0">
                          <a:ln>
                            <a:noFill/>
                          </a:ln>
                          <a:solidFill>
                            <a:schemeClr val="tx1"/>
                          </a:solidFill>
                          <a:effectLst>
                            <a:outerShdw blurRad="38100" dist="38100" dir="2700000" algn="tl">
                              <a:srgbClr val="C0C0C0"/>
                            </a:outerShdw>
                          </a:effectLst>
                          <a:latin typeface="+mn-lt"/>
                        </a:rPr>
                        <a:t>h</a:t>
                      </a:r>
                    </a:p>
                  </a:txBody>
                  <a:tcPr anchor="ctr"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r>
              <a:tr h="693738">
                <a:tc gridSpan="2">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FFFFFF"/>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FFFFFF"/>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FFFFFF"/>
                            </a:outerShdw>
                          </a:effectLst>
                          <a:latin typeface="Tahoma" pitchFamily="34" charset="0"/>
                        </a:defRPr>
                      </a:lvl3pPr>
                      <a:lvl4pPr algn="l">
                        <a:spcBef>
                          <a:spcPct val="20000"/>
                        </a:spcBef>
                        <a:defRPr kumimoji="1" sz="1400">
                          <a:solidFill>
                            <a:schemeClr val="tx1"/>
                          </a:solidFill>
                          <a:effectLst>
                            <a:outerShdw blurRad="38100" dist="38100" dir="2700000" algn="tl">
                              <a:srgbClr val="FFFFFF"/>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2000" b="0" i="0" u="none" strike="noStrike" cap="none" normalizeH="0" baseline="0" smtClean="0">
                          <a:ln>
                            <a:noFill/>
                          </a:ln>
                          <a:solidFill>
                            <a:schemeClr val="tx1"/>
                          </a:solidFill>
                          <a:effectLst>
                            <a:outerShdw blurRad="38100" dist="38100" dir="2700000" algn="tl">
                              <a:srgbClr val="FFFFFF"/>
                            </a:outerShdw>
                          </a:effectLst>
                          <a:latin typeface="Tahoma" pitchFamily="34" charset="0"/>
                        </a:rPr>
                        <a:t>Nasal</a:t>
                      </a:r>
                    </a:p>
                  </a:txBody>
                  <a:tcPr anchor="ctr"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blipFill dpi="0" rotWithShape="1">
                      <a:blip r:embed="rId3"/>
                      <a:srcRect/>
                      <a:tile tx="0" ty="0" sx="100000" sy="100000" flip="none" algn="tl"/>
                    </a:blipFill>
                  </a:tcPr>
                </a:tc>
                <a:tc hMerge="1">
                  <a:txBody>
                    <a:bodyPr/>
                    <a:lstStyle/>
                    <a:p>
                      <a:endParaRPr lang="de-DE"/>
                    </a:p>
                  </a:txBody>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2400" b="0" i="0" u="none" strike="noStrike" cap="none" normalizeH="0" baseline="0" smtClean="0">
                          <a:ln>
                            <a:noFill/>
                          </a:ln>
                          <a:solidFill>
                            <a:schemeClr val="tx1"/>
                          </a:solidFill>
                          <a:effectLst>
                            <a:outerShdw blurRad="38100" dist="38100" dir="2700000" algn="tl">
                              <a:srgbClr val="C0C0C0"/>
                            </a:outerShdw>
                          </a:effectLst>
                          <a:latin typeface="+mn-lt"/>
                        </a:rPr>
                        <a:t>m</a:t>
                      </a:r>
                    </a:p>
                  </a:txBody>
                  <a:tcPr anchor="ct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2400" b="0" i="0" u="none" strike="noStrike" cap="none" normalizeH="0" baseline="0" smtClean="0">
                          <a:ln>
                            <a:noFill/>
                          </a:ln>
                          <a:solidFill>
                            <a:schemeClr val="tx1"/>
                          </a:solidFill>
                          <a:effectLst>
                            <a:outerShdw blurRad="38100" dist="38100" dir="2700000" algn="tl">
                              <a:srgbClr val="C0C0C0"/>
                            </a:outerShdw>
                          </a:effectLst>
                          <a:latin typeface="+mn-lt"/>
                        </a:rPr>
                        <a:t>n</a:t>
                      </a:r>
                    </a:p>
                  </a:txBody>
                  <a:tcPr anchor="ct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endParaRPr kumimoji="1" lang="de-DE" altLang="de-DE" sz="2400" b="0" i="0" u="none" strike="noStrike" cap="none" normalizeH="0" baseline="0" smtClean="0">
                        <a:ln>
                          <a:noFill/>
                        </a:ln>
                        <a:solidFill>
                          <a:schemeClr val="tx1"/>
                        </a:solidFill>
                        <a:effectLst>
                          <a:outerShdw blurRad="38100" dist="38100" dir="2700000" algn="tl">
                            <a:srgbClr val="C0C0C0"/>
                          </a:outerShdw>
                        </a:effectLst>
                        <a:latin typeface="+mn-lt"/>
                      </a:endParaRPr>
                    </a:p>
                  </a:txBody>
                  <a:tcPr anchor="ct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endParaRPr kumimoji="1" lang="de-DE" altLang="de-DE" sz="2400" b="0" i="0" u="none" strike="noStrike" cap="none" normalizeH="0" baseline="0" dirty="0" smtClean="0">
                        <a:ln>
                          <a:noFill/>
                        </a:ln>
                        <a:solidFill>
                          <a:schemeClr val="tx1"/>
                        </a:solidFill>
                        <a:effectLst>
                          <a:outerShdw blurRad="38100" dist="38100" dir="2700000" algn="tl">
                            <a:srgbClr val="C0C0C0"/>
                          </a:outerShdw>
                        </a:effectLst>
                        <a:latin typeface="+mn-lt"/>
                      </a:endParaRPr>
                    </a:p>
                  </a:txBody>
                  <a:tcPr anchor="ct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2400" b="0" i="0" u="none" strike="noStrike" cap="none" normalizeH="0" baseline="0" dirty="0" smtClean="0">
                          <a:ln>
                            <a:noFill/>
                          </a:ln>
                          <a:solidFill>
                            <a:schemeClr val="tx1"/>
                          </a:solidFill>
                          <a:effectLst>
                            <a:outerShdw blurRad="38100" dist="38100" dir="2700000" algn="tl">
                              <a:srgbClr val="C0C0C0"/>
                            </a:outerShdw>
                          </a:effectLst>
                          <a:latin typeface="+mn-lt"/>
                        </a:rPr>
                        <a:t>ŋ</a:t>
                      </a:r>
                    </a:p>
                  </a:txBody>
                  <a:tcPr anchor="ct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endParaRPr kumimoji="1" lang="de-DE" altLang="de-DE" sz="2400" b="0" i="0" u="none" strike="noStrike" cap="none" normalizeH="0" baseline="0" smtClean="0">
                        <a:ln>
                          <a:noFill/>
                        </a:ln>
                        <a:solidFill>
                          <a:schemeClr val="tx1"/>
                        </a:solidFill>
                        <a:effectLst>
                          <a:outerShdw blurRad="38100" dist="38100" dir="2700000" algn="tl">
                            <a:srgbClr val="C0C0C0"/>
                          </a:outerShdw>
                        </a:effectLst>
                        <a:latin typeface="+mn-lt"/>
                      </a:endParaRPr>
                    </a:p>
                  </a:txBody>
                  <a:tcPr anchor="ct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endParaRPr kumimoji="1" lang="de-DE" altLang="de-DE" sz="2400" b="0" i="0" u="none" strike="noStrike" cap="none" normalizeH="0" baseline="0" smtClean="0">
                        <a:ln>
                          <a:noFill/>
                        </a:ln>
                        <a:solidFill>
                          <a:schemeClr val="tx1"/>
                        </a:solidFill>
                        <a:effectLst>
                          <a:outerShdw blurRad="38100" dist="38100" dir="2700000" algn="tl">
                            <a:srgbClr val="C0C0C0"/>
                          </a:outerShdw>
                        </a:effectLst>
                        <a:latin typeface="+mn-lt"/>
                      </a:endParaRPr>
                    </a:p>
                  </a:txBody>
                  <a:tcPr anchor="ctr"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r>
              <a:tr h="692150">
                <a:tc gridSpan="2">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FFFFFF"/>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FFFFFF"/>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FFFFFF"/>
                            </a:outerShdw>
                          </a:effectLst>
                          <a:latin typeface="Tahoma" pitchFamily="34" charset="0"/>
                        </a:defRPr>
                      </a:lvl3pPr>
                      <a:lvl4pPr algn="l">
                        <a:spcBef>
                          <a:spcPct val="20000"/>
                        </a:spcBef>
                        <a:defRPr kumimoji="1" sz="1400">
                          <a:solidFill>
                            <a:schemeClr val="tx1"/>
                          </a:solidFill>
                          <a:effectLst>
                            <a:outerShdw blurRad="38100" dist="38100" dir="2700000" algn="tl">
                              <a:srgbClr val="FFFFFF"/>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2000" b="0" i="0" u="none" strike="noStrike" cap="none" normalizeH="0" baseline="0" smtClean="0">
                          <a:ln>
                            <a:noFill/>
                          </a:ln>
                          <a:solidFill>
                            <a:schemeClr val="tx1"/>
                          </a:solidFill>
                          <a:effectLst>
                            <a:outerShdw blurRad="38100" dist="38100" dir="2700000" algn="tl">
                              <a:srgbClr val="FFFFFF"/>
                            </a:outerShdw>
                          </a:effectLst>
                          <a:latin typeface="Tahoma" pitchFamily="34" charset="0"/>
                        </a:rPr>
                        <a:t>Lateral</a:t>
                      </a:r>
                    </a:p>
                  </a:txBody>
                  <a:tcPr anchor="ctr"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blipFill dpi="0" rotWithShape="1">
                      <a:blip r:embed="rId3"/>
                      <a:srcRect/>
                      <a:tile tx="0" ty="0" sx="100000" sy="100000" flip="none" algn="tl"/>
                    </a:blipFill>
                  </a:tcPr>
                </a:tc>
                <a:tc hMerge="1">
                  <a:txBody>
                    <a:bodyPr/>
                    <a:lstStyle/>
                    <a:p>
                      <a:endParaRPr lang="de-DE"/>
                    </a:p>
                  </a:txBody>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endParaRPr kumimoji="1" lang="de-DE" altLang="de-DE" sz="2400" b="0" i="0" u="none" strike="noStrike" cap="none" normalizeH="0" baseline="0" smtClean="0">
                        <a:ln>
                          <a:noFill/>
                        </a:ln>
                        <a:solidFill>
                          <a:schemeClr val="tx1"/>
                        </a:solidFill>
                        <a:effectLst>
                          <a:outerShdw blurRad="38100" dist="38100" dir="2700000" algn="tl">
                            <a:srgbClr val="C0C0C0"/>
                          </a:outerShdw>
                        </a:effectLst>
                        <a:latin typeface="+mn-lt"/>
                      </a:endParaRPr>
                    </a:p>
                  </a:txBody>
                  <a:tcPr anchor="ct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2400" b="0" i="0" u="none" strike="noStrike" cap="none" normalizeH="0" baseline="0" smtClean="0">
                          <a:ln>
                            <a:noFill/>
                          </a:ln>
                          <a:solidFill>
                            <a:schemeClr val="tx1"/>
                          </a:solidFill>
                          <a:effectLst>
                            <a:outerShdw blurRad="38100" dist="38100" dir="2700000" algn="tl">
                              <a:srgbClr val="C0C0C0"/>
                            </a:outerShdw>
                          </a:effectLst>
                          <a:latin typeface="+mn-lt"/>
                        </a:rPr>
                        <a:t>l</a:t>
                      </a:r>
                    </a:p>
                  </a:txBody>
                  <a:tcPr anchor="ct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endParaRPr kumimoji="1" lang="de-DE" altLang="de-DE" sz="2400" b="0" i="0" u="none" strike="noStrike" cap="none" normalizeH="0" baseline="0" smtClean="0">
                        <a:ln>
                          <a:noFill/>
                        </a:ln>
                        <a:solidFill>
                          <a:schemeClr val="tx1"/>
                        </a:solidFill>
                        <a:effectLst>
                          <a:outerShdw blurRad="38100" dist="38100" dir="2700000" algn="tl">
                            <a:srgbClr val="C0C0C0"/>
                          </a:outerShdw>
                        </a:effectLst>
                        <a:latin typeface="+mn-lt"/>
                      </a:endParaRPr>
                    </a:p>
                  </a:txBody>
                  <a:tcPr anchor="ct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endParaRPr kumimoji="1" lang="de-DE" altLang="de-DE" sz="2400" b="0" i="0" u="none" strike="noStrike" cap="none" normalizeH="0" baseline="0" smtClean="0">
                        <a:ln>
                          <a:noFill/>
                        </a:ln>
                        <a:solidFill>
                          <a:schemeClr val="tx1"/>
                        </a:solidFill>
                        <a:effectLst>
                          <a:outerShdw blurRad="38100" dist="38100" dir="2700000" algn="tl">
                            <a:srgbClr val="C0C0C0"/>
                          </a:outerShdw>
                        </a:effectLst>
                        <a:latin typeface="+mn-lt"/>
                      </a:endParaRPr>
                    </a:p>
                  </a:txBody>
                  <a:tcPr anchor="ct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endParaRPr kumimoji="1" lang="de-DE" altLang="de-DE" sz="2400" b="0" i="0" u="none" strike="noStrike" cap="none" normalizeH="0" baseline="0" dirty="0" smtClean="0">
                        <a:ln>
                          <a:noFill/>
                        </a:ln>
                        <a:solidFill>
                          <a:schemeClr val="tx1"/>
                        </a:solidFill>
                        <a:effectLst>
                          <a:outerShdw blurRad="38100" dist="38100" dir="2700000" algn="tl">
                            <a:srgbClr val="C0C0C0"/>
                          </a:outerShdw>
                        </a:effectLst>
                        <a:latin typeface="+mn-lt"/>
                      </a:endParaRPr>
                    </a:p>
                  </a:txBody>
                  <a:tcPr anchor="ct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endParaRPr kumimoji="1" lang="de-DE" altLang="de-DE" sz="2400" b="0" i="0" u="none" strike="noStrike" cap="none" normalizeH="0" baseline="0" dirty="0" smtClean="0">
                        <a:ln>
                          <a:noFill/>
                        </a:ln>
                        <a:solidFill>
                          <a:schemeClr val="tx1"/>
                        </a:solidFill>
                        <a:effectLst>
                          <a:outerShdw blurRad="38100" dist="38100" dir="2700000" algn="tl">
                            <a:srgbClr val="C0C0C0"/>
                          </a:outerShdw>
                        </a:effectLst>
                        <a:latin typeface="+mn-lt"/>
                      </a:endParaRPr>
                    </a:p>
                  </a:txBody>
                  <a:tcPr anchor="ct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endParaRPr kumimoji="1" lang="de-DE" altLang="de-DE" sz="2400" b="0" i="0" u="none" strike="noStrike" cap="none" normalizeH="0" baseline="0" smtClean="0">
                        <a:ln>
                          <a:noFill/>
                        </a:ln>
                        <a:solidFill>
                          <a:schemeClr val="tx1"/>
                        </a:solidFill>
                        <a:effectLst>
                          <a:outerShdw blurRad="38100" dist="38100" dir="2700000" algn="tl">
                            <a:srgbClr val="C0C0C0"/>
                          </a:outerShdw>
                        </a:effectLst>
                        <a:latin typeface="+mn-lt"/>
                      </a:endParaRPr>
                    </a:p>
                  </a:txBody>
                  <a:tcPr anchor="ctr"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r>
              <a:tr h="693738">
                <a:tc gridSpan="2">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FFFFFF"/>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FFFFFF"/>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FFFFFF"/>
                            </a:outerShdw>
                          </a:effectLst>
                          <a:latin typeface="Tahoma" pitchFamily="34" charset="0"/>
                        </a:defRPr>
                      </a:lvl3pPr>
                      <a:lvl4pPr algn="l">
                        <a:spcBef>
                          <a:spcPct val="20000"/>
                        </a:spcBef>
                        <a:defRPr kumimoji="1" sz="1400">
                          <a:solidFill>
                            <a:schemeClr val="tx1"/>
                          </a:solidFill>
                          <a:effectLst>
                            <a:outerShdw blurRad="38100" dist="38100" dir="2700000" algn="tl">
                              <a:srgbClr val="FFFFFF"/>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2000" b="0" i="0" u="none" strike="noStrike" cap="none" normalizeH="0" baseline="0" smtClean="0">
                          <a:ln>
                            <a:noFill/>
                          </a:ln>
                          <a:solidFill>
                            <a:schemeClr val="tx1"/>
                          </a:solidFill>
                          <a:effectLst>
                            <a:outerShdw blurRad="38100" dist="38100" dir="2700000" algn="tl">
                              <a:srgbClr val="FFFFFF"/>
                            </a:outerShdw>
                          </a:effectLst>
                          <a:latin typeface="Tahoma" pitchFamily="34" charset="0"/>
                        </a:rPr>
                        <a:t>Vibrant</a:t>
                      </a:r>
                    </a:p>
                  </a:txBody>
                  <a:tcPr anchor="ctr"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blipFill dpi="0" rotWithShape="1">
                      <a:blip r:embed="rId3"/>
                      <a:srcRect/>
                      <a:tile tx="0" ty="0" sx="100000" sy="100000" flip="none" algn="tl"/>
                    </a:blipFill>
                  </a:tcPr>
                </a:tc>
                <a:tc hMerge="1">
                  <a:txBody>
                    <a:bodyPr/>
                    <a:lstStyle/>
                    <a:p>
                      <a:endParaRPr lang="de-DE"/>
                    </a:p>
                  </a:txBody>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endParaRPr kumimoji="1" lang="de-DE" altLang="de-DE" sz="2400" b="0" i="0" u="none" strike="noStrike" cap="none" normalizeH="0" baseline="0" smtClean="0">
                        <a:ln>
                          <a:noFill/>
                        </a:ln>
                        <a:solidFill>
                          <a:schemeClr val="tx1"/>
                        </a:solidFill>
                        <a:effectLst>
                          <a:outerShdw blurRad="38100" dist="38100" dir="2700000" algn="tl">
                            <a:srgbClr val="C0C0C0"/>
                          </a:outerShdw>
                        </a:effectLst>
                        <a:latin typeface="+mn-lt"/>
                      </a:endParaRPr>
                    </a:p>
                  </a:txBody>
                  <a:tcPr anchor="ct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no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2400" b="0" i="0" u="none" strike="noStrike" cap="none" normalizeH="0" baseline="0" smtClean="0">
                          <a:ln>
                            <a:noFill/>
                          </a:ln>
                          <a:solidFill>
                            <a:schemeClr val="tx1"/>
                          </a:solidFill>
                          <a:effectLst>
                            <a:outerShdw blurRad="38100" dist="38100" dir="2700000" algn="tl">
                              <a:srgbClr val="C0C0C0"/>
                            </a:outerShdw>
                          </a:effectLst>
                          <a:latin typeface="+mn-lt"/>
                        </a:rPr>
                        <a:t>r</a:t>
                      </a:r>
                    </a:p>
                  </a:txBody>
                  <a:tcPr anchor="ct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no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endParaRPr kumimoji="1" lang="de-DE" altLang="de-DE" sz="2400" b="0" i="0" u="none" strike="noStrike" cap="none" normalizeH="0" baseline="0" smtClean="0">
                        <a:ln>
                          <a:noFill/>
                        </a:ln>
                        <a:solidFill>
                          <a:schemeClr val="tx1"/>
                        </a:solidFill>
                        <a:effectLst>
                          <a:outerShdw blurRad="38100" dist="38100" dir="2700000" algn="tl">
                            <a:srgbClr val="C0C0C0"/>
                          </a:outerShdw>
                        </a:effectLst>
                        <a:latin typeface="+mn-lt"/>
                      </a:endParaRPr>
                    </a:p>
                  </a:txBody>
                  <a:tcPr anchor="ct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no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endParaRPr kumimoji="1" lang="de-DE" altLang="de-DE" sz="2400" b="0" i="0" u="none" strike="noStrike" cap="none" normalizeH="0" baseline="0" smtClean="0">
                        <a:ln>
                          <a:noFill/>
                        </a:ln>
                        <a:solidFill>
                          <a:schemeClr val="tx1"/>
                        </a:solidFill>
                        <a:effectLst>
                          <a:outerShdw blurRad="38100" dist="38100" dir="2700000" algn="tl">
                            <a:srgbClr val="C0C0C0"/>
                          </a:outerShdw>
                        </a:effectLst>
                        <a:latin typeface="+mn-lt"/>
                      </a:endParaRPr>
                    </a:p>
                  </a:txBody>
                  <a:tcPr anchor="ct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no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endParaRPr kumimoji="1" lang="de-DE" altLang="de-DE" sz="2400" b="0" i="0" u="none" strike="noStrike" cap="none" normalizeH="0" baseline="0" smtClean="0">
                        <a:ln>
                          <a:noFill/>
                        </a:ln>
                        <a:solidFill>
                          <a:schemeClr val="tx1"/>
                        </a:solidFill>
                        <a:effectLst>
                          <a:outerShdw blurRad="38100" dist="38100" dir="2700000" algn="tl">
                            <a:srgbClr val="C0C0C0"/>
                          </a:outerShdw>
                        </a:effectLst>
                        <a:latin typeface="+mn-lt"/>
                      </a:endParaRPr>
                    </a:p>
                  </a:txBody>
                  <a:tcPr anchor="ct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no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2400" b="0" i="0" u="none" strike="noStrike" cap="none" normalizeH="0" baseline="0" dirty="0" smtClean="0">
                          <a:ln>
                            <a:noFill/>
                          </a:ln>
                          <a:solidFill>
                            <a:schemeClr val="tx1"/>
                          </a:solidFill>
                          <a:effectLst>
                            <a:outerShdw blurRad="38100" dist="38100" dir="2700000" algn="tl">
                              <a:srgbClr val="C0C0C0"/>
                            </a:outerShdw>
                          </a:effectLst>
                          <a:latin typeface="+mn-lt"/>
                        </a:rPr>
                        <a:t>ʀ</a:t>
                      </a:r>
                    </a:p>
                  </a:txBody>
                  <a:tcPr anchor="ct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no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endParaRPr kumimoji="1" lang="de-DE" altLang="de-DE" sz="2400" b="0" i="0" u="none" strike="noStrike" cap="none" normalizeH="0" baseline="0" dirty="0" smtClean="0">
                        <a:ln>
                          <a:noFill/>
                        </a:ln>
                        <a:solidFill>
                          <a:schemeClr val="tx1"/>
                        </a:solidFill>
                        <a:effectLst>
                          <a:outerShdw blurRad="38100" dist="38100" dir="2700000" algn="tl">
                            <a:srgbClr val="C0C0C0"/>
                          </a:outerShdw>
                        </a:effectLst>
                        <a:latin typeface="+mn-lt"/>
                      </a:endParaRPr>
                    </a:p>
                  </a:txBody>
                  <a:tcPr anchor="ctr"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noFill/>
                  </a:tcPr>
                </a:tc>
              </a:tr>
            </a:tbl>
          </a:graphicData>
        </a:graphic>
      </p:graphicFrame>
      <p:sp>
        <p:nvSpPr>
          <p:cNvPr id="86099" name="Line 83"/>
          <p:cNvSpPr>
            <a:spLocks noChangeShapeType="1"/>
          </p:cNvSpPr>
          <p:nvPr/>
        </p:nvSpPr>
        <p:spPr bwMode="auto">
          <a:xfrm>
            <a:off x="250825" y="836613"/>
            <a:ext cx="1873250" cy="1368425"/>
          </a:xfrm>
          <a:prstGeom prst="line">
            <a:avLst/>
          </a:prstGeom>
          <a:noFill/>
          <a:ln w="38100" cap="sq">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DE"/>
          </a:p>
        </p:txBody>
      </p:sp>
      <p:sp>
        <p:nvSpPr>
          <p:cNvPr id="86103" name="Text Box 87"/>
          <p:cNvSpPr txBox="1">
            <a:spLocks noChangeArrowheads="1"/>
          </p:cNvSpPr>
          <p:nvPr/>
        </p:nvSpPr>
        <p:spPr bwMode="auto">
          <a:xfrm>
            <a:off x="4211638" y="1700213"/>
            <a:ext cx="1706562" cy="1196975"/>
          </a:xfrm>
          <a:prstGeom prst="rect">
            <a:avLst/>
          </a:prstGeom>
          <a:solidFill>
            <a:schemeClr val="accent1"/>
          </a:solidFill>
          <a:ln w="28575" cap="sq" algn="ctr">
            <a:solidFill>
              <a:schemeClr val="accent2"/>
            </a:solidFill>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36000" tIns="36000" rIns="36000" bIns="36000">
            <a:spAutoFit/>
          </a:bodyPr>
          <a:lstStyle/>
          <a:p>
            <a:pPr algn="l"/>
            <a:r>
              <a:rPr lang="de-DE" altLang="de-DE">
                <a:effectLst>
                  <a:outerShdw blurRad="38100" dist="38100" dir="2700000" algn="tl">
                    <a:srgbClr val="C0C0C0"/>
                  </a:outerShdw>
                </a:effectLst>
                <a:latin typeface="Tahoma" pitchFamily="34" charset="0"/>
              </a:rPr>
              <a:t>[+konson  </a:t>
            </a:r>
            <a:br>
              <a:rPr lang="de-DE" altLang="de-DE">
                <a:effectLst>
                  <a:outerShdw blurRad="38100" dist="38100" dir="2700000" algn="tl">
                    <a:srgbClr val="C0C0C0"/>
                  </a:outerShdw>
                </a:effectLst>
                <a:latin typeface="Tahoma" pitchFamily="34" charset="0"/>
              </a:rPr>
            </a:br>
            <a:r>
              <a:rPr lang="de-DE" altLang="de-DE">
                <a:effectLst>
                  <a:outerShdw blurRad="38100" dist="38100" dir="2700000" algn="tl">
                    <a:srgbClr val="C0C0C0"/>
                  </a:outerShdw>
                </a:effectLst>
                <a:latin typeface="Tahoma" pitchFamily="34" charset="0"/>
              </a:rPr>
              <a:t>  ̵ sonorant</a:t>
            </a:r>
            <a:br>
              <a:rPr lang="de-DE" altLang="de-DE">
                <a:effectLst>
                  <a:outerShdw blurRad="38100" dist="38100" dir="2700000" algn="tl">
                    <a:srgbClr val="C0C0C0"/>
                  </a:outerShdw>
                </a:effectLst>
                <a:latin typeface="Tahoma" pitchFamily="34" charset="0"/>
              </a:rPr>
            </a:br>
            <a:r>
              <a:rPr lang="de-DE" altLang="de-DE">
                <a:effectLst>
                  <a:outerShdw blurRad="38100" dist="38100" dir="2700000" algn="tl">
                    <a:srgbClr val="C0C0C0"/>
                  </a:outerShdw>
                </a:effectLst>
                <a:latin typeface="Tahoma" pitchFamily="34" charset="0"/>
              </a:rPr>
              <a:t> +affrikativ]</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grpId="0" nodeType="clickEffect">
                                  <p:stCondLst>
                                    <p:cond delay="0"/>
                                  </p:stCondLst>
                                  <p:childTnLst>
                                    <p:set>
                                      <p:cBhvr>
                                        <p:cTn id="6" dur="1" fill="hold">
                                          <p:stCondLst>
                                            <p:cond delay="0"/>
                                          </p:stCondLst>
                                        </p:cTn>
                                        <p:tgtEl>
                                          <p:spTgt spid="86101"/>
                                        </p:tgtEl>
                                        <p:attrNameLst>
                                          <p:attrName>style.visibility</p:attrName>
                                        </p:attrNameLst>
                                      </p:cBhvr>
                                      <p:to>
                                        <p:strVal val="visible"/>
                                      </p:to>
                                    </p:set>
                                    <p:animEffect transition="in" filter="box(out)">
                                      <p:cBhvr>
                                        <p:cTn id="7" dur="500"/>
                                        <p:tgtEl>
                                          <p:spTgt spid="86101"/>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 presetClass="entr" presetSubtype="32" fill="hold" grpId="0" nodeType="clickEffect">
                                  <p:stCondLst>
                                    <p:cond delay="0"/>
                                  </p:stCondLst>
                                  <p:childTnLst>
                                    <p:set>
                                      <p:cBhvr>
                                        <p:cTn id="11" dur="1" fill="hold">
                                          <p:stCondLst>
                                            <p:cond delay="0"/>
                                          </p:stCondLst>
                                        </p:cTn>
                                        <p:tgtEl>
                                          <p:spTgt spid="86103"/>
                                        </p:tgtEl>
                                        <p:attrNameLst>
                                          <p:attrName>style.visibility</p:attrName>
                                        </p:attrNameLst>
                                      </p:cBhvr>
                                      <p:to>
                                        <p:strVal val="visible"/>
                                      </p:to>
                                    </p:set>
                                    <p:animEffect transition="in" filter="box(out)">
                                      <p:cBhvr>
                                        <p:cTn id="12" dur="500"/>
                                        <p:tgtEl>
                                          <p:spTgt spid="8610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6101" grpId="0" animBg="1"/>
      <p:bldP spid="86103" grpId="0" animBg="1"/>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2"/>
          <p:cNvSpPr>
            <a:spLocks noChangeArrowheads="1"/>
          </p:cNvSpPr>
          <p:nvPr/>
        </p:nvSpPr>
        <p:spPr bwMode="auto">
          <a:xfrm>
            <a:off x="2195513" y="4292600"/>
            <a:ext cx="6697662" cy="2089150"/>
          </a:xfrm>
          <a:prstGeom prst="rect">
            <a:avLst/>
          </a:prstGeom>
          <a:solidFill>
            <a:srgbClr val="FFFF99">
              <a:alpha val="50000"/>
            </a:srgbClr>
          </a:solidFill>
          <a:ln>
            <a:noFill/>
          </a:ln>
          <a:effectLst/>
          <a:extLs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de-DE"/>
          </a:p>
        </p:txBody>
      </p:sp>
      <p:sp>
        <p:nvSpPr>
          <p:cNvPr id="87043" name="Rectangle 3"/>
          <p:cNvSpPr>
            <a:spLocks noChangeArrowheads="1"/>
          </p:cNvSpPr>
          <p:nvPr/>
        </p:nvSpPr>
        <p:spPr bwMode="auto">
          <a:xfrm>
            <a:off x="2195513" y="2205038"/>
            <a:ext cx="6697662" cy="2087562"/>
          </a:xfrm>
          <a:prstGeom prst="rect">
            <a:avLst/>
          </a:prstGeom>
          <a:solidFill>
            <a:srgbClr val="33CCCC">
              <a:alpha val="50000"/>
            </a:srgbClr>
          </a:solidFill>
          <a:ln>
            <a:noFill/>
          </a:ln>
          <a:effectLst/>
          <a:extLs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de-DE"/>
          </a:p>
        </p:txBody>
      </p:sp>
      <p:sp>
        <p:nvSpPr>
          <p:cNvPr id="87125" name="Rectangle 85"/>
          <p:cNvSpPr>
            <a:spLocks noChangeArrowheads="1"/>
          </p:cNvSpPr>
          <p:nvPr/>
        </p:nvSpPr>
        <p:spPr bwMode="auto">
          <a:xfrm>
            <a:off x="2195513" y="3598863"/>
            <a:ext cx="6697662" cy="684212"/>
          </a:xfrm>
          <a:prstGeom prst="rect">
            <a:avLst/>
          </a:prstGeom>
          <a:solidFill>
            <a:srgbClr val="993366">
              <a:alpha val="50000"/>
            </a:srgbClr>
          </a:solidFill>
          <a:ln>
            <a:noFill/>
          </a:ln>
          <a:effectLst/>
          <a:extLs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de-DE"/>
          </a:p>
        </p:txBody>
      </p:sp>
      <p:graphicFrame>
        <p:nvGraphicFramePr>
          <p:cNvPr id="87045" name="Group 5"/>
          <p:cNvGraphicFramePr>
            <a:graphicFrameLocks noGrp="1"/>
          </p:cNvGraphicFramePr>
          <p:nvPr>
            <p:ph type="tbl" idx="1"/>
            <p:extLst>
              <p:ext uri="{D42A27DB-BD31-4B8C-83A1-F6EECF244321}">
                <p14:modId xmlns:p14="http://schemas.microsoft.com/office/powerpoint/2010/main" val="3384070287"/>
              </p:ext>
            </p:extLst>
          </p:nvPr>
        </p:nvGraphicFramePr>
        <p:xfrm>
          <a:off x="250825" y="836613"/>
          <a:ext cx="8664575" cy="5545140"/>
        </p:xfrm>
        <a:graphic>
          <a:graphicData uri="http://schemas.openxmlformats.org/drawingml/2006/table">
            <a:tbl>
              <a:tblPr/>
              <a:tblGrid>
                <a:gridCol w="962025"/>
                <a:gridCol w="963613"/>
                <a:gridCol w="962025"/>
                <a:gridCol w="963612"/>
                <a:gridCol w="962025"/>
                <a:gridCol w="963613"/>
                <a:gridCol w="962025"/>
                <a:gridCol w="963612"/>
                <a:gridCol w="962025"/>
              </a:tblGrid>
              <a:tr h="693738">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FFFFFF"/>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FFFFFF"/>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FFFFFF"/>
                            </a:outerShdw>
                          </a:effectLst>
                          <a:latin typeface="Tahoma" pitchFamily="34" charset="0"/>
                        </a:defRPr>
                      </a:lvl3pPr>
                      <a:lvl4pPr algn="l">
                        <a:spcBef>
                          <a:spcPct val="20000"/>
                        </a:spcBef>
                        <a:defRPr kumimoji="1" sz="1400">
                          <a:solidFill>
                            <a:schemeClr val="tx1"/>
                          </a:solidFill>
                          <a:effectLst>
                            <a:outerShdw blurRad="38100" dist="38100" dir="2700000" algn="tl">
                              <a:srgbClr val="FFFFFF"/>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endParaRPr kumimoji="1" lang="de-DE" altLang="de-DE" sz="2000" b="0" i="0" u="none" strike="noStrike" cap="none" normalizeH="0" baseline="0" dirty="0" smtClean="0">
                        <a:ln>
                          <a:noFill/>
                        </a:ln>
                        <a:solidFill>
                          <a:schemeClr val="tx1"/>
                        </a:solidFill>
                        <a:effectLst>
                          <a:outerShdw blurRad="38100" dist="38100" dir="2700000" algn="tl">
                            <a:srgbClr val="FFFFFF"/>
                          </a:outerShdw>
                        </a:effectLst>
                        <a:latin typeface="Tahoma" pitchFamily="34" charset="0"/>
                      </a:endParaRPr>
                    </a:p>
                  </a:txBody>
                  <a:tcPr horzOverflow="overflow">
                    <a:lnL w="28575" cap="flat" cmpd="sng" algn="ctr">
                      <a:solidFill>
                        <a:schemeClr val="tx1"/>
                      </a:solidFill>
                      <a:prstDash val="solid"/>
                      <a:round/>
                      <a:headEnd type="none" w="sm" len="sm"/>
                      <a:tailEnd type="none" w="sm" len="sm"/>
                    </a:lnL>
                    <a:lnR>
                      <a:noFill/>
                    </a:lnR>
                    <a:lnT w="28575" cap="flat" cmpd="sng" algn="ctr">
                      <a:solidFill>
                        <a:schemeClr val="tx1"/>
                      </a:solidFill>
                      <a:prstDash val="solid"/>
                      <a:round/>
                      <a:headEnd type="none" w="sm" len="sm"/>
                      <a:tailEnd type="none" w="sm" len="sm"/>
                    </a:lnT>
                    <a:lnB>
                      <a:noFill/>
                    </a:lnB>
                    <a:lnTlToBr>
                      <a:noFill/>
                    </a:lnTlToBr>
                    <a:lnBlToTr>
                      <a:noFill/>
                    </a:lnBlToTr>
                    <a:blipFill dpi="0" rotWithShape="1">
                      <a:blip r:embed="rId3"/>
                      <a:srcRect/>
                      <a:tile tx="0" ty="0" sx="100000" sy="100000" flip="none" algn="tl"/>
                    </a:blip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FFFFFF"/>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FFFFFF"/>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FFFFFF"/>
                            </a:outerShdw>
                          </a:effectLst>
                          <a:latin typeface="Tahoma" pitchFamily="34" charset="0"/>
                        </a:defRPr>
                      </a:lvl3pPr>
                      <a:lvl4pPr algn="l">
                        <a:spcBef>
                          <a:spcPct val="20000"/>
                        </a:spcBef>
                        <a:defRPr kumimoji="1" sz="1400">
                          <a:solidFill>
                            <a:schemeClr val="tx1"/>
                          </a:solidFill>
                          <a:effectLst>
                            <a:outerShdw blurRad="38100" dist="38100" dir="2700000" algn="tl">
                              <a:srgbClr val="FFFFFF"/>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2000" b="0" i="0" u="none" strike="noStrike" cap="none" normalizeH="0" baseline="0" smtClean="0">
                          <a:ln>
                            <a:noFill/>
                          </a:ln>
                          <a:solidFill>
                            <a:schemeClr val="tx1"/>
                          </a:solidFill>
                          <a:effectLst>
                            <a:outerShdw blurRad="38100" dist="38100" dir="2700000" algn="tl">
                              <a:srgbClr val="FFFFFF"/>
                            </a:outerShdw>
                          </a:effectLst>
                          <a:latin typeface="Tahoma" pitchFamily="34" charset="0"/>
                        </a:rPr>
                        <a:t>Ort</a:t>
                      </a:r>
                    </a:p>
                  </a:txBody>
                  <a:tcPr horzOverflow="overflow">
                    <a:lnL>
                      <a:noFill/>
                    </a:lnL>
                    <a:lnR w="12700" cap="flat" cmpd="sng" algn="ctr">
                      <a:solidFill>
                        <a:schemeClr val="tx1"/>
                      </a:solidFill>
                      <a:prstDash val="solid"/>
                      <a:round/>
                      <a:headEnd type="none" w="sm" len="sm"/>
                      <a:tailEnd type="none" w="sm" len="sm"/>
                    </a:lnR>
                    <a:lnT w="28575" cap="flat" cmpd="sng" algn="ctr">
                      <a:solidFill>
                        <a:schemeClr val="tx1"/>
                      </a:solidFill>
                      <a:prstDash val="solid"/>
                      <a:round/>
                      <a:headEnd type="none" w="sm" len="sm"/>
                      <a:tailEnd type="none" w="sm" len="sm"/>
                    </a:lnT>
                    <a:lnB>
                      <a:noFill/>
                    </a:lnB>
                    <a:lnTlToBr>
                      <a:noFill/>
                    </a:lnTlToBr>
                    <a:lnBlToTr>
                      <a:noFill/>
                    </a:lnBlToTr>
                    <a:blipFill dpi="0" rotWithShape="1">
                      <a:blip r:embed="rId3"/>
                      <a:srcRect/>
                      <a:tile tx="0" ty="0" sx="100000" sy="100000" flip="none" algn="tl"/>
                    </a:blipFill>
                  </a:tcPr>
                </a:tc>
                <a:tc rowSpan="2">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FFFFFF"/>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FFFFFF"/>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FFFFFF"/>
                            </a:outerShdw>
                          </a:effectLst>
                          <a:latin typeface="Tahoma" pitchFamily="34" charset="0"/>
                        </a:defRPr>
                      </a:lvl3pPr>
                      <a:lvl4pPr algn="l">
                        <a:spcBef>
                          <a:spcPct val="20000"/>
                        </a:spcBef>
                        <a:defRPr kumimoji="1" sz="1400">
                          <a:solidFill>
                            <a:schemeClr val="tx1"/>
                          </a:solidFill>
                          <a:effectLst>
                            <a:outerShdw blurRad="38100" dist="38100" dir="2700000" algn="tl">
                              <a:srgbClr val="FFFFFF"/>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2000" b="0" i="0" u="none" strike="noStrike" cap="none" normalizeH="0" baseline="0" smtClean="0">
                          <a:ln>
                            <a:noFill/>
                          </a:ln>
                          <a:solidFill>
                            <a:schemeClr val="tx1"/>
                          </a:solidFill>
                          <a:effectLst>
                            <a:outerShdw blurRad="38100" dist="38100" dir="2700000" algn="tl">
                              <a:srgbClr val="FFFFFF"/>
                            </a:outerShdw>
                          </a:effectLst>
                          <a:latin typeface="Tahoma" pitchFamily="34" charset="0"/>
                        </a:rPr>
                        <a:t>Labial</a:t>
                      </a:r>
                    </a:p>
                  </a:txBody>
                  <a:tcPr marL="90000" marR="90000" marT="46800" marB="46800" vert="eaVert" anchor="ct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28575"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blipFill dpi="0" rotWithShape="1">
                      <a:blip r:embed="rId3"/>
                      <a:srcRect/>
                      <a:tile tx="0" ty="0" sx="100000" sy="100000" flip="none" algn="tl"/>
                    </a:blipFill>
                  </a:tcPr>
                </a:tc>
                <a:tc rowSpan="2">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FFFFFF"/>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FFFFFF"/>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FFFFFF"/>
                            </a:outerShdw>
                          </a:effectLst>
                          <a:latin typeface="Tahoma" pitchFamily="34" charset="0"/>
                        </a:defRPr>
                      </a:lvl3pPr>
                      <a:lvl4pPr algn="l">
                        <a:spcBef>
                          <a:spcPct val="20000"/>
                        </a:spcBef>
                        <a:defRPr kumimoji="1" sz="1400">
                          <a:solidFill>
                            <a:schemeClr val="tx1"/>
                          </a:solidFill>
                          <a:effectLst>
                            <a:outerShdw blurRad="38100" dist="38100" dir="2700000" algn="tl">
                              <a:srgbClr val="FFFFFF"/>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2000" b="0" i="0" u="none" strike="noStrike" cap="none" normalizeH="0" baseline="0" smtClean="0">
                          <a:ln>
                            <a:noFill/>
                          </a:ln>
                          <a:solidFill>
                            <a:schemeClr val="tx1"/>
                          </a:solidFill>
                          <a:effectLst>
                            <a:outerShdw blurRad="38100" dist="38100" dir="2700000" algn="tl">
                              <a:srgbClr val="FFFFFF"/>
                            </a:outerShdw>
                          </a:effectLst>
                          <a:latin typeface="Tahoma" pitchFamily="34" charset="0"/>
                        </a:rPr>
                        <a:t>Dental</a:t>
                      </a:r>
                    </a:p>
                  </a:txBody>
                  <a:tcPr marL="90000" marR="90000" marT="46800" marB="46800" vert="eaVert" anchor="ct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28575"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blipFill dpi="0" rotWithShape="1">
                      <a:blip r:embed="rId3"/>
                      <a:srcRect/>
                      <a:tile tx="0" ty="0" sx="100000" sy="100000" flip="none" algn="tl"/>
                    </a:blipFill>
                  </a:tcPr>
                </a:tc>
                <a:tc rowSpan="2">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FFFFFF"/>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FFFFFF"/>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FFFFFF"/>
                            </a:outerShdw>
                          </a:effectLst>
                          <a:latin typeface="Tahoma" pitchFamily="34" charset="0"/>
                        </a:defRPr>
                      </a:lvl3pPr>
                      <a:lvl4pPr algn="l">
                        <a:spcBef>
                          <a:spcPct val="20000"/>
                        </a:spcBef>
                        <a:defRPr kumimoji="1" sz="1400">
                          <a:solidFill>
                            <a:schemeClr val="tx1"/>
                          </a:solidFill>
                          <a:effectLst>
                            <a:outerShdw blurRad="38100" dist="38100" dir="2700000" algn="tl">
                              <a:srgbClr val="FFFFFF"/>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2000" b="0" i="0" u="none" strike="noStrike" cap="none" normalizeH="0" baseline="0" smtClean="0">
                          <a:ln>
                            <a:noFill/>
                          </a:ln>
                          <a:solidFill>
                            <a:schemeClr val="tx1"/>
                          </a:solidFill>
                          <a:effectLst>
                            <a:outerShdw blurRad="38100" dist="38100" dir="2700000" algn="tl">
                              <a:srgbClr val="FFFFFF"/>
                            </a:outerShdw>
                          </a:effectLst>
                          <a:latin typeface="Tahoma" pitchFamily="34" charset="0"/>
                        </a:rPr>
                        <a:t>Palato-alveolar</a:t>
                      </a:r>
                    </a:p>
                  </a:txBody>
                  <a:tcPr marL="90000" marR="90000" marT="46800" marB="46800" vert="eaVert" anchor="ct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28575"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blipFill dpi="0" rotWithShape="1">
                      <a:blip r:embed="rId3"/>
                      <a:srcRect/>
                      <a:tile tx="0" ty="0" sx="100000" sy="100000" flip="none" algn="tl"/>
                    </a:blipFill>
                  </a:tcPr>
                </a:tc>
                <a:tc rowSpan="2">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FFFFFF"/>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FFFFFF"/>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FFFFFF"/>
                            </a:outerShdw>
                          </a:effectLst>
                          <a:latin typeface="Tahoma" pitchFamily="34" charset="0"/>
                        </a:defRPr>
                      </a:lvl3pPr>
                      <a:lvl4pPr algn="l">
                        <a:spcBef>
                          <a:spcPct val="20000"/>
                        </a:spcBef>
                        <a:defRPr kumimoji="1" sz="1400">
                          <a:solidFill>
                            <a:schemeClr val="tx1"/>
                          </a:solidFill>
                          <a:effectLst>
                            <a:outerShdw blurRad="38100" dist="38100" dir="2700000" algn="tl">
                              <a:srgbClr val="FFFFFF"/>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2000" b="0" i="0" u="none" strike="noStrike" cap="none" normalizeH="0" baseline="0" smtClean="0">
                          <a:ln>
                            <a:noFill/>
                          </a:ln>
                          <a:solidFill>
                            <a:schemeClr val="tx1"/>
                          </a:solidFill>
                          <a:effectLst>
                            <a:outerShdw blurRad="38100" dist="38100" dir="2700000" algn="tl">
                              <a:srgbClr val="FFFFFF"/>
                            </a:outerShdw>
                          </a:effectLst>
                          <a:latin typeface="Tahoma" pitchFamily="34" charset="0"/>
                        </a:rPr>
                        <a:t>Palatal</a:t>
                      </a:r>
                    </a:p>
                  </a:txBody>
                  <a:tcPr marL="90000" marR="90000" marT="46800" marB="46800" vert="eaVert" anchor="ct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28575"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blipFill dpi="0" rotWithShape="1">
                      <a:blip r:embed="rId3"/>
                      <a:srcRect/>
                      <a:tile tx="0" ty="0" sx="100000" sy="100000" flip="none" algn="tl"/>
                    </a:blipFill>
                  </a:tcPr>
                </a:tc>
                <a:tc rowSpan="2">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FFFFFF"/>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FFFFFF"/>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FFFFFF"/>
                            </a:outerShdw>
                          </a:effectLst>
                          <a:latin typeface="Tahoma" pitchFamily="34" charset="0"/>
                        </a:defRPr>
                      </a:lvl3pPr>
                      <a:lvl4pPr algn="l">
                        <a:spcBef>
                          <a:spcPct val="20000"/>
                        </a:spcBef>
                        <a:defRPr kumimoji="1" sz="1400">
                          <a:solidFill>
                            <a:schemeClr val="tx1"/>
                          </a:solidFill>
                          <a:effectLst>
                            <a:outerShdw blurRad="38100" dist="38100" dir="2700000" algn="tl">
                              <a:srgbClr val="FFFFFF"/>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2000" b="0" i="0" u="none" strike="noStrike" cap="none" normalizeH="0" baseline="0" smtClean="0">
                          <a:ln>
                            <a:noFill/>
                          </a:ln>
                          <a:solidFill>
                            <a:schemeClr val="tx1"/>
                          </a:solidFill>
                          <a:effectLst>
                            <a:outerShdw blurRad="38100" dist="38100" dir="2700000" algn="tl">
                              <a:srgbClr val="FFFFFF"/>
                            </a:outerShdw>
                          </a:effectLst>
                          <a:latin typeface="Tahoma" pitchFamily="34" charset="0"/>
                        </a:rPr>
                        <a:t>Velar</a:t>
                      </a:r>
                    </a:p>
                  </a:txBody>
                  <a:tcPr marL="90000" marR="90000" marT="46800" marB="46800" vert="eaVert" anchor="ct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28575"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blipFill dpi="0" rotWithShape="1">
                      <a:blip r:embed="rId3"/>
                      <a:srcRect/>
                      <a:tile tx="0" ty="0" sx="100000" sy="100000" flip="none" algn="tl"/>
                    </a:blipFill>
                  </a:tcPr>
                </a:tc>
                <a:tc rowSpan="2">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FFFFFF"/>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FFFFFF"/>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FFFFFF"/>
                            </a:outerShdw>
                          </a:effectLst>
                          <a:latin typeface="Tahoma" pitchFamily="34" charset="0"/>
                        </a:defRPr>
                      </a:lvl3pPr>
                      <a:lvl4pPr algn="l">
                        <a:spcBef>
                          <a:spcPct val="20000"/>
                        </a:spcBef>
                        <a:defRPr kumimoji="1" sz="1400">
                          <a:solidFill>
                            <a:schemeClr val="tx1"/>
                          </a:solidFill>
                          <a:effectLst>
                            <a:outerShdw blurRad="38100" dist="38100" dir="2700000" algn="tl">
                              <a:srgbClr val="FFFFFF"/>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2000" b="0" i="0" u="none" strike="noStrike" cap="none" normalizeH="0" baseline="0" smtClean="0">
                          <a:ln>
                            <a:noFill/>
                          </a:ln>
                          <a:solidFill>
                            <a:schemeClr val="tx1"/>
                          </a:solidFill>
                          <a:effectLst>
                            <a:outerShdw blurRad="38100" dist="38100" dir="2700000" algn="tl">
                              <a:srgbClr val="FFFFFF"/>
                            </a:outerShdw>
                          </a:effectLst>
                          <a:latin typeface="Tahoma" pitchFamily="34" charset="0"/>
                        </a:rPr>
                        <a:t>Uvular</a:t>
                      </a:r>
                    </a:p>
                  </a:txBody>
                  <a:tcPr marL="90000" marR="90000" marT="46800" marB="46800" vert="eaVert" anchor="ct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28575"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blipFill dpi="0" rotWithShape="1">
                      <a:blip r:embed="rId3"/>
                      <a:srcRect/>
                      <a:tile tx="0" ty="0" sx="100000" sy="100000" flip="none" algn="tl"/>
                    </a:blipFill>
                  </a:tcPr>
                </a:tc>
                <a:tc rowSpan="2">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FFFFFF"/>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FFFFFF"/>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FFFFFF"/>
                            </a:outerShdw>
                          </a:effectLst>
                          <a:latin typeface="Tahoma" pitchFamily="34" charset="0"/>
                        </a:defRPr>
                      </a:lvl3pPr>
                      <a:lvl4pPr algn="l">
                        <a:spcBef>
                          <a:spcPct val="20000"/>
                        </a:spcBef>
                        <a:defRPr kumimoji="1" sz="1400">
                          <a:solidFill>
                            <a:schemeClr val="tx1"/>
                          </a:solidFill>
                          <a:effectLst>
                            <a:outerShdw blurRad="38100" dist="38100" dir="2700000" algn="tl">
                              <a:srgbClr val="FFFFFF"/>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2000" b="0" i="0" u="none" strike="noStrike" cap="none" normalizeH="0" baseline="0" smtClean="0">
                          <a:ln>
                            <a:noFill/>
                          </a:ln>
                          <a:solidFill>
                            <a:schemeClr val="tx1"/>
                          </a:solidFill>
                          <a:effectLst>
                            <a:outerShdw blurRad="38100" dist="38100" dir="2700000" algn="tl">
                              <a:srgbClr val="FFFFFF"/>
                            </a:outerShdw>
                          </a:effectLst>
                          <a:latin typeface="Tahoma" pitchFamily="34" charset="0"/>
                        </a:rPr>
                        <a:t>Glottal</a:t>
                      </a:r>
                    </a:p>
                  </a:txBody>
                  <a:tcPr marL="90000" marR="90000" marT="46800" marB="46800" vert="eaVert" anchor="ctr"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28575"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blipFill dpi="0" rotWithShape="1">
                      <a:blip r:embed="rId3"/>
                      <a:srcRect/>
                      <a:tile tx="0" ty="0" sx="100000" sy="100000" flip="none" algn="tl"/>
                    </a:blipFill>
                  </a:tcPr>
                </a:tc>
              </a:tr>
              <a:tr h="692150">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FFFFFF"/>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FFFFFF"/>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FFFFFF"/>
                            </a:outerShdw>
                          </a:effectLst>
                          <a:latin typeface="Tahoma" pitchFamily="34" charset="0"/>
                        </a:defRPr>
                      </a:lvl3pPr>
                      <a:lvl4pPr algn="l">
                        <a:spcBef>
                          <a:spcPct val="20000"/>
                        </a:spcBef>
                        <a:defRPr kumimoji="1" sz="1400">
                          <a:solidFill>
                            <a:schemeClr val="tx1"/>
                          </a:solidFill>
                          <a:effectLst>
                            <a:outerShdw blurRad="38100" dist="38100" dir="2700000" algn="tl">
                              <a:srgbClr val="FFFFFF"/>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2000" b="0" i="0" u="none" strike="noStrike" cap="none" normalizeH="0" baseline="0" smtClean="0">
                          <a:ln>
                            <a:noFill/>
                          </a:ln>
                          <a:solidFill>
                            <a:schemeClr val="tx1"/>
                          </a:solidFill>
                          <a:effectLst>
                            <a:outerShdw blurRad="38100" dist="38100" dir="2700000" algn="tl">
                              <a:srgbClr val="FFFFFF"/>
                            </a:outerShdw>
                          </a:effectLst>
                          <a:latin typeface="Tahoma" pitchFamily="34" charset="0"/>
                        </a:rPr>
                        <a:t>Art</a:t>
                      </a:r>
                    </a:p>
                  </a:txBody>
                  <a:tcPr horzOverflow="overflow">
                    <a:lnL w="28575" cap="flat" cmpd="sng" algn="ctr">
                      <a:solidFill>
                        <a:schemeClr val="tx1"/>
                      </a:solidFill>
                      <a:prstDash val="solid"/>
                      <a:round/>
                      <a:headEnd type="none" w="sm" len="sm"/>
                      <a:tailEnd type="none" w="sm" len="sm"/>
                    </a:lnL>
                    <a:lnR>
                      <a:noFill/>
                    </a:lnR>
                    <a:lnT>
                      <a:noFill/>
                    </a:lnT>
                    <a:lnB w="12700" cap="flat" cmpd="sng" algn="ctr">
                      <a:solidFill>
                        <a:schemeClr val="tx1"/>
                      </a:solidFill>
                      <a:prstDash val="solid"/>
                      <a:round/>
                      <a:headEnd type="none" w="sm" len="sm"/>
                      <a:tailEnd type="none" w="sm" len="sm"/>
                    </a:lnB>
                    <a:lnTlToBr>
                      <a:noFill/>
                    </a:lnTlToBr>
                    <a:lnBlToTr>
                      <a:noFill/>
                    </a:lnBlToTr>
                    <a:blipFill dpi="0" rotWithShape="1">
                      <a:blip r:embed="rId3"/>
                      <a:srcRect/>
                      <a:tile tx="0" ty="0" sx="100000" sy="100000" flip="none" algn="tl"/>
                    </a:blip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FFFFFF"/>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FFFFFF"/>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FFFFFF"/>
                            </a:outerShdw>
                          </a:effectLst>
                          <a:latin typeface="Tahoma" pitchFamily="34" charset="0"/>
                        </a:defRPr>
                      </a:lvl3pPr>
                      <a:lvl4pPr algn="l">
                        <a:spcBef>
                          <a:spcPct val="20000"/>
                        </a:spcBef>
                        <a:defRPr kumimoji="1" sz="1400">
                          <a:solidFill>
                            <a:schemeClr val="tx1"/>
                          </a:solidFill>
                          <a:effectLst>
                            <a:outerShdw blurRad="38100" dist="38100" dir="2700000" algn="tl">
                              <a:srgbClr val="FFFFFF"/>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endParaRPr kumimoji="1" lang="de-DE" altLang="de-DE" sz="2000" b="0" i="0" u="none" strike="noStrike" cap="none" normalizeH="0" baseline="0" smtClean="0">
                        <a:ln>
                          <a:noFill/>
                        </a:ln>
                        <a:solidFill>
                          <a:schemeClr val="tx1"/>
                        </a:solidFill>
                        <a:effectLst>
                          <a:outerShdw blurRad="38100" dist="38100" dir="2700000" algn="tl">
                            <a:srgbClr val="FFFFFF"/>
                          </a:outerShdw>
                        </a:effectLst>
                        <a:latin typeface="Tahoma" pitchFamily="34" charset="0"/>
                      </a:endParaRPr>
                    </a:p>
                  </a:txBody>
                  <a:tcPr horzOverflow="overflow">
                    <a:lnL>
                      <a:noFill/>
                    </a:lnL>
                    <a:lnR w="12700" cap="flat" cmpd="sng" algn="ctr">
                      <a:solidFill>
                        <a:schemeClr val="tx1"/>
                      </a:solidFill>
                      <a:prstDash val="solid"/>
                      <a:round/>
                      <a:headEnd type="none" w="sm" len="sm"/>
                      <a:tailEnd type="none" w="sm" len="sm"/>
                    </a:lnR>
                    <a:lnT>
                      <a:noFill/>
                    </a:lnT>
                    <a:lnB w="12700" cap="flat" cmpd="sng" algn="ctr">
                      <a:solidFill>
                        <a:schemeClr val="tx1"/>
                      </a:solidFill>
                      <a:prstDash val="solid"/>
                      <a:round/>
                      <a:headEnd type="none" w="sm" len="sm"/>
                      <a:tailEnd type="none" w="sm" len="sm"/>
                    </a:lnB>
                    <a:lnTlToBr>
                      <a:noFill/>
                    </a:lnTlToBr>
                    <a:lnBlToTr>
                      <a:noFill/>
                    </a:lnBlToTr>
                    <a:blipFill dpi="0" rotWithShape="1">
                      <a:blip r:embed="rId3"/>
                      <a:srcRect/>
                      <a:tile tx="0" ty="0" sx="100000" sy="100000" flip="none" algn="tl"/>
                    </a:blipFill>
                  </a:tcPr>
                </a:tc>
                <a:tc vMerge="1">
                  <a:txBody>
                    <a:bodyPr/>
                    <a:lstStyle/>
                    <a:p>
                      <a:endParaRPr lang="de-DE"/>
                    </a:p>
                  </a:txBody>
                  <a:tcPr/>
                </a:tc>
                <a:tc vMerge="1">
                  <a:txBody>
                    <a:bodyPr/>
                    <a:lstStyle/>
                    <a:p>
                      <a:endParaRPr lang="de-DE"/>
                    </a:p>
                  </a:txBody>
                  <a:tcPr/>
                </a:tc>
                <a:tc vMerge="1">
                  <a:txBody>
                    <a:bodyPr/>
                    <a:lstStyle/>
                    <a:p>
                      <a:endParaRPr lang="de-DE"/>
                    </a:p>
                  </a:txBody>
                  <a:tcPr/>
                </a:tc>
                <a:tc vMerge="1">
                  <a:txBody>
                    <a:bodyPr/>
                    <a:lstStyle/>
                    <a:p>
                      <a:endParaRPr lang="de-DE"/>
                    </a:p>
                  </a:txBody>
                  <a:tcPr/>
                </a:tc>
                <a:tc vMerge="1">
                  <a:txBody>
                    <a:bodyPr/>
                    <a:lstStyle/>
                    <a:p>
                      <a:endParaRPr lang="de-DE"/>
                    </a:p>
                  </a:txBody>
                  <a:tcPr/>
                </a:tc>
                <a:tc vMerge="1">
                  <a:txBody>
                    <a:bodyPr/>
                    <a:lstStyle/>
                    <a:p>
                      <a:endParaRPr lang="de-DE"/>
                    </a:p>
                  </a:txBody>
                  <a:tcPr/>
                </a:tc>
                <a:tc vMerge="1">
                  <a:txBody>
                    <a:bodyPr/>
                    <a:lstStyle/>
                    <a:p>
                      <a:endParaRPr lang="de-DE"/>
                    </a:p>
                  </a:txBody>
                  <a:tcPr/>
                </a:tc>
              </a:tr>
              <a:tr h="693738">
                <a:tc gridSpan="2">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FFFFFF"/>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FFFFFF"/>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FFFFFF"/>
                            </a:outerShdw>
                          </a:effectLst>
                          <a:latin typeface="Tahoma" pitchFamily="34" charset="0"/>
                        </a:defRPr>
                      </a:lvl3pPr>
                      <a:lvl4pPr algn="l">
                        <a:spcBef>
                          <a:spcPct val="20000"/>
                        </a:spcBef>
                        <a:defRPr kumimoji="1" sz="1400">
                          <a:solidFill>
                            <a:schemeClr val="tx1"/>
                          </a:solidFill>
                          <a:effectLst>
                            <a:outerShdw blurRad="38100" dist="38100" dir="2700000" algn="tl">
                              <a:srgbClr val="FFFFFF"/>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2000" b="0" i="0" u="none" strike="noStrike" cap="none" normalizeH="0" baseline="0" smtClean="0">
                          <a:ln>
                            <a:noFill/>
                          </a:ln>
                          <a:solidFill>
                            <a:schemeClr val="tx1"/>
                          </a:solidFill>
                          <a:effectLst>
                            <a:outerShdw blurRad="38100" dist="38100" dir="2700000" algn="tl">
                              <a:srgbClr val="FFFFFF"/>
                            </a:outerShdw>
                          </a:effectLst>
                          <a:latin typeface="Tahoma" pitchFamily="34" charset="0"/>
                        </a:rPr>
                        <a:t>Plosiv</a:t>
                      </a:r>
                    </a:p>
                  </a:txBody>
                  <a:tcPr anchor="ctr"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blipFill dpi="0" rotWithShape="1">
                      <a:blip r:embed="rId3"/>
                      <a:srcRect/>
                      <a:tile tx="0" ty="0" sx="100000" sy="100000" flip="none" algn="tl"/>
                    </a:blipFill>
                  </a:tcPr>
                </a:tc>
                <a:tc hMerge="1">
                  <a:txBody>
                    <a:bodyPr/>
                    <a:lstStyle/>
                    <a:p>
                      <a:endParaRPr lang="de-DE"/>
                    </a:p>
                  </a:txBody>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SILSophia IPA93" pitchFamily="2" charset="2"/>
                        <a:buNone/>
                        <a:tabLst/>
                      </a:pPr>
                      <a:r>
                        <a:rPr kumimoji="1" lang="de-DE" altLang="de-DE" sz="2400" b="0" i="0" u="none" strike="noStrike" cap="none" normalizeH="0" baseline="0" dirty="0" smtClean="0">
                          <a:ln>
                            <a:noFill/>
                          </a:ln>
                          <a:solidFill>
                            <a:schemeClr val="tx1"/>
                          </a:solidFill>
                          <a:effectLst>
                            <a:outerShdw blurRad="38100" dist="38100" dir="2700000" algn="tl">
                              <a:srgbClr val="C0C0C0"/>
                            </a:outerShdw>
                          </a:effectLst>
                          <a:latin typeface="+mn-lt"/>
                        </a:rPr>
                        <a:t>p    b</a:t>
                      </a:r>
                    </a:p>
                  </a:txBody>
                  <a:tcPr anchor="ct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2400" b="0" i="0" u="none" strike="noStrike" cap="none" normalizeH="0" baseline="0" dirty="0" smtClean="0">
                          <a:ln>
                            <a:noFill/>
                          </a:ln>
                          <a:solidFill>
                            <a:schemeClr val="tx1"/>
                          </a:solidFill>
                          <a:effectLst>
                            <a:outerShdw blurRad="38100" dist="38100" dir="2700000" algn="tl">
                              <a:srgbClr val="C0C0C0"/>
                            </a:outerShdw>
                          </a:effectLst>
                          <a:latin typeface="+mn-lt"/>
                        </a:rPr>
                        <a:t>t     d</a:t>
                      </a:r>
                    </a:p>
                  </a:txBody>
                  <a:tcPr anchor="ct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endParaRPr kumimoji="1" lang="de-DE" altLang="de-DE" sz="2400" b="0" i="0" u="none" strike="noStrike" cap="none" normalizeH="0" baseline="0" smtClean="0">
                        <a:ln>
                          <a:noFill/>
                        </a:ln>
                        <a:solidFill>
                          <a:schemeClr val="tx1"/>
                        </a:solidFill>
                        <a:effectLst>
                          <a:outerShdw blurRad="38100" dist="38100" dir="2700000" algn="tl">
                            <a:srgbClr val="C0C0C0"/>
                          </a:outerShdw>
                        </a:effectLst>
                        <a:latin typeface="+mn-lt"/>
                      </a:endParaRPr>
                    </a:p>
                  </a:txBody>
                  <a:tcPr anchor="ct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endParaRPr kumimoji="1" lang="de-DE" altLang="de-DE" sz="2400" b="0" i="0" u="none" strike="noStrike" cap="none" normalizeH="0" baseline="0" smtClean="0">
                        <a:ln>
                          <a:noFill/>
                        </a:ln>
                        <a:solidFill>
                          <a:schemeClr val="tx1"/>
                        </a:solidFill>
                        <a:effectLst>
                          <a:outerShdw blurRad="38100" dist="38100" dir="2700000" algn="tl">
                            <a:srgbClr val="C0C0C0"/>
                          </a:outerShdw>
                        </a:effectLst>
                        <a:latin typeface="+mn-lt"/>
                      </a:endParaRPr>
                    </a:p>
                  </a:txBody>
                  <a:tcPr anchor="ct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2400" b="0" i="0" u="none" strike="noStrike" cap="none" normalizeH="0" baseline="0" smtClean="0">
                          <a:ln>
                            <a:noFill/>
                          </a:ln>
                          <a:solidFill>
                            <a:schemeClr val="tx1"/>
                          </a:solidFill>
                          <a:effectLst>
                            <a:outerShdw blurRad="38100" dist="38100" dir="2700000" algn="tl">
                              <a:srgbClr val="C0C0C0"/>
                            </a:outerShdw>
                          </a:effectLst>
                          <a:latin typeface="+mn-lt"/>
                        </a:rPr>
                        <a:t>k    g</a:t>
                      </a:r>
                    </a:p>
                  </a:txBody>
                  <a:tcPr anchor="ct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endParaRPr kumimoji="1" lang="de-DE" altLang="de-DE" sz="2400" b="0" i="0" u="none" strike="noStrike" cap="none" normalizeH="0" baseline="0" smtClean="0">
                        <a:ln>
                          <a:noFill/>
                        </a:ln>
                        <a:solidFill>
                          <a:schemeClr val="tx1"/>
                        </a:solidFill>
                        <a:effectLst>
                          <a:outerShdw blurRad="38100" dist="38100" dir="2700000" algn="tl">
                            <a:srgbClr val="C0C0C0"/>
                          </a:outerShdw>
                        </a:effectLst>
                        <a:latin typeface="+mn-lt"/>
                      </a:endParaRPr>
                    </a:p>
                  </a:txBody>
                  <a:tcPr anchor="ct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endParaRPr kumimoji="1" lang="de-DE" altLang="de-DE" sz="2400" b="0" i="0" u="none" strike="noStrike" cap="none" normalizeH="0" baseline="0" smtClean="0">
                        <a:ln>
                          <a:noFill/>
                        </a:ln>
                        <a:solidFill>
                          <a:schemeClr val="tx1"/>
                        </a:solidFill>
                        <a:effectLst>
                          <a:outerShdw blurRad="38100" dist="38100" dir="2700000" algn="tl">
                            <a:srgbClr val="C0C0C0"/>
                          </a:outerShdw>
                        </a:effectLst>
                        <a:latin typeface="+mn-lt"/>
                      </a:endParaRPr>
                    </a:p>
                  </a:txBody>
                  <a:tcPr anchor="ctr"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r>
              <a:tr h="693738">
                <a:tc gridSpan="2">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FFFFFF"/>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FFFFFF"/>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FFFFFF"/>
                            </a:outerShdw>
                          </a:effectLst>
                          <a:latin typeface="Tahoma" pitchFamily="34" charset="0"/>
                        </a:defRPr>
                      </a:lvl3pPr>
                      <a:lvl4pPr algn="l">
                        <a:spcBef>
                          <a:spcPct val="20000"/>
                        </a:spcBef>
                        <a:defRPr kumimoji="1" sz="1400">
                          <a:solidFill>
                            <a:schemeClr val="tx1"/>
                          </a:solidFill>
                          <a:effectLst>
                            <a:outerShdw blurRad="38100" dist="38100" dir="2700000" algn="tl">
                              <a:srgbClr val="FFFFFF"/>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2000" b="0" i="0" u="none" strike="noStrike" cap="none" normalizeH="0" baseline="0" smtClean="0">
                          <a:ln>
                            <a:noFill/>
                          </a:ln>
                          <a:solidFill>
                            <a:schemeClr val="tx1"/>
                          </a:solidFill>
                          <a:effectLst>
                            <a:outerShdw blurRad="38100" dist="38100" dir="2700000" algn="tl">
                              <a:srgbClr val="FFFFFF"/>
                            </a:outerShdw>
                          </a:effectLst>
                          <a:latin typeface="Tahoma" pitchFamily="34" charset="0"/>
                        </a:rPr>
                        <a:t>Affrikata</a:t>
                      </a:r>
                    </a:p>
                  </a:txBody>
                  <a:tcPr anchor="ctr"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blipFill dpi="0" rotWithShape="1">
                      <a:blip r:embed="rId3"/>
                      <a:srcRect/>
                      <a:tile tx="0" ty="0" sx="100000" sy="100000" flip="none" algn="tl"/>
                    </a:blipFill>
                  </a:tcPr>
                </a:tc>
                <a:tc hMerge="1">
                  <a:txBody>
                    <a:bodyPr/>
                    <a:lstStyle/>
                    <a:p>
                      <a:endParaRPr lang="de-DE"/>
                    </a:p>
                  </a:txBody>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2400" b="0" i="0" u="none" strike="noStrike" cap="none" normalizeH="0" baseline="0" dirty="0" err="1" smtClean="0">
                          <a:ln>
                            <a:noFill/>
                          </a:ln>
                          <a:solidFill>
                            <a:schemeClr val="tx1"/>
                          </a:solidFill>
                          <a:effectLst>
                            <a:outerShdw blurRad="38100" dist="38100" dir="2700000" algn="tl">
                              <a:srgbClr val="C0C0C0"/>
                            </a:outerShdw>
                          </a:effectLst>
                          <a:latin typeface="+mn-lt"/>
                        </a:rPr>
                        <a:t>p</a:t>
                      </a:r>
                      <a:r>
                        <a:rPr kumimoji="1" lang="de-DE" altLang="de-DE" sz="2400" b="0" i="0" u="none" strike="noStrike" cap="none" normalizeH="0" baseline="0" dirty="0" err="1" smtClean="0">
                          <a:ln>
                            <a:noFill/>
                          </a:ln>
                          <a:solidFill>
                            <a:schemeClr val="tx1"/>
                          </a:solidFill>
                          <a:effectLst>
                            <a:outerShdw blurRad="38100" dist="38100" dir="2700000" algn="tl">
                              <a:srgbClr val="C0C0C0"/>
                            </a:outerShdw>
                          </a:effectLst>
                          <a:latin typeface="+mn-lt"/>
                          <a:sym typeface="SILSophia IPA93" pitchFamily="2" charset="2"/>
                        </a:rPr>
                        <a:t></a:t>
                      </a:r>
                      <a:r>
                        <a:rPr kumimoji="1" lang="de-DE" altLang="de-DE" sz="2400" b="0" i="0" u="none" strike="noStrike" cap="none" normalizeH="0" baseline="0" dirty="0" err="1" smtClean="0">
                          <a:ln>
                            <a:noFill/>
                          </a:ln>
                          <a:solidFill>
                            <a:schemeClr val="tx1"/>
                          </a:solidFill>
                          <a:effectLst>
                            <a:outerShdw blurRad="38100" dist="38100" dir="2700000" algn="tl">
                              <a:srgbClr val="C0C0C0"/>
                            </a:outerShdw>
                          </a:effectLst>
                          <a:latin typeface="+mn-lt"/>
                        </a:rPr>
                        <a:t>f</a:t>
                      </a:r>
                      <a:endParaRPr kumimoji="1" lang="de-DE" altLang="de-DE" sz="2400" b="0" i="0" u="none" strike="noStrike" cap="none" normalizeH="0" baseline="0" dirty="0" smtClean="0">
                        <a:ln>
                          <a:noFill/>
                        </a:ln>
                        <a:solidFill>
                          <a:schemeClr val="tx1"/>
                        </a:solidFill>
                        <a:effectLst>
                          <a:outerShdw blurRad="38100" dist="38100" dir="2700000" algn="tl">
                            <a:srgbClr val="C0C0C0"/>
                          </a:outerShdw>
                        </a:effectLst>
                        <a:latin typeface="+mn-lt"/>
                        <a:sym typeface="SILSophia IPA93" pitchFamily="2" charset="2"/>
                      </a:endParaRPr>
                    </a:p>
                  </a:txBody>
                  <a:tcPr anchor="ct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2400" b="0" i="0" u="none" strike="noStrike" cap="none" normalizeH="0" baseline="0" dirty="0" err="1" smtClean="0">
                          <a:ln>
                            <a:noFill/>
                          </a:ln>
                          <a:solidFill>
                            <a:schemeClr val="tx1"/>
                          </a:solidFill>
                          <a:effectLst>
                            <a:outerShdw blurRad="38100" dist="38100" dir="2700000" algn="tl">
                              <a:srgbClr val="C0C0C0"/>
                            </a:outerShdw>
                          </a:effectLst>
                          <a:latin typeface="+mn-lt"/>
                        </a:rPr>
                        <a:t>t</a:t>
                      </a:r>
                      <a:r>
                        <a:rPr kumimoji="1" lang="de-DE" altLang="de-DE" sz="2400" b="0" i="0" u="none" strike="noStrike" cap="none" normalizeH="0" baseline="0" dirty="0" err="1" smtClean="0">
                          <a:ln>
                            <a:noFill/>
                          </a:ln>
                          <a:solidFill>
                            <a:schemeClr val="tx1"/>
                          </a:solidFill>
                          <a:effectLst>
                            <a:outerShdw blurRad="38100" dist="38100" dir="2700000" algn="tl">
                              <a:srgbClr val="C0C0C0"/>
                            </a:outerShdw>
                          </a:effectLst>
                          <a:latin typeface="+mn-lt"/>
                          <a:sym typeface="SILSophia IPA93" pitchFamily="2" charset="2"/>
                        </a:rPr>
                        <a:t></a:t>
                      </a:r>
                      <a:r>
                        <a:rPr kumimoji="1" lang="de-DE" altLang="de-DE" sz="2400" b="0" i="0" u="none" strike="noStrike" cap="none" normalizeH="0" baseline="0" dirty="0" err="1" smtClean="0">
                          <a:ln>
                            <a:noFill/>
                          </a:ln>
                          <a:solidFill>
                            <a:schemeClr val="tx1"/>
                          </a:solidFill>
                          <a:effectLst>
                            <a:outerShdw blurRad="38100" dist="38100" dir="2700000" algn="tl">
                              <a:srgbClr val="C0C0C0"/>
                            </a:outerShdw>
                          </a:effectLst>
                          <a:latin typeface="+mn-lt"/>
                        </a:rPr>
                        <a:t>s</a:t>
                      </a:r>
                      <a:endParaRPr kumimoji="1" lang="de-DE" altLang="de-DE" sz="2400" b="0" i="0" u="none" strike="noStrike" cap="none" normalizeH="0" baseline="0" dirty="0" smtClean="0">
                        <a:ln>
                          <a:noFill/>
                        </a:ln>
                        <a:solidFill>
                          <a:schemeClr val="tx1"/>
                        </a:solidFill>
                        <a:effectLst>
                          <a:outerShdw blurRad="38100" dist="38100" dir="2700000" algn="tl">
                            <a:srgbClr val="C0C0C0"/>
                          </a:outerShdw>
                        </a:effectLst>
                        <a:latin typeface="+mn-lt"/>
                      </a:endParaRPr>
                    </a:p>
                  </a:txBody>
                  <a:tcPr anchor="ct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2400" b="0" i="0" u="none" strike="noStrike" cap="none" normalizeH="0" baseline="0" dirty="0" err="1" smtClean="0">
                          <a:ln>
                            <a:noFill/>
                          </a:ln>
                          <a:solidFill>
                            <a:schemeClr val="tx1"/>
                          </a:solidFill>
                          <a:effectLst>
                            <a:outerShdw blurRad="38100" dist="38100" dir="2700000" algn="tl">
                              <a:srgbClr val="C0C0C0"/>
                            </a:outerShdw>
                          </a:effectLst>
                          <a:latin typeface="+mn-lt"/>
                        </a:rPr>
                        <a:t>t</a:t>
                      </a:r>
                      <a:r>
                        <a:rPr kumimoji="1" lang="de-DE" altLang="de-DE" sz="2400" b="0" i="0" u="none" strike="noStrike" cap="none" normalizeH="0" baseline="0" dirty="0" err="1" smtClean="0">
                          <a:ln>
                            <a:noFill/>
                          </a:ln>
                          <a:solidFill>
                            <a:schemeClr val="tx1"/>
                          </a:solidFill>
                          <a:effectLst>
                            <a:outerShdw blurRad="38100" dist="38100" dir="2700000" algn="tl">
                              <a:srgbClr val="C0C0C0"/>
                            </a:outerShdw>
                          </a:effectLst>
                          <a:latin typeface="+mn-lt"/>
                          <a:sym typeface="SILSophia IPA93" pitchFamily="2" charset="2"/>
                        </a:rPr>
                        <a:t></a:t>
                      </a:r>
                      <a:r>
                        <a:rPr kumimoji="1" lang="de-DE" altLang="de-DE" sz="2400" b="0" i="0" u="none" strike="noStrike" cap="none" normalizeH="0" baseline="0" dirty="0" err="1" smtClean="0">
                          <a:ln>
                            <a:noFill/>
                          </a:ln>
                          <a:solidFill>
                            <a:schemeClr val="tx1"/>
                          </a:solidFill>
                          <a:effectLst>
                            <a:outerShdw blurRad="38100" dist="38100" dir="2700000" algn="tl">
                              <a:srgbClr val="C0C0C0"/>
                            </a:outerShdw>
                          </a:effectLst>
                          <a:latin typeface="+mn-lt"/>
                        </a:rPr>
                        <a:t>ʃ</a:t>
                      </a:r>
                      <a:r>
                        <a:rPr kumimoji="1" lang="de-DE" altLang="de-DE" sz="2400" b="0" i="0" u="none" strike="noStrike" cap="none" normalizeH="0" baseline="0" dirty="0" smtClean="0">
                          <a:ln>
                            <a:noFill/>
                          </a:ln>
                          <a:solidFill>
                            <a:schemeClr val="tx1"/>
                          </a:solidFill>
                          <a:effectLst>
                            <a:outerShdw blurRad="38100" dist="38100" dir="2700000" algn="tl">
                              <a:srgbClr val="C0C0C0"/>
                            </a:outerShdw>
                          </a:effectLst>
                          <a:latin typeface="+mn-lt"/>
                        </a:rPr>
                        <a:t>  </a:t>
                      </a:r>
                      <a:r>
                        <a:rPr kumimoji="1" lang="de-DE" altLang="de-DE" sz="2400" b="0" i="0" u="none" strike="noStrike" cap="none" normalizeH="0" baseline="0" dirty="0" err="1" smtClean="0">
                          <a:ln>
                            <a:noFill/>
                          </a:ln>
                          <a:solidFill>
                            <a:schemeClr val="tx1"/>
                          </a:solidFill>
                          <a:effectLst>
                            <a:outerShdw blurRad="38100" dist="38100" dir="2700000" algn="tl">
                              <a:srgbClr val="C0C0C0"/>
                            </a:outerShdw>
                          </a:effectLst>
                          <a:latin typeface="+mn-lt"/>
                        </a:rPr>
                        <a:t>d</a:t>
                      </a:r>
                      <a:r>
                        <a:rPr kumimoji="1" lang="de-DE" altLang="de-DE" sz="2400" b="0" i="0" u="none" strike="noStrike" cap="none" normalizeH="0" baseline="0" dirty="0" err="1" smtClean="0">
                          <a:ln>
                            <a:noFill/>
                          </a:ln>
                          <a:solidFill>
                            <a:schemeClr val="tx1"/>
                          </a:solidFill>
                          <a:effectLst>
                            <a:outerShdw blurRad="38100" dist="38100" dir="2700000" algn="tl">
                              <a:srgbClr val="C0C0C0"/>
                            </a:outerShdw>
                          </a:effectLst>
                          <a:latin typeface="+mn-lt"/>
                          <a:sym typeface="SILSophia IPA93" pitchFamily="2" charset="2"/>
                        </a:rPr>
                        <a:t></a:t>
                      </a:r>
                      <a:r>
                        <a:rPr kumimoji="1" lang="de-DE" altLang="de-DE" sz="2400" b="0" i="0" u="none" strike="noStrike" cap="none" normalizeH="0" baseline="0" dirty="0" err="1" smtClean="0">
                          <a:ln>
                            <a:noFill/>
                          </a:ln>
                          <a:solidFill>
                            <a:schemeClr val="tx1"/>
                          </a:solidFill>
                          <a:effectLst>
                            <a:outerShdw blurRad="38100" dist="38100" dir="2700000" algn="tl">
                              <a:srgbClr val="C0C0C0"/>
                            </a:outerShdw>
                          </a:effectLst>
                          <a:latin typeface="+mn-lt"/>
                        </a:rPr>
                        <a:t>ʒ</a:t>
                      </a:r>
                      <a:endParaRPr kumimoji="1" lang="de-DE" altLang="de-DE" sz="2400" b="0" i="0" u="none" strike="noStrike" cap="none" normalizeH="0" baseline="0" dirty="0" smtClean="0">
                        <a:ln>
                          <a:noFill/>
                        </a:ln>
                        <a:solidFill>
                          <a:schemeClr val="tx1"/>
                        </a:solidFill>
                        <a:effectLst>
                          <a:outerShdw blurRad="38100" dist="38100" dir="2700000" algn="tl">
                            <a:srgbClr val="C0C0C0"/>
                          </a:outerShdw>
                        </a:effectLst>
                        <a:latin typeface="+mn-lt"/>
                      </a:endParaRPr>
                    </a:p>
                  </a:txBody>
                  <a:tcPr anchor="ct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endParaRPr kumimoji="1" lang="de-DE" altLang="de-DE" sz="2400" b="0" i="0" u="none" strike="noStrike" cap="none" normalizeH="0" baseline="0" smtClean="0">
                        <a:ln>
                          <a:noFill/>
                        </a:ln>
                        <a:solidFill>
                          <a:schemeClr val="tx1"/>
                        </a:solidFill>
                        <a:effectLst>
                          <a:outerShdw blurRad="38100" dist="38100" dir="2700000" algn="tl">
                            <a:srgbClr val="C0C0C0"/>
                          </a:outerShdw>
                        </a:effectLst>
                        <a:latin typeface="+mn-lt"/>
                      </a:endParaRPr>
                    </a:p>
                  </a:txBody>
                  <a:tcPr anchor="ct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endParaRPr kumimoji="1" lang="de-DE" altLang="de-DE" sz="2400" b="0" i="0" u="none" strike="noStrike" cap="none" normalizeH="0" baseline="0" smtClean="0">
                        <a:ln>
                          <a:noFill/>
                        </a:ln>
                        <a:solidFill>
                          <a:schemeClr val="tx1"/>
                        </a:solidFill>
                        <a:effectLst>
                          <a:outerShdw blurRad="38100" dist="38100" dir="2700000" algn="tl">
                            <a:srgbClr val="C0C0C0"/>
                          </a:outerShdw>
                        </a:effectLst>
                        <a:latin typeface="+mn-lt"/>
                      </a:endParaRPr>
                    </a:p>
                  </a:txBody>
                  <a:tcPr anchor="ct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endParaRPr kumimoji="1" lang="de-DE" altLang="de-DE" sz="2400" b="0" i="0" u="none" strike="noStrike" cap="none" normalizeH="0" baseline="0" smtClean="0">
                        <a:ln>
                          <a:noFill/>
                        </a:ln>
                        <a:solidFill>
                          <a:schemeClr val="tx1"/>
                        </a:solidFill>
                        <a:effectLst>
                          <a:outerShdw blurRad="38100" dist="38100" dir="2700000" algn="tl">
                            <a:srgbClr val="C0C0C0"/>
                          </a:outerShdw>
                        </a:effectLst>
                        <a:latin typeface="+mn-lt"/>
                      </a:endParaRPr>
                    </a:p>
                  </a:txBody>
                  <a:tcPr anchor="ct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endParaRPr kumimoji="1" lang="de-DE" altLang="de-DE" sz="2400" b="0" i="0" u="none" strike="noStrike" cap="none" normalizeH="0" baseline="0" smtClean="0">
                        <a:ln>
                          <a:noFill/>
                        </a:ln>
                        <a:solidFill>
                          <a:schemeClr val="tx1"/>
                        </a:solidFill>
                        <a:effectLst>
                          <a:outerShdw blurRad="38100" dist="38100" dir="2700000" algn="tl">
                            <a:srgbClr val="C0C0C0"/>
                          </a:outerShdw>
                        </a:effectLst>
                        <a:latin typeface="+mn-lt"/>
                      </a:endParaRPr>
                    </a:p>
                  </a:txBody>
                  <a:tcPr anchor="ctr"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r>
              <a:tr h="692150">
                <a:tc gridSpan="2">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FFFFFF"/>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FFFFFF"/>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FFFFFF"/>
                            </a:outerShdw>
                          </a:effectLst>
                          <a:latin typeface="Tahoma" pitchFamily="34" charset="0"/>
                        </a:defRPr>
                      </a:lvl3pPr>
                      <a:lvl4pPr algn="l">
                        <a:spcBef>
                          <a:spcPct val="20000"/>
                        </a:spcBef>
                        <a:defRPr kumimoji="1" sz="1400">
                          <a:solidFill>
                            <a:schemeClr val="tx1"/>
                          </a:solidFill>
                          <a:effectLst>
                            <a:outerShdw blurRad="38100" dist="38100" dir="2700000" algn="tl">
                              <a:srgbClr val="FFFFFF"/>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2000" b="0" i="0" u="none" strike="noStrike" cap="none" normalizeH="0" baseline="0" smtClean="0">
                          <a:ln>
                            <a:noFill/>
                          </a:ln>
                          <a:solidFill>
                            <a:schemeClr val="tx1"/>
                          </a:solidFill>
                          <a:effectLst>
                            <a:outerShdw blurRad="38100" dist="38100" dir="2700000" algn="tl">
                              <a:srgbClr val="FFFFFF"/>
                            </a:outerShdw>
                          </a:effectLst>
                          <a:latin typeface="Tahoma" pitchFamily="34" charset="0"/>
                        </a:rPr>
                        <a:t>Frikativ</a:t>
                      </a:r>
                    </a:p>
                  </a:txBody>
                  <a:tcPr anchor="ctr"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blipFill dpi="0" rotWithShape="1">
                      <a:blip r:embed="rId3"/>
                      <a:srcRect/>
                      <a:tile tx="0" ty="0" sx="100000" sy="100000" flip="none" algn="tl"/>
                    </a:blipFill>
                  </a:tcPr>
                </a:tc>
                <a:tc hMerge="1">
                  <a:txBody>
                    <a:bodyPr/>
                    <a:lstStyle/>
                    <a:p>
                      <a:endParaRPr lang="de-DE"/>
                    </a:p>
                  </a:txBody>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2400" b="0" i="0" u="none" strike="noStrike" cap="none" normalizeH="0" baseline="0" smtClean="0">
                          <a:ln>
                            <a:noFill/>
                          </a:ln>
                          <a:solidFill>
                            <a:schemeClr val="tx1"/>
                          </a:solidFill>
                          <a:effectLst>
                            <a:outerShdw blurRad="38100" dist="38100" dir="2700000" algn="tl">
                              <a:srgbClr val="C0C0C0"/>
                            </a:outerShdw>
                          </a:effectLst>
                          <a:latin typeface="+mn-lt"/>
                        </a:rPr>
                        <a:t>f     v</a:t>
                      </a:r>
                    </a:p>
                  </a:txBody>
                  <a:tcPr anchor="ct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2400" b="0" i="0" u="none" strike="noStrike" cap="none" normalizeH="0" baseline="0" dirty="0" smtClean="0">
                          <a:ln>
                            <a:noFill/>
                          </a:ln>
                          <a:solidFill>
                            <a:schemeClr val="tx1"/>
                          </a:solidFill>
                          <a:effectLst>
                            <a:outerShdw blurRad="38100" dist="38100" dir="2700000" algn="tl">
                              <a:srgbClr val="C0C0C0"/>
                            </a:outerShdw>
                          </a:effectLst>
                          <a:latin typeface="+mn-lt"/>
                        </a:rPr>
                        <a:t>s     z   </a:t>
                      </a:r>
                    </a:p>
                  </a:txBody>
                  <a:tcPr anchor="ct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SILSophia IPA93" pitchFamily="2" charset="2"/>
                        <a:buNone/>
                        <a:tabLst/>
                      </a:pPr>
                      <a:r>
                        <a:rPr kumimoji="1" lang="de-DE" altLang="de-DE" sz="2400" b="0" i="0" u="none" strike="noStrike" cap="none" normalizeH="0" baseline="0" dirty="0" smtClean="0">
                          <a:ln>
                            <a:noFill/>
                          </a:ln>
                          <a:solidFill>
                            <a:schemeClr val="tx1"/>
                          </a:solidFill>
                          <a:effectLst>
                            <a:outerShdw blurRad="38100" dist="38100" dir="2700000" algn="tl">
                              <a:srgbClr val="C0C0C0"/>
                            </a:outerShdw>
                          </a:effectLst>
                          <a:latin typeface="+mn-lt"/>
                        </a:rPr>
                        <a:t>ʃ    ʒ</a:t>
                      </a:r>
                    </a:p>
                  </a:txBody>
                  <a:tcPr anchor="ct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SILSophia IPA93" pitchFamily="2" charset="2"/>
                        <a:buNone/>
                        <a:tabLst/>
                      </a:pPr>
                      <a:r>
                        <a:rPr kumimoji="1" lang="de-DE" altLang="de-DE" sz="2400" b="0" i="0" u="none" strike="noStrike" cap="none" normalizeH="0" baseline="0" dirty="0" smtClean="0">
                          <a:ln>
                            <a:noFill/>
                          </a:ln>
                          <a:solidFill>
                            <a:schemeClr val="tx1"/>
                          </a:solidFill>
                          <a:effectLst>
                            <a:outerShdw blurRad="38100" dist="38100" dir="2700000" algn="tl">
                              <a:srgbClr val="C0C0C0"/>
                            </a:outerShdw>
                          </a:effectLst>
                          <a:latin typeface="+mn-lt"/>
                        </a:rPr>
                        <a:t>ç    ʝ</a:t>
                      </a:r>
                    </a:p>
                  </a:txBody>
                  <a:tcPr anchor="ct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2400" b="0" i="0" u="none" strike="noStrike" cap="none" normalizeH="0" baseline="0" smtClean="0">
                          <a:ln>
                            <a:noFill/>
                          </a:ln>
                          <a:solidFill>
                            <a:schemeClr val="tx1"/>
                          </a:solidFill>
                          <a:effectLst>
                            <a:outerShdw blurRad="38100" dist="38100" dir="2700000" algn="tl">
                              <a:srgbClr val="C0C0C0"/>
                            </a:outerShdw>
                          </a:effectLst>
                          <a:latin typeface="+mn-lt"/>
                        </a:rPr>
                        <a:t>x    </a:t>
                      </a:r>
                    </a:p>
                  </a:txBody>
                  <a:tcPr anchor="ct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2400" b="0" i="0" u="none" strike="noStrike" cap="none" normalizeH="0" baseline="0" dirty="0" smtClean="0">
                          <a:ln>
                            <a:noFill/>
                          </a:ln>
                          <a:solidFill>
                            <a:schemeClr val="tx1"/>
                          </a:solidFill>
                          <a:effectLst>
                            <a:outerShdw blurRad="38100" dist="38100" dir="2700000" algn="tl">
                              <a:srgbClr val="C0C0C0"/>
                            </a:outerShdw>
                          </a:effectLst>
                          <a:latin typeface="+mn-lt"/>
                        </a:rPr>
                        <a:t>χ</a:t>
                      </a:r>
                    </a:p>
                  </a:txBody>
                  <a:tcPr anchor="ct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2400" b="0" i="0" u="none" strike="noStrike" cap="none" normalizeH="0" baseline="0" smtClean="0">
                          <a:ln>
                            <a:noFill/>
                          </a:ln>
                          <a:solidFill>
                            <a:schemeClr val="tx1"/>
                          </a:solidFill>
                          <a:effectLst>
                            <a:outerShdw blurRad="38100" dist="38100" dir="2700000" algn="tl">
                              <a:srgbClr val="C0C0C0"/>
                            </a:outerShdw>
                          </a:effectLst>
                          <a:latin typeface="+mn-lt"/>
                        </a:rPr>
                        <a:t>h</a:t>
                      </a:r>
                    </a:p>
                  </a:txBody>
                  <a:tcPr anchor="ctr"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r>
              <a:tr h="693738">
                <a:tc gridSpan="2">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FFFFFF"/>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FFFFFF"/>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FFFFFF"/>
                            </a:outerShdw>
                          </a:effectLst>
                          <a:latin typeface="Tahoma" pitchFamily="34" charset="0"/>
                        </a:defRPr>
                      </a:lvl3pPr>
                      <a:lvl4pPr algn="l">
                        <a:spcBef>
                          <a:spcPct val="20000"/>
                        </a:spcBef>
                        <a:defRPr kumimoji="1" sz="1400">
                          <a:solidFill>
                            <a:schemeClr val="tx1"/>
                          </a:solidFill>
                          <a:effectLst>
                            <a:outerShdw blurRad="38100" dist="38100" dir="2700000" algn="tl">
                              <a:srgbClr val="FFFFFF"/>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2000" b="0" i="0" u="none" strike="noStrike" cap="none" normalizeH="0" baseline="0" smtClean="0">
                          <a:ln>
                            <a:noFill/>
                          </a:ln>
                          <a:solidFill>
                            <a:schemeClr val="tx1"/>
                          </a:solidFill>
                          <a:effectLst>
                            <a:outerShdw blurRad="38100" dist="38100" dir="2700000" algn="tl">
                              <a:srgbClr val="FFFFFF"/>
                            </a:outerShdw>
                          </a:effectLst>
                          <a:latin typeface="Tahoma" pitchFamily="34" charset="0"/>
                        </a:rPr>
                        <a:t>Nasal</a:t>
                      </a:r>
                    </a:p>
                  </a:txBody>
                  <a:tcPr anchor="ctr"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blipFill dpi="0" rotWithShape="1">
                      <a:blip r:embed="rId3"/>
                      <a:srcRect/>
                      <a:tile tx="0" ty="0" sx="100000" sy="100000" flip="none" algn="tl"/>
                    </a:blipFill>
                  </a:tcPr>
                </a:tc>
                <a:tc hMerge="1">
                  <a:txBody>
                    <a:bodyPr/>
                    <a:lstStyle/>
                    <a:p>
                      <a:endParaRPr lang="de-DE"/>
                    </a:p>
                  </a:txBody>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2400" b="0" i="0" u="none" strike="noStrike" cap="none" normalizeH="0" baseline="0" smtClean="0">
                          <a:ln>
                            <a:noFill/>
                          </a:ln>
                          <a:solidFill>
                            <a:schemeClr val="tx1"/>
                          </a:solidFill>
                          <a:effectLst>
                            <a:outerShdw blurRad="38100" dist="38100" dir="2700000" algn="tl">
                              <a:srgbClr val="C0C0C0"/>
                            </a:outerShdw>
                          </a:effectLst>
                          <a:latin typeface="+mn-lt"/>
                        </a:rPr>
                        <a:t>m</a:t>
                      </a:r>
                    </a:p>
                  </a:txBody>
                  <a:tcPr anchor="ct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2400" b="0" i="0" u="none" strike="noStrike" cap="none" normalizeH="0" baseline="0" smtClean="0">
                          <a:ln>
                            <a:noFill/>
                          </a:ln>
                          <a:solidFill>
                            <a:schemeClr val="tx1"/>
                          </a:solidFill>
                          <a:effectLst>
                            <a:outerShdw blurRad="38100" dist="38100" dir="2700000" algn="tl">
                              <a:srgbClr val="C0C0C0"/>
                            </a:outerShdw>
                          </a:effectLst>
                          <a:latin typeface="+mn-lt"/>
                        </a:rPr>
                        <a:t>n</a:t>
                      </a:r>
                    </a:p>
                  </a:txBody>
                  <a:tcPr anchor="ct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endParaRPr kumimoji="1" lang="de-DE" altLang="de-DE" sz="2400" b="0" i="0" u="none" strike="noStrike" cap="none" normalizeH="0" baseline="0" dirty="0" smtClean="0">
                        <a:ln>
                          <a:noFill/>
                        </a:ln>
                        <a:solidFill>
                          <a:schemeClr val="tx1"/>
                        </a:solidFill>
                        <a:effectLst>
                          <a:outerShdw blurRad="38100" dist="38100" dir="2700000" algn="tl">
                            <a:srgbClr val="C0C0C0"/>
                          </a:outerShdw>
                        </a:effectLst>
                        <a:latin typeface="+mn-lt"/>
                      </a:endParaRPr>
                    </a:p>
                  </a:txBody>
                  <a:tcPr anchor="ct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endParaRPr kumimoji="1" lang="de-DE" altLang="de-DE" sz="2400" b="0" i="0" u="none" strike="noStrike" cap="none" normalizeH="0" baseline="0" dirty="0" smtClean="0">
                        <a:ln>
                          <a:noFill/>
                        </a:ln>
                        <a:solidFill>
                          <a:schemeClr val="tx1"/>
                        </a:solidFill>
                        <a:effectLst>
                          <a:outerShdw blurRad="38100" dist="38100" dir="2700000" algn="tl">
                            <a:srgbClr val="C0C0C0"/>
                          </a:outerShdw>
                        </a:effectLst>
                        <a:latin typeface="+mn-lt"/>
                      </a:endParaRPr>
                    </a:p>
                  </a:txBody>
                  <a:tcPr anchor="ct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2400" b="0" i="0" u="none" strike="noStrike" cap="none" normalizeH="0" baseline="0" dirty="0" smtClean="0">
                          <a:ln>
                            <a:noFill/>
                          </a:ln>
                          <a:solidFill>
                            <a:schemeClr val="tx1"/>
                          </a:solidFill>
                          <a:effectLst>
                            <a:outerShdw blurRad="38100" dist="38100" dir="2700000" algn="tl">
                              <a:srgbClr val="C0C0C0"/>
                            </a:outerShdw>
                          </a:effectLst>
                          <a:latin typeface="+mn-lt"/>
                        </a:rPr>
                        <a:t>ŋ</a:t>
                      </a:r>
                    </a:p>
                  </a:txBody>
                  <a:tcPr anchor="ct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endParaRPr kumimoji="1" lang="de-DE" altLang="de-DE" sz="2400" b="0" i="0" u="none" strike="noStrike" cap="none" normalizeH="0" baseline="0" smtClean="0">
                        <a:ln>
                          <a:noFill/>
                        </a:ln>
                        <a:solidFill>
                          <a:schemeClr val="tx1"/>
                        </a:solidFill>
                        <a:effectLst>
                          <a:outerShdw blurRad="38100" dist="38100" dir="2700000" algn="tl">
                            <a:srgbClr val="C0C0C0"/>
                          </a:outerShdw>
                        </a:effectLst>
                        <a:latin typeface="+mn-lt"/>
                      </a:endParaRPr>
                    </a:p>
                  </a:txBody>
                  <a:tcPr anchor="ct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endParaRPr kumimoji="1" lang="de-DE" altLang="de-DE" sz="2400" b="0" i="0" u="none" strike="noStrike" cap="none" normalizeH="0" baseline="0" smtClean="0">
                        <a:ln>
                          <a:noFill/>
                        </a:ln>
                        <a:solidFill>
                          <a:schemeClr val="tx1"/>
                        </a:solidFill>
                        <a:effectLst>
                          <a:outerShdw blurRad="38100" dist="38100" dir="2700000" algn="tl">
                            <a:srgbClr val="C0C0C0"/>
                          </a:outerShdw>
                        </a:effectLst>
                        <a:latin typeface="+mn-lt"/>
                      </a:endParaRPr>
                    </a:p>
                  </a:txBody>
                  <a:tcPr anchor="ctr"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r>
              <a:tr h="692150">
                <a:tc gridSpan="2">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FFFFFF"/>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FFFFFF"/>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FFFFFF"/>
                            </a:outerShdw>
                          </a:effectLst>
                          <a:latin typeface="Tahoma" pitchFamily="34" charset="0"/>
                        </a:defRPr>
                      </a:lvl3pPr>
                      <a:lvl4pPr algn="l">
                        <a:spcBef>
                          <a:spcPct val="20000"/>
                        </a:spcBef>
                        <a:defRPr kumimoji="1" sz="1400">
                          <a:solidFill>
                            <a:schemeClr val="tx1"/>
                          </a:solidFill>
                          <a:effectLst>
                            <a:outerShdw blurRad="38100" dist="38100" dir="2700000" algn="tl">
                              <a:srgbClr val="FFFFFF"/>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2000" b="0" i="0" u="none" strike="noStrike" cap="none" normalizeH="0" baseline="0" smtClean="0">
                          <a:ln>
                            <a:noFill/>
                          </a:ln>
                          <a:solidFill>
                            <a:schemeClr val="tx1"/>
                          </a:solidFill>
                          <a:effectLst>
                            <a:outerShdw blurRad="38100" dist="38100" dir="2700000" algn="tl">
                              <a:srgbClr val="FFFFFF"/>
                            </a:outerShdw>
                          </a:effectLst>
                          <a:latin typeface="Tahoma" pitchFamily="34" charset="0"/>
                        </a:rPr>
                        <a:t>Lateral</a:t>
                      </a:r>
                    </a:p>
                  </a:txBody>
                  <a:tcPr anchor="ctr"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blipFill dpi="0" rotWithShape="1">
                      <a:blip r:embed="rId3"/>
                      <a:srcRect/>
                      <a:tile tx="0" ty="0" sx="100000" sy="100000" flip="none" algn="tl"/>
                    </a:blipFill>
                  </a:tcPr>
                </a:tc>
                <a:tc hMerge="1">
                  <a:txBody>
                    <a:bodyPr/>
                    <a:lstStyle/>
                    <a:p>
                      <a:endParaRPr lang="de-DE"/>
                    </a:p>
                  </a:txBody>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endParaRPr kumimoji="1" lang="de-DE" altLang="de-DE" sz="2400" b="0" i="0" u="none" strike="noStrike" cap="none" normalizeH="0" baseline="0" smtClean="0">
                        <a:ln>
                          <a:noFill/>
                        </a:ln>
                        <a:solidFill>
                          <a:schemeClr val="tx1"/>
                        </a:solidFill>
                        <a:effectLst>
                          <a:outerShdw blurRad="38100" dist="38100" dir="2700000" algn="tl">
                            <a:srgbClr val="C0C0C0"/>
                          </a:outerShdw>
                        </a:effectLst>
                        <a:latin typeface="+mn-lt"/>
                      </a:endParaRPr>
                    </a:p>
                  </a:txBody>
                  <a:tcPr anchor="ct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2400" b="0" i="0" u="none" strike="noStrike" cap="none" normalizeH="0" baseline="0" smtClean="0">
                          <a:ln>
                            <a:noFill/>
                          </a:ln>
                          <a:solidFill>
                            <a:schemeClr val="tx1"/>
                          </a:solidFill>
                          <a:effectLst>
                            <a:outerShdw blurRad="38100" dist="38100" dir="2700000" algn="tl">
                              <a:srgbClr val="C0C0C0"/>
                            </a:outerShdw>
                          </a:effectLst>
                          <a:latin typeface="+mn-lt"/>
                        </a:rPr>
                        <a:t>l</a:t>
                      </a:r>
                    </a:p>
                  </a:txBody>
                  <a:tcPr anchor="ct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endParaRPr kumimoji="1" lang="de-DE" altLang="de-DE" sz="2400" b="0" i="0" u="none" strike="noStrike" cap="none" normalizeH="0" baseline="0" smtClean="0">
                        <a:ln>
                          <a:noFill/>
                        </a:ln>
                        <a:solidFill>
                          <a:schemeClr val="tx1"/>
                        </a:solidFill>
                        <a:effectLst>
                          <a:outerShdw blurRad="38100" dist="38100" dir="2700000" algn="tl">
                            <a:srgbClr val="C0C0C0"/>
                          </a:outerShdw>
                        </a:effectLst>
                        <a:latin typeface="+mn-lt"/>
                      </a:endParaRPr>
                    </a:p>
                  </a:txBody>
                  <a:tcPr anchor="ct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endParaRPr kumimoji="1" lang="de-DE" altLang="de-DE" sz="2400" b="0" i="0" u="none" strike="noStrike" cap="none" normalizeH="0" baseline="0" dirty="0" smtClean="0">
                        <a:ln>
                          <a:noFill/>
                        </a:ln>
                        <a:solidFill>
                          <a:schemeClr val="tx1"/>
                        </a:solidFill>
                        <a:effectLst>
                          <a:outerShdw blurRad="38100" dist="38100" dir="2700000" algn="tl">
                            <a:srgbClr val="C0C0C0"/>
                          </a:outerShdw>
                        </a:effectLst>
                        <a:latin typeface="+mn-lt"/>
                      </a:endParaRPr>
                    </a:p>
                  </a:txBody>
                  <a:tcPr anchor="ct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endParaRPr kumimoji="1" lang="de-DE" altLang="de-DE" sz="2400" b="0" i="0" u="none" strike="noStrike" cap="none" normalizeH="0" baseline="0" dirty="0" smtClean="0">
                        <a:ln>
                          <a:noFill/>
                        </a:ln>
                        <a:solidFill>
                          <a:schemeClr val="tx1"/>
                        </a:solidFill>
                        <a:effectLst>
                          <a:outerShdw blurRad="38100" dist="38100" dir="2700000" algn="tl">
                            <a:srgbClr val="C0C0C0"/>
                          </a:outerShdw>
                        </a:effectLst>
                        <a:latin typeface="+mn-lt"/>
                      </a:endParaRPr>
                    </a:p>
                  </a:txBody>
                  <a:tcPr anchor="ct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endParaRPr kumimoji="1" lang="de-DE" altLang="de-DE" sz="2400" b="0" i="0" u="none" strike="noStrike" cap="none" normalizeH="0" baseline="0" smtClean="0">
                        <a:ln>
                          <a:noFill/>
                        </a:ln>
                        <a:solidFill>
                          <a:schemeClr val="tx1"/>
                        </a:solidFill>
                        <a:effectLst>
                          <a:outerShdw blurRad="38100" dist="38100" dir="2700000" algn="tl">
                            <a:srgbClr val="C0C0C0"/>
                          </a:outerShdw>
                        </a:effectLst>
                        <a:latin typeface="+mn-lt"/>
                      </a:endParaRPr>
                    </a:p>
                  </a:txBody>
                  <a:tcPr anchor="ct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endParaRPr kumimoji="1" lang="de-DE" altLang="de-DE" sz="2400" b="0" i="0" u="none" strike="noStrike" cap="none" normalizeH="0" baseline="0" smtClean="0">
                        <a:ln>
                          <a:noFill/>
                        </a:ln>
                        <a:solidFill>
                          <a:schemeClr val="tx1"/>
                        </a:solidFill>
                        <a:effectLst>
                          <a:outerShdw blurRad="38100" dist="38100" dir="2700000" algn="tl">
                            <a:srgbClr val="C0C0C0"/>
                          </a:outerShdw>
                        </a:effectLst>
                        <a:latin typeface="+mn-lt"/>
                      </a:endParaRPr>
                    </a:p>
                  </a:txBody>
                  <a:tcPr anchor="ctr"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r>
              <a:tr h="693738">
                <a:tc gridSpan="2">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FFFFFF"/>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FFFFFF"/>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FFFFFF"/>
                            </a:outerShdw>
                          </a:effectLst>
                          <a:latin typeface="Tahoma" pitchFamily="34" charset="0"/>
                        </a:defRPr>
                      </a:lvl3pPr>
                      <a:lvl4pPr algn="l">
                        <a:spcBef>
                          <a:spcPct val="20000"/>
                        </a:spcBef>
                        <a:defRPr kumimoji="1" sz="1400">
                          <a:solidFill>
                            <a:schemeClr val="tx1"/>
                          </a:solidFill>
                          <a:effectLst>
                            <a:outerShdw blurRad="38100" dist="38100" dir="2700000" algn="tl">
                              <a:srgbClr val="FFFFFF"/>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2000" b="0" i="0" u="none" strike="noStrike" cap="none" normalizeH="0" baseline="0" smtClean="0">
                          <a:ln>
                            <a:noFill/>
                          </a:ln>
                          <a:solidFill>
                            <a:schemeClr val="tx1"/>
                          </a:solidFill>
                          <a:effectLst>
                            <a:outerShdw blurRad="38100" dist="38100" dir="2700000" algn="tl">
                              <a:srgbClr val="FFFFFF"/>
                            </a:outerShdw>
                          </a:effectLst>
                          <a:latin typeface="Tahoma" pitchFamily="34" charset="0"/>
                        </a:rPr>
                        <a:t>Vibrant</a:t>
                      </a:r>
                    </a:p>
                  </a:txBody>
                  <a:tcPr anchor="ctr"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blipFill dpi="0" rotWithShape="1">
                      <a:blip r:embed="rId3"/>
                      <a:srcRect/>
                      <a:tile tx="0" ty="0" sx="100000" sy="100000" flip="none" algn="tl"/>
                    </a:blipFill>
                  </a:tcPr>
                </a:tc>
                <a:tc hMerge="1">
                  <a:txBody>
                    <a:bodyPr/>
                    <a:lstStyle/>
                    <a:p>
                      <a:endParaRPr lang="de-DE"/>
                    </a:p>
                  </a:txBody>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endParaRPr kumimoji="1" lang="de-DE" altLang="de-DE" sz="2400" b="0" i="0" u="none" strike="noStrike" cap="none" normalizeH="0" baseline="0" smtClean="0">
                        <a:ln>
                          <a:noFill/>
                        </a:ln>
                        <a:solidFill>
                          <a:schemeClr val="tx1"/>
                        </a:solidFill>
                        <a:effectLst>
                          <a:outerShdw blurRad="38100" dist="38100" dir="2700000" algn="tl">
                            <a:srgbClr val="C0C0C0"/>
                          </a:outerShdw>
                        </a:effectLst>
                        <a:latin typeface="+mn-lt"/>
                      </a:endParaRPr>
                    </a:p>
                  </a:txBody>
                  <a:tcPr anchor="ct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no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2400" b="0" i="0" u="none" strike="noStrike" cap="none" normalizeH="0" baseline="0" smtClean="0">
                          <a:ln>
                            <a:noFill/>
                          </a:ln>
                          <a:solidFill>
                            <a:schemeClr val="tx1"/>
                          </a:solidFill>
                          <a:effectLst>
                            <a:outerShdw blurRad="38100" dist="38100" dir="2700000" algn="tl">
                              <a:srgbClr val="C0C0C0"/>
                            </a:outerShdw>
                          </a:effectLst>
                          <a:latin typeface="+mn-lt"/>
                        </a:rPr>
                        <a:t>r</a:t>
                      </a:r>
                    </a:p>
                  </a:txBody>
                  <a:tcPr anchor="ct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no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endParaRPr kumimoji="1" lang="de-DE" altLang="de-DE" sz="2400" b="0" i="0" u="none" strike="noStrike" cap="none" normalizeH="0" baseline="0" smtClean="0">
                        <a:ln>
                          <a:noFill/>
                        </a:ln>
                        <a:solidFill>
                          <a:schemeClr val="tx1"/>
                        </a:solidFill>
                        <a:effectLst>
                          <a:outerShdw blurRad="38100" dist="38100" dir="2700000" algn="tl">
                            <a:srgbClr val="C0C0C0"/>
                          </a:outerShdw>
                        </a:effectLst>
                        <a:latin typeface="+mn-lt"/>
                      </a:endParaRPr>
                    </a:p>
                  </a:txBody>
                  <a:tcPr anchor="ct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no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endParaRPr kumimoji="1" lang="de-DE" altLang="de-DE" sz="2400" b="0" i="0" u="none" strike="noStrike" cap="none" normalizeH="0" baseline="0" smtClean="0">
                        <a:ln>
                          <a:noFill/>
                        </a:ln>
                        <a:solidFill>
                          <a:schemeClr val="tx1"/>
                        </a:solidFill>
                        <a:effectLst>
                          <a:outerShdw blurRad="38100" dist="38100" dir="2700000" algn="tl">
                            <a:srgbClr val="C0C0C0"/>
                          </a:outerShdw>
                        </a:effectLst>
                        <a:latin typeface="+mn-lt"/>
                      </a:endParaRPr>
                    </a:p>
                  </a:txBody>
                  <a:tcPr anchor="ct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no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endParaRPr kumimoji="1" lang="de-DE" altLang="de-DE" sz="2400" b="0" i="0" u="none" strike="noStrike" cap="none" normalizeH="0" baseline="0" smtClean="0">
                        <a:ln>
                          <a:noFill/>
                        </a:ln>
                        <a:solidFill>
                          <a:schemeClr val="tx1"/>
                        </a:solidFill>
                        <a:effectLst>
                          <a:outerShdw blurRad="38100" dist="38100" dir="2700000" algn="tl">
                            <a:srgbClr val="C0C0C0"/>
                          </a:outerShdw>
                        </a:effectLst>
                        <a:latin typeface="+mn-lt"/>
                      </a:endParaRPr>
                    </a:p>
                  </a:txBody>
                  <a:tcPr anchor="ct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no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2400" b="0" i="0" u="none" strike="noStrike" cap="none" normalizeH="0" baseline="0" dirty="0" smtClean="0">
                          <a:ln>
                            <a:noFill/>
                          </a:ln>
                          <a:solidFill>
                            <a:schemeClr val="tx1"/>
                          </a:solidFill>
                          <a:effectLst>
                            <a:outerShdw blurRad="38100" dist="38100" dir="2700000" algn="tl">
                              <a:srgbClr val="C0C0C0"/>
                            </a:outerShdw>
                          </a:effectLst>
                          <a:latin typeface="+mn-lt"/>
                        </a:rPr>
                        <a:t>ʀ</a:t>
                      </a:r>
                    </a:p>
                  </a:txBody>
                  <a:tcPr anchor="ct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no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endParaRPr kumimoji="1" lang="de-DE" altLang="de-DE" sz="2400" b="0" i="0" u="none" strike="noStrike" cap="none" normalizeH="0" baseline="0" dirty="0" smtClean="0">
                        <a:ln>
                          <a:noFill/>
                        </a:ln>
                        <a:solidFill>
                          <a:schemeClr val="tx1"/>
                        </a:solidFill>
                        <a:effectLst>
                          <a:outerShdw blurRad="38100" dist="38100" dir="2700000" algn="tl">
                            <a:srgbClr val="C0C0C0"/>
                          </a:outerShdw>
                        </a:effectLst>
                        <a:latin typeface="+mn-lt"/>
                      </a:endParaRPr>
                    </a:p>
                  </a:txBody>
                  <a:tcPr anchor="ctr"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noFill/>
                  </a:tcPr>
                </a:tc>
              </a:tr>
            </a:tbl>
          </a:graphicData>
        </a:graphic>
      </p:graphicFrame>
      <p:sp>
        <p:nvSpPr>
          <p:cNvPr id="87124" name="Line 84"/>
          <p:cNvSpPr>
            <a:spLocks noChangeShapeType="1"/>
          </p:cNvSpPr>
          <p:nvPr/>
        </p:nvSpPr>
        <p:spPr bwMode="auto">
          <a:xfrm>
            <a:off x="250825" y="836613"/>
            <a:ext cx="1873250" cy="1368425"/>
          </a:xfrm>
          <a:prstGeom prst="line">
            <a:avLst/>
          </a:prstGeom>
          <a:noFill/>
          <a:ln w="38100" cap="sq">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DE"/>
          </a:p>
        </p:txBody>
      </p:sp>
      <p:sp>
        <p:nvSpPr>
          <p:cNvPr id="87126" name="Text Box 86"/>
          <p:cNvSpPr txBox="1">
            <a:spLocks noChangeArrowheads="1"/>
          </p:cNvSpPr>
          <p:nvPr/>
        </p:nvSpPr>
        <p:spPr bwMode="auto">
          <a:xfrm>
            <a:off x="4211638" y="4221163"/>
            <a:ext cx="1731962" cy="1562100"/>
          </a:xfrm>
          <a:prstGeom prst="rect">
            <a:avLst/>
          </a:prstGeom>
          <a:solidFill>
            <a:schemeClr val="accent1"/>
          </a:solidFill>
          <a:ln w="28575" cap="sq" algn="ctr">
            <a:solidFill>
              <a:schemeClr val="accent2"/>
            </a:solidFill>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36000" tIns="36000" rIns="36000" bIns="36000">
            <a:spAutoFit/>
          </a:bodyPr>
          <a:lstStyle/>
          <a:p>
            <a:pPr algn="l"/>
            <a:r>
              <a:rPr lang="de-DE" altLang="de-DE">
                <a:effectLst>
                  <a:outerShdw blurRad="38100" dist="38100" dir="2700000" algn="tl">
                    <a:srgbClr val="C0C0C0"/>
                  </a:outerShdw>
                </a:effectLst>
                <a:latin typeface="Tahoma" pitchFamily="34" charset="0"/>
              </a:rPr>
              <a:t>[+konson  </a:t>
            </a:r>
            <a:br>
              <a:rPr lang="de-DE" altLang="de-DE">
                <a:effectLst>
                  <a:outerShdw blurRad="38100" dist="38100" dir="2700000" algn="tl">
                    <a:srgbClr val="C0C0C0"/>
                  </a:outerShdw>
                </a:effectLst>
                <a:latin typeface="Tahoma" pitchFamily="34" charset="0"/>
              </a:rPr>
            </a:br>
            <a:r>
              <a:rPr lang="de-DE" altLang="de-DE">
                <a:effectLst>
                  <a:outerShdw blurRad="38100" dist="38100" dir="2700000" algn="tl">
                    <a:srgbClr val="C0C0C0"/>
                  </a:outerShdw>
                </a:effectLst>
                <a:latin typeface="Tahoma" pitchFamily="34" charset="0"/>
              </a:rPr>
              <a:t>  ̵ sonorant</a:t>
            </a:r>
            <a:br>
              <a:rPr lang="de-DE" altLang="de-DE">
                <a:effectLst>
                  <a:outerShdw blurRad="38100" dist="38100" dir="2700000" algn="tl">
                    <a:srgbClr val="C0C0C0"/>
                  </a:outerShdw>
                </a:effectLst>
                <a:latin typeface="Tahoma" pitchFamily="34" charset="0"/>
              </a:rPr>
            </a:br>
            <a:r>
              <a:rPr lang="de-DE" altLang="de-DE">
                <a:effectLst>
                  <a:outerShdw blurRad="38100" dist="38100" dir="2700000" algn="tl">
                    <a:srgbClr val="C0C0C0"/>
                  </a:outerShdw>
                </a:effectLst>
                <a:latin typeface="Tahoma" pitchFamily="34" charset="0"/>
              </a:rPr>
              <a:t>  ̵ okklusiv </a:t>
            </a:r>
            <a:br>
              <a:rPr lang="de-DE" altLang="de-DE">
                <a:effectLst>
                  <a:outerShdw blurRad="38100" dist="38100" dir="2700000" algn="tl">
                    <a:srgbClr val="C0C0C0"/>
                  </a:outerShdw>
                </a:effectLst>
                <a:latin typeface="Tahoma" pitchFamily="34" charset="0"/>
              </a:rPr>
            </a:br>
            <a:r>
              <a:rPr lang="de-DE" altLang="de-DE">
                <a:effectLst>
                  <a:outerShdw blurRad="38100" dist="38100" dir="2700000" algn="tl">
                    <a:srgbClr val="C0C0C0"/>
                  </a:outerShdw>
                </a:effectLst>
                <a:latin typeface="Tahoma" pitchFamily="34" charset="0"/>
              </a:rPr>
              <a:t>  </a:t>
            </a:r>
            <a:r>
              <a:rPr lang="de-DE" altLang="de-DE">
                <a:effectLst>
                  <a:outerShdw blurRad="38100" dist="38100" dir="2700000" algn="tl">
                    <a:srgbClr val="C0C0C0"/>
                  </a:outerShdw>
                </a:effectLst>
              </a:rPr>
              <a:t>̵  </a:t>
            </a:r>
            <a:r>
              <a:rPr lang="de-DE" altLang="de-DE">
                <a:effectLst>
                  <a:outerShdw blurRad="38100" dist="38100" dir="2700000" algn="tl">
                    <a:srgbClr val="C0C0C0"/>
                  </a:outerShdw>
                </a:effectLst>
                <a:latin typeface="Tahoma" pitchFamily="34" charset="0"/>
              </a:rPr>
              <a:t>affrikativ]</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grpId="0" nodeType="clickEffect">
                                  <p:stCondLst>
                                    <p:cond delay="0"/>
                                  </p:stCondLst>
                                  <p:childTnLst>
                                    <p:set>
                                      <p:cBhvr>
                                        <p:cTn id="6" dur="1" fill="hold">
                                          <p:stCondLst>
                                            <p:cond delay="0"/>
                                          </p:stCondLst>
                                        </p:cTn>
                                        <p:tgtEl>
                                          <p:spTgt spid="87125"/>
                                        </p:tgtEl>
                                        <p:attrNameLst>
                                          <p:attrName>style.visibility</p:attrName>
                                        </p:attrNameLst>
                                      </p:cBhvr>
                                      <p:to>
                                        <p:strVal val="visible"/>
                                      </p:to>
                                    </p:set>
                                    <p:animEffect transition="in" filter="box(out)">
                                      <p:cBhvr>
                                        <p:cTn id="7" dur="500"/>
                                        <p:tgtEl>
                                          <p:spTgt spid="87125"/>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 presetClass="entr" presetSubtype="32" fill="hold" grpId="0" nodeType="clickEffect">
                                  <p:stCondLst>
                                    <p:cond delay="0"/>
                                  </p:stCondLst>
                                  <p:childTnLst>
                                    <p:set>
                                      <p:cBhvr>
                                        <p:cTn id="11" dur="1" fill="hold">
                                          <p:stCondLst>
                                            <p:cond delay="0"/>
                                          </p:stCondLst>
                                        </p:cTn>
                                        <p:tgtEl>
                                          <p:spTgt spid="87126"/>
                                        </p:tgtEl>
                                        <p:attrNameLst>
                                          <p:attrName>style.visibility</p:attrName>
                                        </p:attrNameLst>
                                      </p:cBhvr>
                                      <p:to>
                                        <p:strVal val="visible"/>
                                      </p:to>
                                    </p:set>
                                    <p:animEffect transition="in" filter="box(out)">
                                      <p:cBhvr>
                                        <p:cTn id="12" dur="500"/>
                                        <p:tgtEl>
                                          <p:spTgt spid="871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7125" grpId="0" animBg="1"/>
      <p:bldP spid="87126" grpId="0" animBg="1"/>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2"/>
          <p:cNvSpPr>
            <a:spLocks noChangeArrowheads="1"/>
          </p:cNvSpPr>
          <p:nvPr/>
        </p:nvSpPr>
        <p:spPr bwMode="auto">
          <a:xfrm>
            <a:off x="2195513" y="4292600"/>
            <a:ext cx="6697662" cy="2089150"/>
          </a:xfrm>
          <a:prstGeom prst="rect">
            <a:avLst/>
          </a:prstGeom>
          <a:solidFill>
            <a:srgbClr val="FFFF99">
              <a:alpha val="50000"/>
            </a:srgbClr>
          </a:solidFill>
          <a:ln>
            <a:noFill/>
          </a:ln>
          <a:effectLst/>
          <a:extLs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de-DE"/>
          </a:p>
        </p:txBody>
      </p:sp>
      <p:sp>
        <p:nvSpPr>
          <p:cNvPr id="88067" name="Rectangle 3"/>
          <p:cNvSpPr>
            <a:spLocks noChangeArrowheads="1"/>
          </p:cNvSpPr>
          <p:nvPr/>
        </p:nvSpPr>
        <p:spPr bwMode="auto">
          <a:xfrm>
            <a:off x="2195513" y="2205038"/>
            <a:ext cx="6697662" cy="2087562"/>
          </a:xfrm>
          <a:prstGeom prst="rect">
            <a:avLst/>
          </a:prstGeom>
          <a:solidFill>
            <a:srgbClr val="33CCCC">
              <a:alpha val="50000"/>
            </a:srgbClr>
          </a:solidFill>
          <a:ln>
            <a:noFill/>
          </a:ln>
          <a:effectLst/>
          <a:extLs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de-DE"/>
          </a:p>
        </p:txBody>
      </p:sp>
      <p:sp>
        <p:nvSpPr>
          <p:cNvPr id="88149" name="Rectangle 85"/>
          <p:cNvSpPr>
            <a:spLocks noChangeArrowheads="1"/>
          </p:cNvSpPr>
          <p:nvPr/>
        </p:nvSpPr>
        <p:spPr bwMode="auto">
          <a:xfrm>
            <a:off x="3132138" y="2924175"/>
            <a:ext cx="1944687" cy="1368425"/>
          </a:xfrm>
          <a:prstGeom prst="rect">
            <a:avLst/>
          </a:prstGeom>
          <a:solidFill>
            <a:srgbClr val="FF0000">
              <a:alpha val="50000"/>
            </a:srgbClr>
          </a:solidFill>
          <a:ln>
            <a:noFill/>
          </a:ln>
          <a:effectLst/>
          <a:extLs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de-DE"/>
          </a:p>
        </p:txBody>
      </p:sp>
      <p:graphicFrame>
        <p:nvGraphicFramePr>
          <p:cNvPr id="88069" name="Group 5"/>
          <p:cNvGraphicFramePr>
            <a:graphicFrameLocks noGrp="1"/>
          </p:cNvGraphicFramePr>
          <p:nvPr>
            <p:ph type="tbl" idx="1"/>
            <p:extLst>
              <p:ext uri="{D42A27DB-BD31-4B8C-83A1-F6EECF244321}">
                <p14:modId xmlns:p14="http://schemas.microsoft.com/office/powerpoint/2010/main" val="3829949488"/>
              </p:ext>
            </p:extLst>
          </p:nvPr>
        </p:nvGraphicFramePr>
        <p:xfrm>
          <a:off x="250825" y="836613"/>
          <a:ext cx="8664575" cy="5545140"/>
        </p:xfrm>
        <a:graphic>
          <a:graphicData uri="http://schemas.openxmlformats.org/drawingml/2006/table">
            <a:tbl>
              <a:tblPr/>
              <a:tblGrid>
                <a:gridCol w="962025"/>
                <a:gridCol w="963613"/>
                <a:gridCol w="962025"/>
                <a:gridCol w="963612"/>
                <a:gridCol w="962025"/>
                <a:gridCol w="963613"/>
                <a:gridCol w="962025"/>
                <a:gridCol w="963612"/>
                <a:gridCol w="962025"/>
              </a:tblGrid>
              <a:tr h="693738">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FFFFFF"/>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FFFFFF"/>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FFFFFF"/>
                            </a:outerShdw>
                          </a:effectLst>
                          <a:latin typeface="Tahoma" pitchFamily="34" charset="0"/>
                        </a:defRPr>
                      </a:lvl3pPr>
                      <a:lvl4pPr algn="l">
                        <a:spcBef>
                          <a:spcPct val="20000"/>
                        </a:spcBef>
                        <a:defRPr kumimoji="1" sz="1400">
                          <a:solidFill>
                            <a:schemeClr val="tx1"/>
                          </a:solidFill>
                          <a:effectLst>
                            <a:outerShdw blurRad="38100" dist="38100" dir="2700000" algn="tl">
                              <a:srgbClr val="FFFFFF"/>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endParaRPr kumimoji="1" lang="de-DE" altLang="de-DE" sz="2000" b="0" i="0" u="none" strike="noStrike" cap="none" normalizeH="0" baseline="0" dirty="0" smtClean="0">
                        <a:ln>
                          <a:noFill/>
                        </a:ln>
                        <a:solidFill>
                          <a:schemeClr val="tx1"/>
                        </a:solidFill>
                        <a:effectLst>
                          <a:outerShdw blurRad="38100" dist="38100" dir="2700000" algn="tl">
                            <a:srgbClr val="FFFFFF"/>
                          </a:outerShdw>
                        </a:effectLst>
                        <a:latin typeface="Tahoma" pitchFamily="34" charset="0"/>
                      </a:endParaRPr>
                    </a:p>
                  </a:txBody>
                  <a:tcPr horzOverflow="overflow">
                    <a:lnL w="28575" cap="flat" cmpd="sng" algn="ctr">
                      <a:solidFill>
                        <a:schemeClr val="tx1"/>
                      </a:solidFill>
                      <a:prstDash val="solid"/>
                      <a:round/>
                      <a:headEnd type="none" w="sm" len="sm"/>
                      <a:tailEnd type="none" w="sm" len="sm"/>
                    </a:lnL>
                    <a:lnR>
                      <a:noFill/>
                    </a:lnR>
                    <a:lnT w="28575" cap="flat" cmpd="sng" algn="ctr">
                      <a:solidFill>
                        <a:schemeClr val="tx1"/>
                      </a:solidFill>
                      <a:prstDash val="solid"/>
                      <a:round/>
                      <a:headEnd type="none" w="sm" len="sm"/>
                      <a:tailEnd type="none" w="sm" len="sm"/>
                    </a:lnT>
                    <a:lnB>
                      <a:noFill/>
                    </a:lnB>
                    <a:lnTlToBr>
                      <a:noFill/>
                    </a:lnTlToBr>
                    <a:lnBlToTr>
                      <a:noFill/>
                    </a:lnBlToTr>
                    <a:blipFill dpi="0" rotWithShape="1">
                      <a:blip r:embed="rId3"/>
                      <a:srcRect/>
                      <a:tile tx="0" ty="0" sx="100000" sy="100000" flip="none" algn="tl"/>
                    </a:blip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FFFFFF"/>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FFFFFF"/>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FFFFFF"/>
                            </a:outerShdw>
                          </a:effectLst>
                          <a:latin typeface="Tahoma" pitchFamily="34" charset="0"/>
                        </a:defRPr>
                      </a:lvl3pPr>
                      <a:lvl4pPr algn="l">
                        <a:spcBef>
                          <a:spcPct val="20000"/>
                        </a:spcBef>
                        <a:defRPr kumimoji="1" sz="1400">
                          <a:solidFill>
                            <a:schemeClr val="tx1"/>
                          </a:solidFill>
                          <a:effectLst>
                            <a:outerShdw blurRad="38100" dist="38100" dir="2700000" algn="tl">
                              <a:srgbClr val="FFFFFF"/>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2000" b="0" i="0" u="none" strike="noStrike" cap="none" normalizeH="0" baseline="0" smtClean="0">
                          <a:ln>
                            <a:noFill/>
                          </a:ln>
                          <a:solidFill>
                            <a:schemeClr val="tx1"/>
                          </a:solidFill>
                          <a:effectLst>
                            <a:outerShdw blurRad="38100" dist="38100" dir="2700000" algn="tl">
                              <a:srgbClr val="FFFFFF"/>
                            </a:outerShdw>
                          </a:effectLst>
                          <a:latin typeface="Tahoma" pitchFamily="34" charset="0"/>
                        </a:rPr>
                        <a:t>Ort</a:t>
                      </a:r>
                    </a:p>
                  </a:txBody>
                  <a:tcPr horzOverflow="overflow">
                    <a:lnL>
                      <a:noFill/>
                    </a:lnL>
                    <a:lnR w="12700" cap="flat" cmpd="sng" algn="ctr">
                      <a:solidFill>
                        <a:schemeClr val="tx1"/>
                      </a:solidFill>
                      <a:prstDash val="solid"/>
                      <a:round/>
                      <a:headEnd type="none" w="sm" len="sm"/>
                      <a:tailEnd type="none" w="sm" len="sm"/>
                    </a:lnR>
                    <a:lnT w="28575" cap="flat" cmpd="sng" algn="ctr">
                      <a:solidFill>
                        <a:schemeClr val="tx1"/>
                      </a:solidFill>
                      <a:prstDash val="solid"/>
                      <a:round/>
                      <a:headEnd type="none" w="sm" len="sm"/>
                      <a:tailEnd type="none" w="sm" len="sm"/>
                    </a:lnT>
                    <a:lnB>
                      <a:noFill/>
                    </a:lnB>
                    <a:lnTlToBr>
                      <a:noFill/>
                    </a:lnTlToBr>
                    <a:lnBlToTr>
                      <a:noFill/>
                    </a:lnBlToTr>
                    <a:blipFill dpi="0" rotWithShape="1">
                      <a:blip r:embed="rId3"/>
                      <a:srcRect/>
                      <a:tile tx="0" ty="0" sx="100000" sy="100000" flip="none" algn="tl"/>
                    </a:blipFill>
                  </a:tcPr>
                </a:tc>
                <a:tc rowSpan="2">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FFFFFF"/>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FFFFFF"/>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FFFFFF"/>
                            </a:outerShdw>
                          </a:effectLst>
                          <a:latin typeface="Tahoma" pitchFamily="34" charset="0"/>
                        </a:defRPr>
                      </a:lvl3pPr>
                      <a:lvl4pPr algn="l">
                        <a:spcBef>
                          <a:spcPct val="20000"/>
                        </a:spcBef>
                        <a:defRPr kumimoji="1" sz="1400">
                          <a:solidFill>
                            <a:schemeClr val="tx1"/>
                          </a:solidFill>
                          <a:effectLst>
                            <a:outerShdw blurRad="38100" dist="38100" dir="2700000" algn="tl">
                              <a:srgbClr val="FFFFFF"/>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2000" b="0" i="0" u="none" strike="noStrike" cap="none" normalizeH="0" baseline="0" smtClean="0">
                          <a:ln>
                            <a:noFill/>
                          </a:ln>
                          <a:solidFill>
                            <a:schemeClr val="tx1"/>
                          </a:solidFill>
                          <a:effectLst>
                            <a:outerShdw blurRad="38100" dist="38100" dir="2700000" algn="tl">
                              <a:srgbClr val="FFFFFF"/>
                            </a:outerShdw>
                          </a:effectLst>
                          <a:latin typeface="Tahoma" pitchFamily="34" charset="0"/>
                        </a:rPr>
                        <a:t>Labial</a:t>
                      </a:r>
                    </a:p>
                  </a:txBody>
                  <a:tcPr marL="90000" marR="90000" marT="46800" marB="46800" vert="eaVert" anchor="ct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28575"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blipFill dpi="0" rotWithShape="1">
                      <a:blip r:embed="rId3"/>
                      <a:srcRect/>
                      <a:tile tx="0" ty="0" sx="100000" sy="100000" flip="none" algn="tl"/>
                    </a:blipFill>
                  </a:tcPr>
                </a:tc>
                <a:tc rowSpan="2">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FFFFFF"/>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FFFFFF"/>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FFFFFF"/>
                            </a:outerShdw>
                          </a:effectLst>
                          <a:latin typeface="Tahoma" pitchFamily="34" charset="0"/>
                        </a:defRPr>
                      </a:lvl3pPr>
                      <a:lvl4pPr algn="l">
                        <a:spcBef>
                          <a:spcPct val="20000"/>
                        </a:spcBef>
                        <a:defRPr kumimoji="1" sz="1400">
                          <a:solidFill>
                            <a:schemeClr val="tx1"/>
                          </a:solidFill>
                          <a:effectLst>
                            <a:outerShdw blurRad="38100" dist="38100" dir="2700000" algn="tl">
                              <a:srgbClr val="FFFFFF"/>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2000" b="0" i="0" u="none" strike="noStrike" cap="none" normalizeH="0" baseline="0" smtClean="0">
                          <a:ln>
                            <a:noFill/>
                          </a:ln>
                          <a:solidFill>
                            <a:schemeClr val="tx1"/>
                          </a:solidFill>
                          <a:effectLst>
                            <a:outerShdw blurRad="38100" dist="38100" dir="2700000" algn="tl">
                              <a:srgbClr val="FFFFFF"/>
                            </a:outerShdw>
                          </a:effectLst>
                          <a:latin typeface="Tahoma" pitchFamily="34" charset="0"/>
                        </a:rPr>
                        <a:t>Dental</a:t>
                      </a:r>
                    </a:p>
                  </a:txBody>
                  <a:tcPr marL="90000" marR="90000" marT="46800" marB="46800" vert="eaVert" anchor="ct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28575"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blipFill dpi="0" rotWithShape="1">
                      <a:blip r:embed="rId3"/>
                      <a:srcRect/>
                      <a:tile tx="0" ty="0" sx="100000" sy="100000" flip="none" algn="tl"/>
                    </a:blipFill>
                  </a:tcPr>
                </a:tc>
                <a:tc rowSpan="2">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FFFFFF"/>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FFFFFF"/>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FFFFFF"/>
                            </a:outerShdw>
                          </a:effectLst>
                          <a:latin typeface="Tahoma" pitchFamily="34" charset="0"/>
                        </a:defRPr>
                      </a:lvl3pPr>
                      <a:lvl4pPr algn="l">
                        <a:spcBef>
                          <a:spcPct val="20000"/>
                        </a:spcBef>
                        <a:defRPr kumimoji="1" sz="1400">
                          <a:solidFill>
                            <a:schemeClr val="tx1"/>
                          </a:solidFill>
                          <a:effectLst>
                            <a:outerShdw blurRad="38100" dist="38100" dir="2700000" algn="tl">
                              <a:srgbClr val="FFFFFF"/>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2000" b="0" i="0" u="none" strike="noStrike" cap="none" normalizeH="0" baseline="0" smtClean="0">
                          <a:ln>
                            <a:noFill/>
                          </a:ln>
                          <a:solidFill>
                            <a:schemeClr val="tx1"/>
                          </a:solidFill>
                          <a:effectLst>
                            <a:outerShdw blurRad="38100" dist="38100" dir="2700000" algn="tl">
                              <a:srgbClr val="FFFFFF"/>
                            </a:outerShdw>
                          </a:effectLst>
                          <a:latin typeface="Tahoma" pitchFamily="34" charset="0"/>
                        </a:rPr>
                        <a:t>Palato-alveolar</a:t>
                      </a:r>
                    </a:p>
                  </a:txBody>
                  <a:tcPr marL="90000" marR="90000" marT="46800" marB="46800" vert="eaVert" anchor="ct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28575"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blipFill dpi="0" rotWithShape="1">
                      <a:blip r:embed="rId3"/>
                      <a:srcRect/>
                      <a:tile tx="0" ty="0" sx="100000" sy="100000" flip="none" algn="tl"/>
                    </a:blipFill>
                  </a:tcPr>
                </a:tc>
                <a:tc rowSpan="2">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FFFFFF"/>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FFFFFF"/>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FFFFFF"/>
                            </a:outerShdw>
                          </a:effectLst>
                          <a:latin typeface="Tahoma" pitchFamily="34" charset="0"/>
                        </a:defRPr>
                      </a:lvl3pPr>
                      <a:lvl4pPr algn="l">
                        <a:spcBef>
                          <a:spcPct val="20000"/>
                        </a:spcBef>
                        <a:defRPr kumimoji="1" sz="1400">
                          <a:solidFill>
                            <a:schemeClr val="tx1"/>
                          </a:solidFill>
                          <a:effectLst>
                            <a:outerShdw blurRad="38100" dist="38100" dir="2700000" algn="tl">
                              <a:srgbClr val="FFFFFF"/>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2000" b="0" i="0" u="none" strike="noStrike" cap="none" normalizeH="0" baseline="0" smtClean="0">
                          <a:ln>
                            <a:noFill/>
                          </a:ln>
                          <a:solidFill>
                            <a:schemeClr val="tx1"/>
                          </a:solidFill>
                          <a:effectLst>
                            <a:outerShdw blurRad="38100" dist="38100" dir="2700000" algn="tl">
                              <a:srgbClr val="FFFFFF"/>
                            </a:outerShdw>
                          </a:effectLst>
                          <a:latin typeface="Tahoma" pitchFamily="34" charset="0"/>
                        </a:rPr>
                        <a:t>Palatal</a:t>
                      </a:r>
                    </a:p>
                  </a:txBody>
                  <a:tcPr marL="90000" marR="90000" marT="46800" marB="46800" vert="eaVert" anchor="ct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28575"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blipFill dpi="0" rotWithShape="1">
                      <a:blip r:embed="rId3"/>
                      <a:srcRect/>
                      <a:tile tx="0" ty="0" sx="100000" sy="100000" flip="none" algn="tl"/>
                    </a:blipFill>
                  </a:tcPr>
                </a:tc>
                <a:tc rowSpan="2">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FFFFFF"/>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FFFFFF"/>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FFFFFF"/>
                            </a:outerShdw>
                          </a:effectLst>
                          <a:latin typeface="Tahoma" pitchFamily="34" charset="0"/>
                        </a:defRPr>
                      </a:lvl3pPr>
                      <a:lvl4pPr algn="l">
                        <a:spcBef>
                          <a:spcPct val="20000"/>
                        </a:spcBef>
                        <a:defRPr kumimoji="1" sz="1400">
                          <a:solidFill>
                            <a:schemeClr val="tx1"/>
                          </a:solidFill>
                          <a:effectLst>
                            <a:outerShdw blurRad="38100" dist="38100" dir="2700000" algn="tl">
                              <a:srgbClr val="FFFFFF"/>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2000" b="0" i="0" u="none" strike="noStrike" cap="none" normalizeH="0" baseline="0" smtClean="0">
                          <a:ln>
                            <a:noFill/>
                          </a:ln>
                          <a:solidFill>
                            <a:schemeClr val="tx1"/>
                          </a:solidFill>
                          <a:effectLst>
                            <a:outerShdw blurRad="38100" dist="38100" dir="2700000" algn="tl">
                              <a:srgbClr val="FFFFFF"/>
                            </a:outerShdw>
                          </a:effectLst>
                          <a:latin typeface="Tahoma" pitchFamily="34" charset="0"/>
                        </a:rPr>
                        <a:t>Velar</a:t>
                      </a:r>
                    </a:p>
                  </a:txBody>
                  <a:tcPr marL="90000" marR="90000" marT="46800" marB="46800" vert="eaVert" anchor="ct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28575"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blipFill dpi="0" rotWithShape="1">
                      <a:blip r:embed="rId3"/>
                      <a:srcRect/>
                      <a:tile tx="0" ty="0" sx="100000" sy="100000" flip="none" algn="tl"/>
                    </a:blipFill>
                  </a:tcPr>
                </a:tc>
                <a:tc rowSpan="2">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FFFFFF"/>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FFFFFF"/>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FFFFFF"/>
                            </a:outerShdw>
                          </a:effectLst>
                          <a:latin typeface="Tahoma" pitchFamily="34" charset="0"/>
                        </a:defRPr>
                      </a:lvl3pPr>
                      <a:lvl4pPr algn="l">
                        <a:spcBef>
                          <a:spcPct val="20000"/>
                        </a:spcBef>
                        <a:defRPr kumimoji="1" sz="1400">
                          <a:solidFill>
                            <a:schemeClr val="tx1"/>
                          </a:solidFill>
                          <a:effectLst>
                            <a:outerShdw blurRad="38100" dist="38100" dir="2700000" algn="tl">
                              <a:srgbClr val="FFFFFF"/>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2000" b="0" i="0" u="none" strike="noStrike" cap="none" normalizeH="0" baseline="0" smtClean="0">
                          <a:ln>
                            <a:noFill/>
                          </a:ln>
                          <a:solidFill>
                            <a:schemeClr val="tx1"/>
                          </a:solidFill>
                          <a:effectLst>
                            <a:outerShdw blurRad="38100" dist="38100" dir="2700000" algn="tl">
                              <a:srgbClr val="FFFFFF"/>
                            </a:outerShdw>
                          </a:effectLst>
                          <a:latin typeface="Tahoma" pitchFamily="34" charset="0"/>
                        </a:rPr>
                        <a:t>Uvular</a:t>
                      </a:r>
                    </a:p>
                  </a:txBody>
                  <a:tcPr marL="90000" marR="90000" marT="46800" marB="46800" vert="eaVert" anchor="ct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28575"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blipFill dpi="0" rotWithShape="1">
                      <a:blip r:embed="rId3"/>
                      <a:srcRect/>
                      <a:tile tx="0" ty="0" sx="100000" sy="100000" flip="none" algn="tl"/>
                    </a:blipFill>
                  </a:tcPr>
                </a:tc>
                <a:tc rowSpan="2">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FFFFFF"/>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FFFFFF"/>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FFFFFF"/>
                            </a:outerShdw>
                          </a:effectLst>
                          <a:latin typeface="Tahoma" pitchFamily="34" charset="0"/>
                        </a:defRPr>
                      </a:lvl3pPr>
                      <a:lvl4pPr algn="l">
                        <a:spcBef>
                          <a:spcPct val="20000"/>
                        </a:spcBef>
                        <a:defRPr kumimoji="1" sz="1400">
                          <a:solidFill>
                            <a:schemeClr val="tx1"/>
                          </a:solidFill>
                          <a:effectLst>
                            <a:outerShdw blurRad="38100" dist="38100" dir="2700000" algn="tl">
                              <a:srgbClr val="FFFFFF"/>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2000" b="0" i="0" u="none" strike="noStrike" cap="none" normalizeH="0" baseline="0" smtClean="0">
                          <a:ln>
                            <a:noFill/>
                          </a:ln>
                          <a:solidFill>
                            <a:schemeClr val="tx1"/>
                          </a:solidFill>
                          <a:effectLst>
                            <a:outerShdw blurRad="38100" dist="38100" dir="2700000" algn="tl">
                              <a:srgbClr val="FFFFFF"/>
                            </a:outerShdw>
                          </a:effectLst>
                          <a:latin typeface="Tahoma" pitchFamily="34" charset="0"/>
                        </a:rPr>
                        <a:t>Glottal</a:t>
                      </a:r>
                    </a:p>
                  </a:txBody>
                  <a:tcPr marL="90000" marR="90000" marT="46800" marB="46800" vert="eaVert" anchor="ctr"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28575"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blipFill dpi="0" rotWithShape="1">
                      <a:blip r:embed="rId3"/>
                      <a:srcRect/>
                      <a:tile tx="0" ty="0" sx="100000" sy="100000" flip="none" algn="tl"/>
                    </a:blipFill>
                  </a:tcPr>
                </a:tc>
              </a:tr>
              <a:tr h="692150">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FFFFFF"/>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FFFFFF"/>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FFFFFF"/>
                            </a:outerShdw>
                          </a:effectLst>
                          <a:latin typeface="Tahoma" pitchFamily="34" charset="0"/>
                        </a:defRPr>
                      </a:lvl3pPr>
                      <a:lvl4pPr algn="l">
                        <a:spcBef>
                          <a:spcPct val="20000"/>
                        </a:spcBef>
                        <a:defRPr kumimoji="1" sz="1400">
                          <a:solidFill>
                            <a:schemeClr val="tx1"/>
                          </a:solidFill>
                          <a:effectLst>
                            <a:outerShdw blurRad="38100" dist="38100" dir="2700000" algn="tl">
                              <a:srgbClr val="FFFFFF"/>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2000" b="0" i="0" u="none" strike="noStrike" cap="none" normalizeH="0" baseline="0" smtClean="0">
                          <a:ln>
                            <a:noFill/>
                          </a:ln>
                          <a:solidFill>
                            <a:schemeClr val="tx1"/>
                          </a:solidFill>
                          <a:effectLst>
                            <a:outerShdw blurRad="38100" dist="38100" dir="2700000" algn="tl">
                              <a:srgbClr val="FFFFFF"/>
                            </a:outerShdw>
                          </a:effectLst>
                          <a:latin typeface="Tahoma" pitchFamily="34" charset="0"/>
                        </a:rPr>
                        <a:t>Art</a:t>
                      </a:r>
                    </a:p>
                  </a:txBody>
                  <a:tcPr horzOverflow="overflow">
                    <a:lnL w="28575" cap="flat" cmpd="sng" algn="ctr">
                      <a:solidFill>
                        <a:schemeClr val="tx1"/>
                      </a:solidFill>
                      <a:prstDash val="solid"/>
                      <a:round/>
                      <a:headEnd type="none" w="sm" len="sm"/>
                      <a:tailEnd type="none" w="sm" len="sm"/>
                    </a:lnL>
                    <a:lnR>
                      <a:noFill/>
                    </a:lnR>
                    <a:lnT>
                      <a:noFill/>
                    </a:lnT>
                    <a:lnB w="12700" cap="flat" cmpd="sng" algn="ctr">
                      <a:solidFill>
                        <a:schemeClr val="tx1"/>
                      </a:solidFill>
                      <a:prstDash val="solid"/>
                      <a:round/>
                      <a:headEnd type="none" w="sm" len="sm"/>
                      <a:tailEnd type="none" w="sm" len="sm"/>
                    </a:lnB>
                    <a:lnTlToBr>
                      <a:noFill/>
                    </a:lnTlToBr>
                    <a:lnBlToTr>
                      <a:noFill/>
                    </a:lnBlToTr>
                    <a:blipFill dpi="0" rotWithShape="1">
                      <a:blip r:embed="rId3"/>
                      <a:srcRect/>
                      <a:tile tx="0" ty="0" sx="100000" sy="100000" flip="none" algn="tl"/>
                    </a:blip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FFFFFF"/>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FFFFFF"/>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FFFFFF"/>
                            </a:outerShdw>
                          </a:effectLst>
                          <a:latin typeface="Tahoma" pitchFamily="34" charset="0"/>
                        </a:defRPr>
                      </a:lvl3pPr>
                      <a:lvl4pPr algn="l">
                        <a:spcBef>
                          <a:spcPct val="20000"/>
                        </a:spcBef>
                        <a:defRPr kumimoji="1" sz="1400">
                          <a:solidFill>
                            <a:schemeClr val="tx1"/>
                          </a:solidFill>
                          <a:effectLst>
                            <a:outerShdw blurRad="38100" dist="38100" dir="2700000" algn="tl">
                              <a:srgbClr val="FFFFFF"/>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endParaRPr kumimoji="1" lang="de-DE" altLang="de-DE" sz="2000" b="0" i="0" u="none" strike="noStrike" cap="none" normalizeH="0" baseline="0" smtClean="0">
                        <a:ln>
                          <a:noFill/>
                        </a:ln>
                        <a:solidFill>
                          <a:schemeClr val="tx1"/>
                        </a:solidFill>
                        <a:effectLst>
                          <a:outerShdw blurRad="38100" dist="38100" dir="2700000" algn="tl">
                            <a:srgbClr val="FFFFFF"/>
                          </a:outerShdw>
                        </a:effectLst>
                        <a:latin typeface="Tahoma" pitchFamily="34" charset="0"/>
                      </a:endParaRPr>
                    </a:p>
                  </a:txBody>
                  <a:tcPr horzOverflow="overflow">
                    <a:lnL>
                      <a:noFill/>
                    </a:lnL>
                    <a:lnR w="12700" cap="flat" cmpd="sng" algn="ctr">
                      <a:solidFill>
                        <a:schemeClr val="tx1"/>
                      </a:solidFill>
                      <a:prstDash val="solid"/>
                      <a:round/>
                      <a:headEnd type="none" w="sm" len="sm"/>
                      <a:tailEnd type="none" w="sm" len="sm"/>
                    </a:lnR>
                    <a:lnT>
                      <a:noFill/>
                    </a:lnT>
                    <a:lnB w="12700" cap="flat" cmpd="sng" algn="ctr">
                      <a:solidFill>
                        <a:schemeClr val="tx1"/>
                      </a:solidFill>
                      <a:prstDash val="solid"/>
                      <a:round/>
                      <a:headEnd type="none" w="sm" len="sm"/>
                      <a:tailEnd type="none" w="sm" len="sm"/>
                    </a:lnB>
                    <a:lnTlToBr>
                      <a:noFill/>
                    </a:lnTlToBr>
                    <a:lnBlToTr>
                      <a:noFill/>
                    </a:lnBlToTr>
                    <a:blipFill dpi="0" rotWithShape="1">
                      <a:blip r:embed="rId3"/>
                      <a:srcRect/>
                      <a:tile tx="0" ty="0" sx="100000" sy="100000" flip="none" algn="tl"/>
                    </a:blipFill>
                  </a:tcPr>
                </a:tc>
                <a:tc vMerge="1">
                  <a:txBody>
                    <a:bodyPr/>
                    <a:lstStyle/>
                    <a:p>
                      <a:endParaRPr lang="de-DE"/>
                    </a:p>
                  </a:txBody>
                  <a:tcPr/>
                </a:tc>
                <a:tc vMerge="1">
                  <a:txBody>
                    <a:bodyPr/>
                    <a:lstStyle/>
                    <a:p>
                      <a:endParaRPr lang="de-DE"/>
                    </a:p>
                  </a:txBody>
                  <a:tcPr/>
                </a:tc>
                <a:tc vMerge="1">
                  <a:txBody>
                    <a:bodyPr/>
                    <a:lstStyle/>
                    <a:p>
                      <a:endParaRPr lang="de-DE"/>
                    </a:p>
                  </a:txBody>
                  <a:tcPr/>
                </a:tc>
                <a:tc vMerge="1">
                  <a:txBody>
                    <a:bodyPr/>
                    <a:lstStyle/>
                    <a:p>
                      <a:endParaRPr lang="de-DE"/>
                    </a:p>
                  </a:txBody>
                  <a:tcPr/>
                </a:tc>
                <a:tc vMerge="1">
                  <a:txBody>
                    <a:bodyPr/>
                    <a:lstStyle/>
                    <a:p>
                      <a:endParaRPr lang="de-DE"/>
                    </a:p>
                  </a:txBody>
                  <a:tcPr/>
                </a:tc>
                <a:tc vMerge="1">
                  <a:txBody>
                    <a:bodyPr/>
                    <a:lstStyle/>
                    <a:p>
                      <a:endParaRPr lang="de-DE"/>
                    </a:p>
                  </a:txBody>
                  <a:tcPr/>
                </a:tc>
                <a:tc vMerge="1">
                  <a:txBody>
                    <a:bodyPr/>
                    <a:lstStyle/>
                    <a:p>
                      <a:endParaRPr lang="de-DE"/>
                    </a:p>
                  </a:txBody>
                  <a:tcPr/>
                </a:tc>
              </a:tr>
              <a:tr h="693738">
                <a:tc gridSpan="2">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FFFFFF"/>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FFFFFF"/>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FFFFFF"/>
                            </a:outerShdw>
                          </a:effectLst>
                          <a:latin typeface="Tahoma" pitchFamily="34" charset="0"/>
                        </a:defRPr>
                      </a:lvl3pPr>
                      <a:lvl4pPr algn="l">
                        <a:spcBef>
                          <a:spcPct val="20000"/>
                        </a:spcBef>
                        <a:defRPr kumimoji="1" sz="1400">
                          <a:solidFill>
                            <a:schemeClr val="tx1"/>
                          </a:solidFill>
                          <a:effectLst>
                            <a:outerShdw blurRad="38100" dist="38100" dir="2700000" algn="tl">
                              <a:srgbClr val="FFFFFF"/>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2000" b="0" i="0" u="none" strike="noStrike" cap="none" normalizeH="0" baseline="0" smtClean="0">
                          <a:ln>
                            <a:noFill/>
                          </a:ln>
                          <a:solidFill>
                            <a:schemeClr val="tx1"/>
                          </a:solidFill>
                          <a:effectLst>
                            <a:outerShdw blurRad="38100" dist="38100" dir="2700000" algn="tl">
                              <a:srgbClr val="FFFFFF"/>
                            </a:outerShdw>
                          </a:effectLst>
                          <a:latin typeface="Tahoma" pitchFamily="34" charset="0"/>
                        </a:rPr>
                        <a:t>Plosiv</a:t>
                      </a:r>
                    </a:p>
                  </a:txBody>
                  <a:tcPr anchor="ctr"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blipFill dpi="0" rotWithShape="1">
                      <a:blip r:embed="rId3"/>
                      <a:srcRect/>
                      <a:tile tx="0" ty="0" sx="100000" sy="100000" flip="none" algn="tl"/>
                    </a:blipFill>
                  </a:tcPr>
                </a:tc>
                <a:tc hMerge="1">
                  <a:txBody>
                    <a:bodyPr/>
                    <a:lstStyle/>
                    <a:p>
                      <a:endParaRPr lang="de-DE"/>
                    </a:p>
                  </a:txBody>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SILSophia IPA93" pitchFamily="2" charset="2"/>
                        <a:buNone/>
                        <a:tabLst/>
                      </a:pPr>
                      <a:r>
                        <a:rPr kumimoji="1" lang="de-DE" altLang="de-DE" sz="2400" b="0" i="0" u="none" strike="noStrike" cap="none" normalizeH="0" baseline="0" dirty="0" smtClean="0">
                          <a:ln>
                            <a:noFill/>
                          </a:ln>
                          <a:solidFill>
                            <a:schemeClr val="tx1"/>
                          </a:solidFill>
                          <a:effectLst>
                            <a:outerShdw blurRad="38100" dist="38100" dir="2700000" algn="tl">
                              <a:srgbClr val="C0C0C0"/>
                            </a:outerShdw>
                          </a:effectLst>
                          <a:latin typeface="+mn-lt"/>
                        </a:rPr>
                        <a:t>p    b</a:t>
                      </a:r>
                    </a:p>
                  </a:txBody>
                  <a:tcPr anchor="ct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2400" b="0" i="0" u="none" strike="noStrike" cap="none" normalizeH="0" baseline="0" smtClean="0">
                          <a:ln>
                            <a:noFill/>
                          </a:ln>
                          <a:solidFill>
                            <a:schemeClr val="tx1"/>
                          </a:solidFill>
                          <a:effectLst>
                            <a:outerShdw blurRad="38100" dist="38100" dir="2700000" algn="tl">
                              <a:srgbClr val="C0C0C0"/>
                            </a:outerShdw>
                          </a:effectLst>
                          <a:latin typeface="+mn-lt"/>
                        </a:rPr>
                        <a:t>t     d</a:t>
                      </a:r>
                    </a:p>
                  </a:txBody>
                  <a:tcPr anchor="ct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endParaRPr kumimoji="1" lang="de-DE" altLang="de-DE" sz="2400" b="0" i="0" u="none" strike="noStrike" cap="none" normalizeH="0" baseline="0" smtClean="0">
                        <a:ln>
                          <a:noFill/>
                        </a:ln>
                        <a:solidFill>
                          <a:schemeClr val="tx1"/>
                        </a:solidFill>
                        <a:effectLst>
                          <a:outerShdw blurRad="38100" dist="38100" dir="2700000" algn="tl">
                            <a:srgbClr val="C0C0C0"/>
                          </a:outerShdw>
                        </a:effectLst>
                        <a:latin typeface="+mn-lt"/>
                      </a:endParaRPr>
                    </a:p>
                  </a:txBody>
                  <a:tcPr anchor="ct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endParaRPr kumimoji="1" lang="de-DE" altLang="de-DE" sz="2400" b="0" i="0" u="none" strike="noStrike" cap="none" normalizeH="0" baseline="0" smtClean="0">
                        <a:ln>
                          <a:noFill/>
                        </a:ln>
                        <a:solidFill>
                          <a:schemeClr val="tx1"/>
                        </a:solidFill>
                        <a:effectLst>
                          <a:outerShdw blurRad="38100" dist="38100" dir="2700000" algn="tl">
                            <a:srgbClr val="C0C0C0"/>
                          </a:outerShdw>
                        </a:effectLst>
                        <a:latin typeface="+mn-lt"/>
                      </a:endParaRPr>
                    </a:p>
                  </a:txBody>
                  <a:tcPr anchor="ct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2400" b="0" i="0" u="none" strike="noStrike" cap="none" normalizeH="0" baseline="0" smtClean="0">
                          <a:ln>
                            <a:noFill/>
                          </a:ln>
                          <a:solidFill>
                            <a:schemeClr val="tx1"/>
                          </a:solidFill>
                          <a:effectLst>
                            <a:outerShdw blurRad="38100" dist="38100" dir="2700000" algn="tl">
                              <a:srgbClr val="C0C0C0"/>
                            </a:outerShdw>
                          </a:effectLst>
                          <a:latin typeface="+mn-lt"/>
                        </a:rPr>
                        <a:t>k    g</a:t>
                      </a:r>
                    </a:p>
                  </a:txBody>
                  <a:tcPr anchor="ct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endParaRPr kumimoji="1" lang="de-DE" altLang="de-DE" sz="2400" b="0" i="0" u="none" strike="noStrike" cap="none" normalizeH="0" baseline="0" smtClean="0">
                        <a:ln>
                          <a:noFill/>
                        </a:ln>
                        <a:solidFill>
                          <a:schemeClr val="tx1"/>
                        </a:solidFill>
                        <a:effectLst>
                          <a:outerShdw blurRad="38100" dist="38100" dir="2700000" algn="tl">
                            <a:srgbClr val="C0C0C0"/>
                          </a:outerShdw>
                        </a:effectLst>
                        <a:latin typeface="+mn-lt"/>
                      </a:endParaRPr>
                    </a:p>
                  </a:txBody>
                  <a:tcPr anchor="ct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endParaRPr kumimoji="1" lang="de-DE" altLang="de-DE" sz="2400" b="0" i="0" u="none" strike="noStrike" cap="none" normalizeH="0" baseline="0" smtClean="0">
                        <a:ln>
                          <a:noFill/>
                        </a:ln>
                        <a:solidFill>
                          <a:schemeClr val="tx1"/>
                        </a:solidFill>
                        <a:effectLst>
                          <a:outerShdw blurRad="38100" dist="38100" dir="2700000" algn="tl">
                            <a:srgbClr val="C0C0C0"/>
                          </a:outerShdw>
                        </a:effectLst>
                        <a:latin typeface="+mn-lt"/>
                      </a:endParaRPr>
                    </a:p>
                  </a:txBody>
                  <a:tcPr anchor="ctr"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r>
              <a:tr h="693738">
                <a:tc gridSpan="2">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FFFFFF"/>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FFFFFF"/>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FFFFFF"/>
                            </a:outerShdw>
                          </a:effectLst>
                          <a:latin typeface="Tahoma" pitchFamily="34" charset="0"/>
                        </a:defRPr>
                      </a:lvl3pPr>
                      <a:lvl4pPr algn="l">
                        <a:spcBef>
                          <a:spcPct val="20000"/>
                        </a:spcBef>
                        <a:defRPr kumimoji="1" sz="1400">
                          <a:solidFill>
                            <a:schemeClr val="tx1"/>
                          </a:solidFill>
                          <a:effectLst>
                            <a:outerShdw blurRad="38100" dist="38100" dir="2700000" algn="tl">
                              <a:srgbClr val="FFFFFF"/>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2000" b="0" i="0" u="none" strike="noStrike" cap="none" normalizeH="0" baseline="0" smtClean="0">
                          <a:ln>
                            <a:noFill/>
                          </a:ln>
                          <a:solidFill>
                            <a:schemeClr val="tx1"/>
                          </a:solidFill>
                          <a:effectLst>
                            <a:outerShdw blurRad="38100" dist="38100" dir="2700000" algn="tl">
                              <a:srgbClr val="FFFFFF"/>
                            </a:outerShdw>
                          </a:effectLst>
                          <a:latin typeface="Tahoma" pitchFamily="34" charset="0"/>
                        </a:rPr>
                        <a:t>Affrikata</a:t>
                      </a:r>
                    </a:p>
                  </a:txBody>
                  <a:tcPr anchor="ctr"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blipFill dpi="0" rotWithShape="1">
                      <a:blip r:embed="rId3"/>
                      <a:srcRect/>
                      <a:tile tx="0" ty="0" sx="100000" sy="100000" flip="none" algn="tl"/>
                    </a:blipFill>
                  </a:tcPr>
                </a:tc>
                <a:tc hMerge="1">
                  <a:txBody>
                    <a:bodyPr/>
                    <a:lstStyle/>
                    <a:p>
                      <a:endParaRPr lang="de-DE"/>
                    </a:p>
                  </a:txBody>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2400" b="0" i="0" u="none" strike="noStrike" cap="none" normalizeH="0" baseline="0" dirty="0" err="1" smtClean="0">
                          <a:ln>
                            <a:noFill/>
                          </a:ln>
                          <a:solidFill>
                            <a:schemeClr val="tx1"/>
                          </a:solidFill>
                          <a:effectLst>
                            <a:outerShdw blurRad="38100" dist="38100" dir="2700000" algn="tl">
                              <a:srgbClr val="C0C0C0"/>
                            </a:outerShdw>
                          </a:effectLst>
                          <a:latin typeface="+mn-lt"/>
                        </a:rPr>
                        <a:t>p</a:t>
                      </a:r>
                      <a:r>
                        <a:rPr kumimoji="1" lang="de-DE" altLang="de-DE" sz="2400" b="0" i="0" u="none" strike="noStrike" cap="none" normalizeH="0" baseline="0" dirty="0" err="1" smtClean="0">
                          <a:ln>
                            <a:noFill/>
                          </a:ln>
                          <a:solidFill>
                            <a:schemeClr val="tx1"/>
                          </a:solidFill>
                          <a:effectLst>
                            <a:outerShdw blurRad="38100" dist="38100" dir="2700000" algn="tl">
                              <a:srgbClr val="C0C0C0"/>
                            </a:outerShdw>
                          </a:effectLst>
                          <a:latin typeface="+mn-lt"/>
                          <a:sym typeface="SILSophia IPA93" pitchFamily="2" charset="2"/>
                        </a:rPr>
                        <a:t></a:t>
                      </a:r>
                      <a:r>
                        <a:rPr kumimoji="1" lang="de-DE" altLang="de-DE" sz="2400" b="0" i="0" u="none" strike="noStrike" cap="none" normalizeH="0" baseline="0" dirty="0" err="1" smtClean="0">
                          <a:ln>
                            <a:noFill/>
                          </a:ln>
                          <a:solidFill>
                            <a:schemeClr val="tx1"/>
                          </a:solidFill>
                          <a:effectLst>
                            <a:outerShdw blurRad="38100" dist="38100" dir="2700000" algn="tl">
                              <a:srgbClr val="C0C0C0"/>
                            </a:outerShdw>
                          </a:effectLst>
                          <a:latin typeface="+mn-lt"/>
                        </a:rPr>
                        <a:t>f</a:t>
                      </a:r>
                      <a:endParaRPr kumimoji="1" lang="de-DE" altLang="de-DE" sz="2400" b="0" i="0" u="none" strike="noStrike" cap="none" normalizeH="0" baseline="0" dirty="0" smtClean="0">
                        <a:ln>
                          <a:noFill/>
                        </a:ln>
                        <a:solidFill>
                          <a:schemeClr val="tx1"/>
                        </a:solidFill>
                        <a:effectLst>
                          <a:outerShdw blurRad="38100" dist="38100" dir="2700000" algn="tl">
                            <a:srgbClr val="C0C0C0"/>
                          </a:outerShdw>
                        </a:effectLst>
                        <a:latin typeface="+mn-lt"/>
                        <a:sym typeface="SILSophia IPA93" pitchFamily="2" charset="2"/>
                      </a:endParaRPr>
                    </a:p>
                  </a:txBody>
                  <a:tcPr anchor="ct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2400" b="0" i="0" u="none" strike="noStrike" cap="none" normalizeH="0" baseline="0" dirty="0" err="1" smtClean="0">
                          <a:ln>
                            <a:noFill/>
                          </a:ln>
                          <a:solidFill>
                            <a:schemeClr val="tx1"/>
                          </a:solidFill>
                          <a:effectLst>
                            <a:outerShdw blurRad="38100" dist="38100" dir="2700000" algn="tl">
                              <a:srgbClr val="C0C0C0"/>
                            </a:outerShdw>
                          </a:effectLst>
                          <a:latin typeface="+mn-lt"/>
                        </a:rPr>
                        <a:t>t</a:t>
                      </a:r>
                      <a:r>
                        <a:rPr kumimoji="1" lang="de-DE" altLang="de-DE" sz="2400" b="0" i="0" u="none" strike="noStrike" cap="none" normalizeH="0" baseline="0" dirty="0" err="1" smtClean="0">
                          <a:ln>
                            <a:noFill/>
                          </a:ln>
                          <a:solidFill>
                            <a:schemeClr val="tx1"/>
                          </a:solidFill>
                          <a:effectLst>
                            <a:outerShdw blurRad="38100" dist="38100" dir="2700000" algn="tl">
                              <a:srgbClr val="C0C0C0"/>
                            </a:outerShdw>
                          </a:effectLst>
                          <a:latin typeface="+mn-lt"/>
                          <a:sym typeface="SILSophia IPA93" pitchFamily="2" charset="2"/>
                        </a:rPr>
                        <a:t></a:t>
                      </a:r>
                      <a:r>
                        <a:rPr kumimoji="1" lang="de-DE" altLang="de-DE" sz="2400" b="0" i="0" u="none" strike="noStrike" cap="none" normalizeH="0" baseline="0" dirty="0" err="1" smtClean="0">
                          <a:ln>
                            <a:noFill/>
                          </a:ln>
                          <a:solidFill>
                            <a:schemeClr val="tx1"/>
                          </a:solidFill>
                          <a:effectLst>
                            <a:outerShdw blurRad="38100" dist="38100" dir="2700000" algn="tl">
                              <a:srgbClr val="C0C0C0"/>
                            </a:outerShdw>
                          </a:effectLst>
                          <a:latin typeface="+mn-lt"/>
                        </a:rPr>
                        <a:t>s</a:t>
                      </a:r>
                      <a:endParaRPr kumimoji="1" lang="de-DE" altLang="de-DE" sz="2400" b="0" i="0" u="none" strike="noStrike" cap="none" normalizeH="0" baseline="0" dirty="0" smtClean="0">
                        <a:ln>
                          <a:noFill/>
                        </a:ln>
                        <a:solidFill>
                          <a:schemeClr val="tx1"/>
                        </a:solidFill>
                        <a:effectLst>
                          <a:outerShdw blurRad="38100" dist="38100" dir="2700000" algn="tl">
                            <a:srgbClr val="C0C0C0"/>
                          </a:outerShdw>
                        </a:effectLst>
                        <a:latin typeface="+mn-lt"/>
                      </a:endParaRPr>
                    </a:p>
                  </a:txBody>
                  <a:tcPr anchor="ct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2400" b="0" i="0" u="none" strike="noStrike" cap="none" normalizeH="0" baseline="0" dirty="0" err="1" smtClean="0">
                          <a:ln>
                            <a:noFill/>
                          </a:ln>
                          <a:solidFill>
                            <a:schemeClr val="tx1"/>
                          </a:solidFill>
                          <a:effectLst>
                            <a:outerShdw blurRad="38100" dist="38100" dir="2700000" algn="tl">
                              <a:srgbClr val="C0C0C0"/>
                            </a:outerShdw>
                          </a:effectLst>
                          <a:latin typeface="+mn-lt"/>
                        </a:rPr>
                        <a:t>t</a:t>
                      </a:r>
                      <a:r>
                        <a:rPr kumimoji="1" lang="de-DE" altLang="de-DE" sz="2400" b="0" i="0" u="none" strike="noStrike" cap="none" normalizeH="0" baseline="0" dirty="0" err="1" smtClean="0">
                          <a:ln>
                            <a:noFill/>
                          </a:ln>
                          <a:solidFill>
                            <a:schemeClr val="tx1"/>
                          </a:solidFill>
                          <a:effectLst>
                            <a:outerShdw blurRad="38100" dist="38100" dir="2700000" algn="tl">
                              <a:srgbClr val="C0C0C0"/>
                            </a:outerShdw>
                          </a:effectLst>
                          <a:latin typeface="+mn-lt"/>
                          <a:sym typeface="SILSophia IPA93" pitchFamily="2" charset="2"/>
                        </a:rPr>
                        <a:t></a:t>
                      </a:r>
                      <a:r>
                        <a:rPr kumimoji="1" lang="de-DE" altLang="de-DE" sz="2400" b="0" i="0" u="none" strike="noStrike" cap="none" normalizeH="0" baseline="0" dirty="0" err="1" smtClean="0">
                          <a:ln>
                            <a:noFill/>
                          </a:ln>
                          <a:solidFill>
                            <a:schemeClr val="tx1"/>
                          </a:solidFill>
                          <a:effectLst>
                            <a:outerShdw blurRad="38100" dist="38100" dir="2700000" algn="tl">
                              <a:srgbClr val="C0C0C0"/>
                            </a:outerShdw>
                          </a:effectLst>
                          <a:latin typeface="+mn-lt"/>
                        </a:rPr>
                        <a:t>ʃ</a:t>
                      </a:r>
                      <a:r>
                        <a:rPr kumimoji="1" lang="de-DE" altLang="de-DE" sz="2400" b="0" i="0" u="none" strike="noStrike" cap="none" normalizeH="0" baseline="0" dirty="0" smtClean="0">
                          <a:ln>
                            <a:noFill/>
                          </a:ln>
                          <a:solidFill>
                            <a:schemeClr val="tx1"/>
                          </a:solidFill>
                          <a:effectLst>
                            <a:outerShdw blurRad="38100" dist="38100" dir="2700000" algn="tl">
                              <a:srgbClr val="C0C0C0"/>
                            </a:outerShdw>
                          </a:effectLst>
                          <a:latin typeface="+mn-lt"/>
                        </a:rPr>
                        <a:t>  </a:t>
                      </a:r>
                      <a:r>
                        <a:rPr kumimoji="1" lang="de-DE" altLang="de-DE" sz="2400" b="0" i="0" u="none" strike="noStrike" cap="none" normalizeH="0" baseline="0" dirty="0" err="1" smtClean="0">
                          <a:ln>
                            <a:noFill/>
                          </a:ln>
                          <a:solidFill>
                            <a:schemeClr val="tx1"/>
                          </a:solidFill>
                          <a:effectLst>
                            <a:outerShdw blurRad="38100" dist="38100" dir="2700000" algn="tl">
                              <a:srgbClr val="C0C0C0"/>
                            </a:outerShdw>
                          </a:effectLst>
                          <a:latin typeface="+mn-lt"/>
                        </a:rPr>
                        <a:t>d</a:t>
                      </a:r>
                      <a:r>
                        <a:rPr kumimoji="1" lang="de-DE" altLang="de-DE" sz="2400" b="0" i="0" u="none" strike="noStrike" cap="none" normalizeH="0" baseline="0" dirty="0" err="1" smtClean="0">
                          <a:ln>
                            <a:noFill/>
                          </a:ln>
                          <a:solidFill>
                            <a:schemeClr val="tx1"/>
                          </a:solidFill>
                          <a:effectLst>
                            <a:outerShdw blurRad="38100" dist="38100" dir="2700000" algn="tl">
                              <a:srgbClr val="C0C0C0"/>
                            </a:outerShdw>
                          </a:effectLst>
                          <a:latin typeface="+mn-lt"/>
                          <a:sym typeface="SILSophia IPA93" pitchFamily="2" charset="2"/>
                        </a:rPr>
                        <a:t></a:t>
                      </a:r>
                      <a:r>
                        <a:rPr kumimoji="1" lang="de-DE" altLang="de-DE" sz="2400" b="0" i="0" u="none" strike="noStrike" cap="none" normalizeH="0" baseline="0" dirty="0" err="1" smtClean="0">
                          <a:ln>
                            <a:noFill/>
                          </a:ln>
                          <a:solidFill>
                            <a:schemeClr val="tx1"/>
                          </a:solidFill>
                          <a:effectLst>
                            <a:outerShdw blurRad="38100" dist="38100" dir="2700000" algn="tl">
                              <a:srgbClr val="C0C0C0"/>
                            </a:outerShdw>
                          </a:effectLst>
                          <a:latin typeface="+mn-lt"/>
                        </a:rPr>
                        <a:t>ʒ</a:t>
                      </a:r>
                      <a:endParaRPr kumimoji="1" lang="de-DE" altLang="de-DE" sz="2400" b="0" i="0" u="none" strike="noStrike" cap="none" normalizeH="0" baseline="0" dirty="0" smtClean="0">
                        <a:ln>
                          <a:noFill/>
                        </a:ln>
                        <a:solidFill>
                          <a:schemeClr val="tx1"/>
                        </a:solidFill>
                        <a:effectLst>
                          <a:outerShdw blurRad="38100" dist="38100" dir="2700000" algn="tl">
                            <a:srgbClr val="C0C0C0"/>
                          </a:outerShdw>
                        </a:effectLst>
                        <a:latin typeface="+mn-lt"/>
                      </a:endParaRPr>
                    </a:p>
                  </a:txBody>
                  <a:tcPr anchor="ct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endParaRPr kumimoji="1" lang="de-DE" altLang="de-DE" sz="2400" b="0" i="0" u="none" strike="noStrike" cap="none" normalizeH="0" baseline="0" smtClean="0">
                        <a:ln>
                          <a:noFill/>
                        </a:ln>
                        <a:solidFill>
                          <a:schemeClr val="tx1"/>
                        </a:solidFill>
                        <a:effectLst>
                          <a:outerShdw blurRad="38100" dist="38100" dir="2700000" algn="tl">
                            <a:srgbClr val="C0C0C0"/>
                          </a:outerShdw>
                        </a:effectLst>
                        <a:latin typeface="+mn-lt"/>
                      </a:endParaRPr>
                    </a:p>
                  </a:txBody>
                  <a:tcPr anchor="ct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endParaRPr kumimoji="1" lang="de-DE" altLang="de-DE" sz="2400" b="0" i="0" u="none" strike="noStrike" cap="none" normalizeH="0" baseline="0" smtClean="0">
                        <a:ln>
                          <a:noFill/>
                        </a:ln>
                        <a:solidFill>
                          <a:schemeClr val="tx1"/>
                        </a:solidFill>
                        <a:effectLst>
                          <a:outerShdw blurRad="38100" dist="38100" dir="2700000" algn="tl">
                            <a:srgbClr val="C0C0C0"/>
                          </a:outerShdw>
                        </a:effectLst>
                        <a:latin typeface="+mn-lt"/>
                      </a:endParaRPr>
                    </a:p>
                  </a:txBody>
                  <a:tcPr anchor="ct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endParaRPr kumimoji="1" lang="de-DE" altLang="de-DE" sz="2400" b="0" i="0" u="none" strike="noStrike" cap="none" normalizeH="0" baseline="0" smtClean="0">
                        <a:ln>
                          <a:noFill/>
                        </a:ln>
                        <a:solidFill>
                          <a:schemeClr val="tx1"/>
                        </a:solidFill>
                        <a:effectLst>
                          <a:outerShdw blurRad="38100" dist="38100" dir="2700000" algn="tl">
                            <a:srgbClr val="C0C0C0"/>
                          </a:outerShdw>
                        </a:effectLst>
                        <a:latin typeface="+mn-lt"/>
                      </a:endParaRPr>
                    </a:p>
                  </a:txBody>
                  <a:tcPr anchor="ct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endParaRPr kumimoji="1" lang="de-DE" altLang="de-DE" sz="2400" b="0" i="0" u="none" strike="noStrike" cap="none" normalizeH="0" baseline="0" smtClean="0">
                        <a:ln>
                          <a:noFill/>
                        </a:ln>
                        <a:solidFill>
                          <a:schemeClr val="tx1"/>
                        </a:solidFill>
                        <a:effectLst>
                          <a:outerShdw blurRad="38100" dist="38100" dir="2700000" algn="tl">
                            <a:srgbClr val="C0C0C0"/>
                          </a:outerShdw>
                        </a:effectLst>
                        <a:latin typeface="+mn-lt"/>
                      </a:endParaRPr>
                    </a:p>
                  </a:txBody>
                  <a:tcPr anchor="ctr"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r>
              <a:tr h="692150">
                <a:tc gridSpan="2">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FFFFFF"/>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FFFFFF"/>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FFFFFF"/>
                            </a:outerShdw>
                          </a:effectLst>
                          <a:latin typeface="Tahoma" pitchFamily="34" charset="0"/>
                        </a:defRPr>
                      </a:lvl3pPr>
                      <a:lvl4pPr algn="l">
                        <a:spcBef>
                          <a:spcPct val="20000"/>
                        </a:spcBef>
                        <a:defRPr kumimoji="1" sz="1400">
                          <a:solidFill>
                            <a:schemeClr val="tx1"/>
                          </a:solidFill>
                          <a:effectLst>
                            <a:outerShdw blurRad="38100" dist="38100" dir="2700000" algn="tl">
                              <a:srgbClr val="FFFFFF"/>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2000" b="0" i="0" u="none" strike="noStrike" cap="none" normalizeH="0" baseline="0" smtClean="0">
                          <a:ln>
                            <a:noFill/>
                          </a:ln>
                          <a:solidFill>
                            <a:schemeClr val="tx1"/>
                          </a:solidFill>
                          <a:effectLst>
                            <a:outerShdw blurRad="38100" dist="38100" dir="2700000" algn="tl">
                              <a:srgbClr val="FFFFFF"/>
                            </a:outerShdw>
                          </a:effectLst>
                          <a:latin typeface="Tahoma" pitchFamily="34" charset="0"/>
                        </a:rPr>
                        <a:t>Frikativ</a:t>
                      </a:r>
                    </a:p>
                  </a:txBody>
                  <a:tcPr anchor="ctr"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blipFill dpi="0" rotWithShape="1">
                      <a:blip r:embed="rId3"/>
                      <a:srcRect/>
                      <a:tile tx="0" ty="0" sx="100000" sy="100000" flip="none" algn="tl"/>
                    </a:blipFill>
                  </a:tcPr>
                </a:tc>
                <a:tc hMerge="1">
                  <a:txBody>
                    <a:bodyPr/>
                    <a:lstStyle/>
                    <a:p>
                      <a:endParaRPr lang="de-DE"/>
                    </a:p>
                  </a:txBody>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2400" b="0" i="0" u="none" strike="noStrike" cap="none" normalizeH="0" baseline="0" smtClean="0">
                          <a:ln>
                            <a:noFill/>
                          </a:ln>
                          <a:solidFill>
                            <a:schemeClr val="tx1"/>
                          </a:solidFill>
                          <a:effectLst>
                            <a:outerShdw blurRad="38100" dist="38100" dir="2700000" algn="tl">
                              <a:srgbClr val="C0C0C0"/>
                            </a:outerShdw>
                          </a:effectLst>
                          <a:latin typeface="+mn-lt"/>
                        </a:rPr>
                        <a:t>f     v</a:t>
                      </a:r>
                    </a:p>
                  </a:txBody>
                  <a:tcPr anchor="ct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2400" b="0" i="0" u="none" strike="noStrike" cap="none" normalizeH="0" baseline="0" dirty="0" smtClean="0">
                          <a:ln>
                            <a:noFill/>
                          </a:ln>
                          <a:solidFill>
                            <a:schemeClr val="tx1"/>
                          </a:solidFill>
                          <a:effectLst>
                            <a:outerShdw blurRad="38100" dist="38100" dir="2700000" algn="tl">
                              <a:srgbClr val="C0C0C0"/>
                            </a:outerShdw>
                          </a:effectLst>
                          <a:latin typeface="+mn-lt"/>
                        </a:rPr>
                        <a:t>s     z   </a:t>
                      </a:r>
                    </a:p>
                  </a:txBody>
                  <a:tcPr anchor="ct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SILSophia IPA93" pitchFamily="2" charset="2"/>
                        <a:buNone/>
                        <a:tabLst/>
                      </a:pPr>
                      <a:r>
                        <a:rPr kumimoji="1" lang="de-DE" altLang="de-DE" sz="2400" b="0" i="0" u="none" strike="noStrike" cap="none" normalizeH="0" baseline="0" dirty="0" smtClean="0">
                          <a:ln>
                            <a:noFill/>
                          </a:ln>
                          <a:solidFill>
                            <a:schemeClr val="tx1"/>
                          </a:solidFill>
                          <a:effectLst>
                            <a:outerShdw blurRad="38100" dist="38100" dir="2700000" algn="tl">
                              <a:srgbClr val="C0C0C0"/>
                            </a:outerShdw>
                          </a:effectLst>
                          <a:latin typeface="+mn-lt"/>
                        </a:rPr>
                        <a:t>ʃ    ʒ</a:t>
                      </a:r>
                    </a:p>
                  </a:txBody>
                  <a:tcPr anchor="ct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SILSophia IPA93" pitchFamily="2" charset="2"/>
                        <a:buNone/>
                        <a:tabLst/>
                      </a:pPr>
                      <a:r>
                        <a:rPr kumimoji="1" lang="de-DE" altLang="de-DE" sz="2400" b="0" i="0" u="none" strike="noStrike" cap="none" normalizeH="0" baseline="0" dirty="0" smtClean="0">
                          <a:ln>
                            <a:noFill/>
                          </a:ln>
                          <a:solidFill>
                            <a:schemeClr val="tx1"/>
                          </a:solidFill>
                          <a:effectLst>
                            <a:outerShdw blurRad="38100" dist="38100" dir="2700000" algn="tl">
                              <a:srgbClr val="C0C0C0"/>
                            </a:outerShdw>
                          </a:effectLst>
                          <a:latin typeface="+mn-lt"/>
                        </a:rPr>
                        <a:t>ç    ʝ</a:t>
                      </a:r>
                    </a:p>
                  </a:txBody>
                  <a:tcPr anchor="ct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2400" b="0" i="0" u="none" strike="noStrike" cap="none" normalizeH="0" baseline="0" smtClean="0">
                          <a:ln>
                            <a:noFill/>
                          </a:ln>
                          <a:solidFill>
                            <a:schemeClr val="tx1"/>
                          </a:solidFill>
                          <a:effectLst>
                            <a:outerShdw blurRad="38100" dist="38100" dir="2700000" algn="tl">
                              <a:srgbClr val="C0C0C0"/>
                            </a:outerShdw>
                          </a:effectLst>
                          <a:latin typeface="+mn-lt"/>
                        </a:rPr>
                        <a:t>x    </a:t>
                      </a:r>
                    </a:p>
                  </a:txBody>
                  <a:tcPr anchor="ct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2400" b="0" i="0" u="none" strike="noStrike" cap="none" normalizeH="0" baseline="0" dirty="0" smtClean="0">
                          <a:ln>
                            <a:noFill/>
                          </a:ln>
                          <a:solidFill>
                            <a:schemeClr val="tx1"/>
                          </a:solidFill>
                          <a:effectLst>
                            <a:outerShdw blurRad="38100" dist="38100" dir="2700000" algn="tl">
                              <a:srgbClr val="C0C0C0"/>
                            </a:outerShdw>
                          </a:effectLst>
                          <a:latin typeface="+mn-lt"/>
                        </a:rPr>
                        <a:t>χ</a:t>
                      </a:r>
                    </a:p>
                  </a:txBody>
                  <a:tcPr anchor="ct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2400" b="0" i="0" u="none" strike="noStrike" cap="none" normalizeH="0" baseline="0" smtClean="0">
                          <a:ln>
                            <a:noFill/>
                          </a:ln>
                          <a:solidFill>
                            <a:schemeClr val="tx1"/>
                          </a:solidFill>
                          <a:effectLst>
                            <a:outerShdw blurRad="38100" dist="38100" dir="2700000" algn="tl">
                              <a:srgbClr val="C0C0C0"/>
                            </a:outerShdw>
                          </a:effectLst>
                          <a:latin typeface="+mn-lt"/>
                        </a:rPr>
                        <a:t>h</a:t>
                      </a:r>
                    </a:p>
                  </a:txBody>
                  <a:tcPr anchor="ctr"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r>
              <a:tr h="693738">
                <a:tc gridSpan="2">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FFFFFF"/>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FFFFFF"/>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FFFFFF"/>
                            </a:outerShdw>
                          </a:effectLst>
                          <a:latin typeface="Tahoma" pitchFamily="34" charset="0"/>
                        </a:defRPr>
                      </a:lvl3pPr>
                      <a:lvl4pPr algn="l">
                        <a:spcBef>
                          <a:spcPct val="20000"/>
                        </a:spcBef>
                        <a:defRPr kumimoji="1" sz="1400">
                          <a:solidFill>
                            <a:schemeClr val="tx1"/>
                          </a:solidFill>
                          <a:effectLst>
                            <a:outerShdw blurRad="38100" dist="38100" dir="2700000" algn="tl">
                              <a:srgbClr val="FFFFFF"/>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2000" b="0" i="0" u="none" strike="noStrike" cap="none" normalizeH="0" baseline="0" smtClean="0">
                          <a:ln>
                            <a:noFill/>
                          </a:ln>
                          <a:solidFill>
                            <a:schemeClr val="tx1"/>
                          </a:solidFill>
                          <a:effectLst>
                            <a:outerShdw blurRad="38100" dist="38100" dir="2700000" algn="tl">
                              <a:srgbClr val="FFFFFF"/>
                            </a:outerShdw>
                          </a:effectLst>
                          <a:latin typeface="Tahoma" pitchFamily="34" charset="0"/>
                        </a:rPr>
                        <a:t>Nasal</a:t>
                      </a:r>
                    </a:p>
                  </a:txBody>
                  <a:tcPr anchor="ctr"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blipFill dpi="0" rotWithShape="1">
                      <a:blip r:embed="rId3"/>
                      <a:srcRect/>
                      <a:tile tx="0" ty="0" sx="100000" sy="100000" flip="none" algn="tl"/>
                    </a:blipFill>
                  </a:tcPr>
                </a:tc>
                <a:tc hMerge="1">
                  <a:txBody>
                    <a:bodyPr/>
                    <a:lstStyle/>
                    <a:p>
                      <a:endParaRPr lang="de-DE"/>
                    </a:p>
                  </a:txBody>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2400" b="0" i="0" u="none" strike="noStrike" cap="none" normalizeH="0" baseline="0" smtClean="0">
                          <a:ln>
                            <a:noFill/>
                          </a:ln>
                          <a:solidFill>
                            <a:schemeClr val="tx1"/>
                          </a:solidFill>
                          <a:effectLst>
                            <a:outerShdw blurRad="38100" dist="38100" dir="2700000" algn="tl">
                              <a:srgbClr val="C0C0C0"/>
                            </a:outerShdw>
                          </a:effectLst>
                          <a:latin typeface="+mn-lt"/>
                        </a:rPr>
                        <a:t>m</a:t>
                      </a:r>
                    </a:p>
                  </a:txBody>
                  <a:tcPr anchor="ct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2400" b="0" i="0" u="none" strike="noStrike" cap="none" normalizeH="0" baseline="0" smtClean="0">
                          <a:ln>
                            <a:noFill/>
                          </a:ln>
                          <a:solidFill>
                            <a:schemeClr val="tx1"/>
                          </a:solidFill>
                          <a:effectLst>
                            <a:outerShdw blurRad="38100" dist="38100" dir="2700000" algn="tl">
                              <a:srgbClr val="C0C0C0"/>
                            </a:outerShdw>
                          </a:effectLst>
                          <a:latin typeface="+mn-lt"/>
                        </a:rPr>
                        <a:t>n</a:t>
                      </a:r>
                    </a:p>
                  </a:txBody>
                  <a:tcPr anchor="ct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endParaRPr kumimoji="1" lang="de-DE" altLang="de-DE" sz="2400" b="0" i="0" u="none" strike="noStrike" cap="none" normalizeH="0" baseline="0" dirty="0" smtClean="0">
                        <a:ln>
                          <a:noFill/>
                        </a:ln>
                        <a:solidFill>
                          <a:schemeClr val="tx1"/>
                        </a:solidFill>
                        <a:effectLst>
                          <a:outerShdw blurRad="38100" dist="38100" dir="2700000" algn="tl">
                            <a:srgbClr val="C0C0C0"/>
                          </a:outerShdw>
                        </a:effectLst>
                        <a:latin typeface="+mn-lt"/>
                      </a:endParaRPr>
                    </a:p>
                  </a:txBody>
                  <a:tcPr anchor="ct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endParaRPr kumimoji="1" lang="de-DE" altLang="de-DE" sz="2400" b="0" i="0" u="none" strike="noStrike" cap="none" normalizeH="0" baseline="0" dirty="0" smtClean="0">
                        <a:ln>
                          <a:noFill/>
                        </a:ln>
                        <a:solidFill>
                          <a:schemeClr val="tx1"/>
                        </a:solidFill>
                        <a:effectLst>
                          <a:outerShdw blurRad="38100" dist="38100" dir="2700000" algn="tl">
                            <a:srgbClr val="C0C0C0"/>
                          </a:outerShdw>
                        </a:effectLst>
                        <a:latin typeface="+mn-lt"/>
                      </a:endParaRPr>
                    </a:p>
                  </a:txBody>
                  <a:tcPr anchor="ct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2400" b="0" i="0" u="none" strike="noStrike" cap="none" normalizeH="0" baseline="0" dirty="0" smtClean="0">
                          <a:ln>
                            <a:noFill/>
                          </a:ln>
                          <a:solidFill>
                            <a:schemeClr val="tx1"/>
                          </a:solidFill>
                          <a:effectLst>
                            <a:outerShdw blurRad="38100" dist="38100" dir="2700000" algn="tl">
                              <a:srgbClr val="C0C0C0"/>
                            </a:outerShdw>
                          </a:effectLst>
                          <a:latin typeface="+mn-lt"/>
                        </a:rPr>
                        <a:t>ŋ</a:t>
                      </a:r>
                    </a:p>
                  </a:txBody>
                  <a:tcPr anchor="ct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endParaRPr kumimoji="1" lang="de-DE" altLang="de-DE" sz="2400" b="0" i="0" u="none" strike="noStrike" cap="none" normalizeH="0" baseline="0" smtClean="0">
                        <a:ln>
                          <a:noFill/>
                        </a:ln>
                        <a:solidFill>
                          <a:schemeClr val="tx1"/>
                        </a:solidFill>
                        <a:effectLst>
                          <a:outerShdw blurRad="38100" dist="38100" dir="2700000" algn="tl">
                            <a:srgbClr val="C0C0C0"/>
                          </a:outerShdw>
                        </a:effectLst>
                        <a:latin typeface="+mn-lt"/>
                      </a:endParaRPr>
                    </a:p>
                  </a:txBody>
                  <a:tcPr anchor="ct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endParaRPr kumimoji="1" lang="de-DE" altLang="de-DE" sz="2400" b="0" i="0" u="none" strike="noStrike" cap="none" normalizeH="0" baseline="0" smtClean="0">
                        <a:ln>
                          <a:noFill/>
                        </a:ln>
                        <a:solidFill>
                          <a:schemeClr val="tx1"/>
                        </a:solidFill>
                        <a:effectLst>
                          <a:outerShdw blurRad="38100" dist="38100" dir="2700000" algn="tl">
                            <a:srgbClr val="C0C0C0"/>
                          </a:outerShdw>
                        </a:effectLst>
                        <a:latin typeface="+mn-lt"/>
                      </a:endParaRPr>
                    </a:p>
                  </a:txBody>
                  <a:tcPr anchor="ctr"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r>
              <a:tr h="692150">
                <a:tc gridSpan="2">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FFFFFF"/>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FFFFFF"/>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FFFFFF"/>
                            </a:outerShdw>
                          </a:effectLst>
                          <a:latin typeface="Tahoma" pitchFamily="34" charset="0"/>
                        </a:defRPr>
                      </a:lvl3pPr>
                      <a:lvl4pPr algn="l">
                        <a:spcBef>
                          <a:spcPct val="20000"/>
                        </a:spcBef>
                        <a:defRPr kumimoji="1" sz="1400">
                          <a:solidFill>
                            <a:schemeClr val="tx1"/>
                          </a:solidFill>
                          <a:effectLst>
                            <a:outerShdw blurRad="38100" dist="38100" dir="2700000" algn="tl">
                              <a:srgbClr val="FFFFFF"/>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2000" b="0" i="0" u="none" strike="noStrike" cap="none" normalizeH="0" baseline="0" smtClean="0">
                          <a:ln>
                            <a:noFill/>
                          </a:ln>
                          <a:solidFill>
                            <a:schemeClr val="tx1"/>
                          </a:solidFill>
                          <a:effectLst>
                            <a:outerShdw blurRad="38100" dist="38100" dir="2700000" algn="tl">
                              <a:srgbClr val="FFFFFF"/>
                            </a:outerShdw>
                          </a:effectLst>
                          <a:latin typeface="Tahoma" pitchFamily="34" charset="0"/>
                        </a:rPr>
                        <a:t>Lateral</a:t>
                      </a:r>
                    </a:p>
                  </a:txBody>
                  <a:tcPr anchor="ctr"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blipFill dpi="0" rotWithShape="1">
                      <a:blip r:embed="rId3"/>
                      <a:srcRect/>
                      <a:tile tx="0" ty="0" sx="100000" sy="100000" flip="none" algn="tl"/>
                    </a:blipFill>
                  </a:tcPr>
                </a:tc>
                <a:tc hMerge="1">
                  <a:txBody>
                    <a:bodyPr/>
                    <a:lstStyle/>
                    <a:p>
                      <a:endParaRPr lang="de-DE"/>
                    </a:p>
                  </a:txBody>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endParaRPr kumimoji="1" lang="de-DE" altLang="de-DE" sz="2400" b="0" i="0" u="none" strike="noStrike" cap="none" normalizeH="0" baseline="0" smtClean="0">
                        <a:ln>
                          <a:noFill/>
                        </a:ln>
                        <a:solidFill>
                          <a:schemeClr val="tx1"/>
                        </a:solidFill>
                        <a:effectLst>
                          <a:outerShdw blurRad="38100" dist="38100" dir="2700000" algn="tl">
                            <a:srgbClr val="C0C0C0"/>
                          </a:outerShdw>
                        </a:effectLst>
                        <a:latin typeface="+mn-lt"/>
                      </a:endParaRPr>
                    </a:p>
                  </a:txBody>
                  <a:tcPr anchor="ct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2400" b="0" i="0" u="none" strike="noStrike" cap="none" normalizeH="0" baseline="0" smtClean="0">
                          <a:ln>
                            <a:noFill/>
                          </a:ln>
                          <a:solidFill>
                            <a:schemeClr val="tx1"/>
                          </a:solidFill>
                          <a:effectLst>
                            <a:outerShdw blurRad="38100" dist="38100" dir="2700000" algn="tl">
                              <a:srgbClr val="C0C0C0"/>
                            </a:outerShdw>
                          </a:effectLst>
                          <a:latin typeface="+mn-lt"/>
                        </a:rPr>
                        <a:t>l</a:t>
                      </a:r>
                    </a:p>
                  </a:txBody>
                  <a:tcPr anchor="ct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endParaRPr kumimoji="1" lang="de-DE" altLang="de-DE" sz="2400" b="0" i="0" u="none" strike="noStrike" cap="none" normalizeH="0" baseline="0" smtClean="0">
                        <a:ln>
                          <a:noFill/>
                        </a:ln>
                        <a:solidFill>
                          <a:schemeClr val="tx1"/>
                        </a:solidFill>
                        <a:effectLst>
                          <a:outerShdw blurRad="38100" dist="38100" dir="2700000" algn="tl">
                            <a:srgbClr val="C0C0C0"/>
                          </a:outerShdw>
                        </a:effectLst>
                        <a:latin typeface="+mn-lt"/>
                      </a:endParaRPr>
                    </a:p>
                  </a:txBody>
                  <a:tcPr anchor="ct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endParaRPr kumimoji="1" lang="de-DE" altLang="de-DE" sz="2400" b="0" i="0" u="none" strike="noStrike" cap="none" normalizeH="0" baseline="0" dirty="0" smtClean="0">
                        <a:ln>
                          <a:noFill/>
                        </a:ln>
                        <a:solidFill>
                          <a:schemeClr val="tx1"/>
                        </a:solidFill>
                        <a:effectLst>
                          <a:outerShdw blurRad="38100" dist="38100" dir="2700000" algn="tl">
                            <a:srgbClr val="C0C0C0"/>
                          </a:outerShdw>
                        </a:effectLst>
                        <a:latin typeface="+mn-lt"/>
                      </a:endParaRPr>
                    </a:p>
                  </a:txBody>
                  <a:tcPr anchor="ct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endParaRPr kumimoji="1" lang="de-DE" altLang="de-DE" sz="2400" b="0" i="0" u="none" strike="noStrike" cap="none" normalizeH="0" baseline="0" dirty="0" smtClean="0">
                        <a:ln>
                          <a:noFill/>
                        </a:ln>
                        <a:solidFill>
                          <a:schemeClr val="tx1"/>
                        </a:solidFill>
                        <a:effectLst>
                          <a:outerShdw blurRad="38100" dist="38100" dir="2700000" algn="tl">
                            <a:srgbClr val="C0C0C0"/>
                          </a:outerShdw>
                        </a:effectLst>
                        <a:latin typeface="+mn-lt"/>
                      </a:endParaRPr>
                    </a:p>
                  </a:txBody>
                  <a:tcPr anchor="ct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endParaRPr kumimoji="1" lang="de-DE" altLang="de-DE" sz="2400" b="0" i="0" u="none" strike="noStrike" cap="none" normalizeH="0" baseline="0" smtClean="0">
                        <a:ln>
                          <a:noFill/>
                        </a:ln>
                        <a:solidFill>
                          <a:schemeClr val="tx1"/>
                        </a:solidFill>
                        <a:effectLst>
                          <a:outerShdw blurRad="38100" dist="38100" dir="2700000" algn="tl">
                            <a:srgbClr val="C0C0C0"/>
                          </a:outerShdw>
                        </a:effectLst>
                        <a:latin typeface="+mn-lt"/>
                      </a:endParaRPr>
                    </a:p>
                  </a:txBody>
                  <a:tcPr anchor="ct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endParaRPr kumimoji="1" lang="de-DE" altLang="de-DE" sz="2400" b="0" i="0" u="none" strike="noStrike" cap="none" normalizeH="0" baseline="0" smtClean="0">
                        <a:ln>
                          <a:noFill/>
                        </a:ln>
                        <a:solidFill>
                          <a:schemeClr val="tx1"/>
                        </a:solidFill>
                        <a:effectLst>
                          <a:outerShdw blurRad="38100" dist="38100" dir="2700000" algn="tl">
                            <a:srgbClr val="C0C0C0"/>
                          </a:outerShdw>
                        </a:effectLst>
                        <a:latin typeface="+mn-lt"/>
                      </a:endParaRPr>
                    </a:p>
                  </a:txBody>
                  <a:tcPr anchor="ctr"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r>
              <a:tr h="693738">
                <a:tc gridSpan="2">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FFFFFF"/>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FFFFFF"/>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FFFFFF"/>
                            </a:outerShdw>
                          </a:effectLst>
                          <a:latin typeface="Tahoma" pitchFamily="34" charset="0"/>
                        </a:defRPr>
                      </a:lvl3pPr>
                      <a:lvl4pPr algn="l">
                        <a:spcBef>
                          <a:spcPct val="20000"/>
                        </a:spcBef>
                        <a:defRPr kumimoji="1" sz="1400">
                          <a:solidFill>
                            <a:schemeClr val="tx1"/>
                          </a:solidFill>
                          <a:effectLst>
                            <a:outerShdw blurRad="38100" dist="38100" dir="2700000" algn="tl">
                              <a:srgbClr val="FFFFFF"/>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2000" b="0" i="0" u="none" strike="noStrike" cap="none" normalizeH="0" baseline="0" smtClean="0">
                          <a:ln>
                            <a:noFill/>
                          </a:ln>
                          <a:solidFill>
                            <a:schemeClr val="tx1"/>
                          </a:solidFill>
                          <a:effectLst>
                            <a:outerShdw blurRad="38100" dist="38100" dir="2700000" algn="tl">
                              <a:srgbClr val="FFFFFF"/>
                            </a:outerShdw>
                          </a:effectLst>
                          <a:latin typeface="Tahoma" pitchFamily="34" charset="0"/>
                        </a:rPr>
                        <a:t>Vibrant</a:t>
                      </a:r>
                    </a:p>
                  </a:txBody>
                  <a:tcPr anchor="ctr"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blipFill dpi="0" rotWithShape="1">
                      <a:blip r:embed="rId3"/>
                      <a:srcRect/>
                      <a:tile tx="0" ty="0" sx="100000" sy="100000" flip="none" algn="tl"/>
                    </a:blipFill>
                  </a:tcPr>
                </a:tc>
                <a:tc hMerge="1">
                  <a:txBody>
                    <a:bodyPr/>
                    <a:lstStyle/>
                    <a:p>
                      <a:endParaRPr lang="de-DE"/>
                    </a:p>
                  </a:txBody>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endParaRPr kumimoji="1" lang="de-DE" altLang="de-DE" sz="2400" b="0" i="0" u="none" strike="noStrike" cap="none" normalizeH="0" baseline="0" smtClean="0">
                        <a:ln>
                          <a:noFill/>
                        </a:ln>
                        <a:solidFill>
                          <a:schemeClr val="tx1"/>
                        </a:solidFill>
                        <a:effectLst>
                          <a:outerShdw blurRad="38100" dist="38100" dir="2700000" algn="tl">
                            <a:srgbClr val="C0C0C0"/>
                          </a:outerShdw>
                        </a:effectLst>
                        <a:latin typeface="+mn-lt"/>
                      </a:endParaRPr>
                    </a:p>
                  </a:txBody>
                  <a:tcPr anchor="ct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no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2400" b="0" i="0" u="none" strike="noStrike" cap="none" normalizeH="0" baseline="0" smtClean="0">
                          <a:ln>
                            <a:noFill/>
                          </a:ln>
                          <a:solidFill>
                            <a:schemeClr val="tx1"/>
                          </a:solidFill>
                          <a:effectLst>
                            <a:outerShdw blurRad="38100" dist="38100" dir="2700000" algn="tl">
                              <a:srgbClr val="C0C0C0"/>
                            </a:outerShdw>
                          </a:effectLst>
                          <a:latin typeface="+mn-lt"/>
                        </a:rPr>
                        <a:t>r</a:t>
                      </a:r>
                    </a:p>
                  </a:txBody>
                  <a:tcPr anchor="ct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no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endParaRPr kumimoji="1" lang="de-DE" altLang="de-DE" sz="2400" b="0" i="0" u="none" strike="noStrike" cap="none" normalizeH="0" baseline="0" smtClean="0">
                        <a:ln>
                          <a:noFill/>
                        </a:ln>
                        <a:solidFill>
                          <a:schemeClr val="tx1"/>
                        </a:solidFill>
                        <a:effectLst>
                          <a:outerShdw blurRad="38100" dist="38100" dir="2700000" algn="tl">
                            <a:srgbClr val="C0C0C0"/>
                          </a:outerShdw>
                        </a:effectLst>
                        <a:latin typeface="+mn-lt"/>
                      </a:endParaRPr>
                    </a:p>
                  </a:txBody>
                  <a:tcPr anchor="ct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no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endParaRPr kumimoji="1" lang="de-DE" altLang="de-DE" sz="2400" b="0" i="0" u="none" strike="noStrike" cap="none" normalizeH="0" baseline="0" smtClean="0">
                        <a:ln>
                          <a:noFill/>
                        </a:ln>
                        <a:solidFill>
                          <a:schemeClr val="tx1"/>
                        </a:solidFill>
                        <a:effectLst>
                          <a:outerShdw blurRad="38100" dist="38100" dir="2700000" algn="tl">
                            <a:srgbClr val="C0C0C0"/>
                          </a:outerShdw>
                        </a:effectLst>
                        <a:latin typeface="+mn-lt"/>
                      </a:endParaRPr>
                    </a:p>
                  </a:txBody>
                  <a:tcPr anchor="ct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no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endParaRPr kumimoji="1" lang="de-DE" altLang="de-DE" sz="2400" b="0" i="0" u="none" strike="noStrike" cap="none" normalizeH="0" baseline="0" dirty="0" smtClean="0">
                        <a:ln>
                          <a:noFill/>
                        </a:ln>
                        <a:solidFill>
                          <a:schemeClr val="tx1"/>
                        </a:solidFill>
                        <a:effectLst>
                          <a:outerShdw blurRad="38100" dist="38100" dir="2700000" algn="tl">
                            <a:srgbClr val="C0C0C0"/>
                          </a:outerShdw>
                        </a:effectLst>
                        <a:latin typeface="+mn-lt"/>
                      </a:endParaRPr>
                    </a:p>
                  </a:txBody>
                  <a:tcPr anchor="ct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no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2400" b="0" i="0" u="none" strike="noStrike" cap="none" normalizeH="0" baseline="0" dirty="0" smtClean="0">
                          <a:ln>
                            <a:noFill/>
                          </a:ln>
                          <a:solidFill>
                            <a:schemeClr val="tx1"/>
                          </a:solidFill>
                          <a:effectLst>
                            <a:outerShdw blurRad="38100" dist="38100" dir="2700000" algn="tl">
                              <a:srgbClr val="C0C0C0"/>
                            </a:outerShdw>
                          </a:effectLst>
                          <a:latin typeface="+mn-lt"/>
                        </a:rPr>
                        <a:t>ʀ</a:t>
                      </a:r>
                    </a:p>
                  </a:txBody>
                  <a:tcPr anchor="ct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no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endParaRPr kumimoji="1" lang="de-DE" altLang="de-DE" sz="2400" b="0" i="0" u="none" strike="noStrike" cap="none" normalizeH="0" baseline="0" dirty="0" smtClean="0">
                        <a:ln>
                          <a:noFill/>
                        </a:ln>
                        <a:solidFill>
                          <a:schemeClr val="tx1"/>
                        </a:solidFill>
                        <a:effectLst>
                          <a:outerShdw blurRad="38100" dist="38100" dir="2700000" algn="tl">
                            <a:srgbClr val="C0C0C0"/>
                          </a:outerShdw>
                        </a:effectLst>
                        <a:latin typeface="+mn-lt"/>
                      </a:endParaRPr>
                    </a:p>
                  </a:txBody>
                  <a:tcPr anchor="ctr"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noFill/>
                  </a:tcPr>
                </a:tc>
              </a:tr>
            </a:tbl>
          </a:graphicData>
        </a:graphic>
      </p:graphicFrame>
      <p:sp>
        <p:nvSpPr>
          <p:cNvPr id="88148" name="Line 84"/>
          <p:cNvSpPr>
            <a:spLocks noChangeShapeType="1"/>
          </p:cNvSpPr>
          <p:nvPr/>
        </p:nvSpPr>
        <p:spPr bwMode="auto">
          <a:xfrm>
            <a:off x="250825" y="836613"/>
            <a:ext cx="1873250" cy="1368425"/>
          </a:xfrm>
          <a:prstGeom prst="line">
            <a:avLst/>
          </a:prstGeom>
          <a:noFill/>
          <a:ln w="38100" cap="sq">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DE"/>
          </a:p>
        </p:txBody>
      </p:sp>
      <p:sp>
        <p:nvSpPr>
          <p:cNvPr id="88150" name="Text Box 86"/>
          <p:cNvSpPr txBox="1">
            <a:spLocks noChangeArrowheads="1"/>
          </p:cNvSpPr>
          <p:nvPr/>
        </p:nvSpPr>
        <p:spPr bwMode="auto">
          <a:xfrm>
            <a:off x="3492500" y="4149725"/>
            <a:ext cx="1590675" cy="1196975"/>
          </a:xfrm>
          <a:prstGeom prst="rect">
            <a:avLst/>
          </a:prstGeom>
          <a:solidFill>
            <a:schemeClr val="accent1"/>
          </a:solidFill>
          <a:ln w="28575" cap="sq" algn="ctr">
            <a:solidFill>
              <a:schemeClr val="accent2"/>
            </a:solidFill>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36000" tIns="36000" rIns="36000" bIns="36000">
            <a:spAutoFit/>
          </a:bodyPr>
          <a:lstStyle/>
          <a:p>
            <a:pPr algn="l"/>
            <a:r>
              <a:rPr lang="de-DE" altLang="de-DE">
                <a:effectLst>
                  <a:outerShdw blurRad="38100" dist="38100" dir="2700000" algn="tl">
                    <a:srgbClr val="C0C0C0"/>
                  </a:outerShdw>
                </a:effectLst>
                <a:latin typeface="Tahoma" pitchFamily="34" charset="0"/>
              </a:rPr>
              <a:t>[+konson  </a:t>
            </a:r>
            <a:br>
              <a:rPr lang="de-DE" altLang="de-DE">
                <a:effectLst>
                  <a:outerShdw blurRad="38100" dist="38100" dir="2700000" algn="tl">
                    <a:srgbClr val="C0C0C0"/>
                  </a:outerShdw>
                </a:effectLst>
                <a:latin typeface="Tahoma" pitchFamily="34" charset="0"/>
              </a:rPr>
            </a:br>
            <a:r>
              <a:rPr lang="de-DE" altLang="de-DE">
                <a:effectLst>
                  <a:outerShdw blurRad="38100" dist="38100" dir="2700000" algn="tl">
                    <a:srgbClr val="C0C0C0"/>
                  </a:outerShdw>
                </a:effectLst>
                <a:latin typeface="Tahoma" pitchFamily="34" charset="0"/>
              </a:rPr>
              <a:t>  ̵ sonorant</a:t>
            </a:r>
            <a:br>
              <a:rPr lang="de-DE" altLang="de-DE">
                <a:effectLst>
                  <a:outerShdw blurRad="38100" dist="38100" dir="2700000" algn="tl">
                    <a:srgbClr val="C0C0C0"/>
                  </a:outerShdw>
                </a:effectLst>
                <a:latin typeface="Tahoma" pitchFamily="34" charset="0"/>
              </a:rPr>
            </a:br>
            <a:r>
              <a:rPr lang="de-DE" altLang="de-DE">
                <a:effectLst>
                  <a:outerShdw blurRad="38100" dist="38100" dir="2700000" algn="tl">
                    <a:srgbClr val="C0C0C0"/>
                  </a:outerShdw>
                </a:effectLst>
                <a:latin typeface="Tahoma" pitchFamily="34" charset="0"/>
              </a:rPr>
              <a:t> +sibilant]</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grpId="0" nodeType="clickEffect">
                                  <p:stCondLst>
                                    <p:cond delay="0"/>
                                  </p:stCondLst>
                                  <p:childTnLst>
                                    <p:set>
                                      <p:cBhvr>
                                        <p:cTn id="6" dur="1" fill="hold">
                                          <p:stCondLst>
                                            <p:cond delay="0"/>
                                          </p:stCondLst>
                                        </p:cTn>
                                        <p:tgtEl>
                                          <p:spTgt spid="88149"/>
                                        </p:tgtEl>
                                        <p:attrNameLst>
                                          <p:attrName>style.visibility</p:attrName>
                                        </p:attrNameLst>
                                      </p:cBhvr>
                                      <p:to>
                                        <p:strVal val="visible"/>
                                      </p:to>
                                    </p:set>
                                    <p:animEffect transition="in" filter="box(out)">
                                      <p:cBhvr>
                                        <p:cTn id="7" dur="500"/>
                                        <p:tgtEl>
                                          <p:spTgt spid="88149"/>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 presetClass="entr" presetSubtype="32" fill="hold" grpId="0" nodeType="clickEffect">
                                  <p:stCondLst>
                                    <p:cond delay="0"/>
                                  </p:stCondLst>
                                  <p:childTnLst>
                                    <p:set>
                                      <p:cBhvr>
                                        <p:cTn id="11" dur="1" fill="hold">
                                          <p:stCondLst>
                                            <p:cond delay="0"/>
                                          </p:stCondLst>
                                        </p:cTn>
                                        <p:tgtEl>
                                          <p:spTgt spid="88150"/>
                                        </p:tgtEl>
                                        <p:attrNameLst>
                                          <p:attrName>style.visibility</p:attrName>
                                        </p:attrNameLst>
                                      </p:cBhvr>
                                      <p:to>
                                        <p:strVal val="visible"/>
                                      </p:to>
                                    </p:set>
                                    <p:animEffect transition="in" filter="box(out)">
                                      <p:cBhvr>
                                        <p:cTn id="12" dur="500"/>
                                        <p:tgtEl>
                                          <p:spTgt spid="881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8149" grpId="0" animBg="1"/>
      <p:bldP spid="88150" grpId="0" animBg="1"/>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2"/>
          <p:cNvSpPr>
            <a:spLocks noChangeArrowheads="1"/>
          </p:cNvSpPr>
          <p:nvPr/>
        </p:nvSpPr>
        <p:spPr bwMode="auto">
          <a:xfrm>
            <a:off x="2195513" y="4292600"/>
            <a:ext cx="6697662" cy="2089150"/>
          </a:xfrm>
          <a:prstGeom prst="rect">
            <a:avLst/>
          </a:prstGeom>
          <a:solidFill>
            <a:srgbClr val="FFFF99">
              <a:alpha val="50000"/>
            </a:srgbClr>
          </a:solidFill>
          <a:ln>
            <a:noFill/>
          </a:ln>
          <a:effectLst/>
          <a:extLs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de-DE"/>
          </a:p>
        </p:txBody>
      </p:sp>
      <p:sp>
        <p:nvSpPr>
          <p:cNvPr id="89091" name="Rectangle 3"/>
          <p:cNvSpPr>
            <a:spLocks noChangeArrowheads="1"/>
          </p:cNvSpPr>
          <p:nvPr/>
        </p:nvSpPr>
        <p:spPr bwMode="auto">
          <a:xfrm>
            <a:off x="2195513" y="2205038"/>
            <a:ext cx="6697662" cy="2087562"/>
          </a:xfrm>
          <a:prstGeom prst="rect">
            <a:avLst/>
          </a:prstGeom>
          <a:solidFill>
            <a:srgbClr val="33CCCC">
              <a:alpha val="50000"/>
            </a:srgbClr>
          </a:solidFill>
          <a:ln>
            <a:noFill/>
          </a:ln>
          <a:effectLst/>
          <a:extLs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de-DE"/>
          </a:p>
        </p:txBody>
      </p:sp>
      <p:sp>
        <p:nvSpPr>
          <p:cNvPr id="89173" name="Rectangle 85"/>
          <p:cNvSpPr>
            <a:spLocks noChangeArrowheads="1"/>
          </p:cNvSpPr>
          <p:nvPr/>
        </p:nvSpPr>
        <p:spPr bwMode="auto">
          <a:xfrm>
            <a:off x="2195513" y="2230438"/>
            <a:ext cx="1908175" cy="4151312"/>
          </a:xfrm>
          <a:prstGeom prst="rect">
            <a:avLst/>
          </a:prstGeom>
          <a:solidFill>
            <a:srgbClr val="FFCC00">
              <a:alpha val="50000"/>
            </a:srgbClr>
          </a:solidFill>
          <a:ln>
            <a:noFill/>
          </a:ln>
          <a:effectLst/>
          <a:extLs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de-DE"/>
          </a:p>
        </p:txBody>
      </p:sp>
      <p:sp>
        <p:nvSpPr>
          <p:cNvPr id="89175" name="Rectangle 87"/>
          <p:cNvSpPr>
            <a:spLocks noChangeArrowheads="1"/>
          </p:cNvSpPr>
          <p:nvPr/>
        </p:nvSpPr>
        <p:spPr bwMode="auto">
          <a:xfrm>
            <a:off x="4127500" y="2217738"/>
            <a:ext cx="4786313" cy="4138612"/>
          </a:xfrm>
          <a:prstGeom prst="rect">
            <a:avLst/>
          </a:prstGeom>
          <a:solidFill>
            <a:srgbClr val="00CCFF">
              <a:alpha val="50000"/>
            </a:srgbClr>
          </a:solidFill>
          <a:ln>
            <a:noFill/>
          </a:ln>
          <a:effectLst/>
          <a:extLs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de-DE"/>
          </a:p>
        </p:txBody>
      </p:sp>
      <p:graphicFrame>
        <p:nvGraphicFramePr>
          <p:cNvPr id="89093" name="Group 5"/>
          <p:cNvGraphicFramePr>
            <a:graphicFrameLocks noGrp="1"/>
          </p:cNvGraphicFramePr>
          <p:nvPr>
            <p:ph type="tbl" idx="1"/>
            <p:extLst>
              <p:ext uri="{D42A27DB-BD31-4B8C-83A1-F6EECF244321}">
                <p14:modId xmlns:p14="http://schemas.microsoft.com/office/powerpoint/2010/main" val="1717443870"/>
              </p:ext>
            </p:extLst>
          </p:nvPr>
        </p:nvGraphicFramePr>
        <p:xfrm>
          <a:off x="250825" y="836613"/>
          <a:ext cx="8664575" cy="5545140"/>
        </p:xfrm>
        <a:graphic>
          <a:graphicData uri="http://schemas.openxmlformats.org/drawingml/2006/table">
            <a:tbl>
              <a:tblPr/>
              <a:tblGrid>
                <a:gridCol w="962025"/>
                <a:gridCol w="963613"/>
                <a:gridCol w="962025"/>
                <a:gridCol w="963612"/>
                <a:gridCol w="962025"/>
                <a:gridCol w="963613"/>
                <a:gridCol w="962025"/>
                <a:gridCol w="963612"/>
                <a:gridCol w="962025"/>
              </a:tblGrid>
              <a:tr h="693738">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FFFFFF"/>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FFFFFF"/>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FFFFFF"/>
                            </a:outerShdw>
                          </a:effectLst>
                          <a:latin typeface="Tahoma" pitchFamily="34" charset="0"/>
                        </a:defRPr>
                      </a:lvl3pPr>
                      <a:lvl4pPr algn="l">
                        <a:spcBef>
                          <a:spcPct val="20000"/>
                        </a:spcBef>
                        <a:defRPr kumimoji="1" sz="1400">
                          <a:solidFill>
                            <a:schemeClr val="tx1"/>
                          </a:solidFill>
                          <a:effectLst>
                            <a:outerShdw blurRad="38100" dist="38100" dir="2700000" algn="tl">
                              <a:srgbClr val="FFFFFF"/>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endParaRPr kumimoji="1" lang="de-DE" altLang="de-DE" sz="2000" b="0" i="0" u="none" strike="noStrike" cap="none" normalizeH="0" baseline="0" dirty="0" smtClean="0">
                        <a:ln>
                          <a:noFill/>
                        </a:ln>
                        <a:solidFill>
                          <a:schemeClr val="tx1"/>
                        </a:solidFill>
                        <a:effectLst>
                          <a:outerShdw blurRad="38100" dist="38100" dir="2700000" algn="tl">
                            <a:srgbClr val="FFFFFF"/>
                          </a:outerShdw>
                        </a:effectLst>
                        <a:latin typeface="Tahoma" pitchFamily="34" charset="0"/>
                      </a:endParaRPr>
                    </a:p>
                  </a:txBody>
                  <a:tcPr horzOverflow="overflow">
                    <a:lnL w="28575" cap="flat" cmpd="sng" algn="ctr">
                      <a:solidFill>
                        <a:schemeClr val="tx1"/>
                      </a:solidFill>
                      <a:prstDash val="solid"/>
                      <a:round/>
                      <a:headEnd type="none" w="sm" len="sm"/>
                      <a:tailEnd type="none" w="sm" len="sm"/>
                    </a:lnL>
                    <a:lnR>
                      <a:noFill/>
                    </a:lnR>
                    <a:lnT w="28575" cap="flat" cmpd="sng" algn="ctr">
                      <a:solidFill>
                        <a:schemeClr val="tx1"/>
                      </a:solidFill>
                      <a:prstDash val="solid"/>
                      <a:round/>
                      <a:headEnd type="none" w="sm" len="sm"/>
                      <a:tailEnd type="none" w="sm" len="sm"/>
                    </a:lnT>
                    <a:lnB>
                      <a:noFill/>
                    </a:lnB>
                    <a:lnTlToBr>
                      <a:noFill/>
                    </a:lnTlToBr>
                    <a:lnBlToTr>
                      <a:noFill/>
                    </a:lnBlToTr>
                    <a:blipFill dpi="0" rotWithShape="1">
                      <a:blip r:embed="rId3"/>
                      <a:srcRect/>
                      <a:tile tx="0" ty="0" sx="100000" sy="100000" flip="none" algn="tl"/>
                    </a:blip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FFFFFF"/>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FFFFFF"/>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FFFFFF"/>
                            </a:outerShdw>
                          </a:effectLst>
                          <a:latin typeface="Tahoma" pitchFamily="34" charset="0"/>
                        </a:defRPr>
                      </a:lvl3pPr>
                      <a:lvl4pPr algn="l">
                        <a:spcBef>
                          <a:spcPct val="20000"/>
                        </a:spcBef>
                        <a:defRPr kumimoji="1" sz="1400">
                          <a:solidFill>
                            <a:schemeClr val="tx1"/>
                          </a:solidFill>
                          <a:effectLst>
                            <a:outerShdw blurRad="38100" dist="38100" dir="2700000" algn="tl">
                              <a:srgbClr val="FFFFFF"/>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2000" b="0" i="0" u="none" strike="noStrike" cap="none" normalizeH="0" baseline="0" smtClean="0">
                          <a:ln>
                            <a:noFill/>
                          </a:ln>
                          <a:solidFill>
                            <a:schemeClr val="tx1"/>
                          </a:solidFill>
                          <a:effectLst>
                            <a:outerShdw blurRad="38100" dist="38100" dir="2700000" algn="tl">
                              <a:srgbClr val="FFFFFF"/>
                            </a:outerShdw>
                          </a:effectLst>
                          <a:latin typeface="Tahoma" pitchFamily="34" charset="0"/>
                        </a:rPr>
                        <a:t>Ort</a:t>
                      </a:r>
                    </a:p>
                  </a:txBody>
                  <a:tcPr horzOverflow="overflow">
                    <a:lnL>
                      <a:noFill/>
                    </a:lnL>
                    <a:lnR w="12700" cap="flat" cmpd="sng" algn="ctr">
                      <a:solidFill>
                        <a:schemeClr val="tx1"/>
                      </a:solidFill>
                      <a:prstDash val="solid"/>
                      <a:round/>
                      <a:headEnd type="none" w="sm" len="sm"/>
                      <a:tailEnd type="none" w="sm" len="sm"/>
                    </a:lnR>
                    <a:lnT w="28575" cap="flat" cmpd="sng" algn="ctr">
                      <a:solidFill>
                        <a:schemeClr val="tx1"/>
                      </a:solidFill>
                      <a:prstDash val="solid"/>
                      <a:round/>
                      <a:headEnd type="none" w="sm" len="sm"/>
                      <a:tailEnd type="none" w="sm" len="sm"/>
                    </a:lnT>
                    <a:lnB>
                      <a:noFill/>
                    </a:lnB>
                    <a:lnTlToBr>
                      <a:noFill/>
                    </a:lnTlToBr>
                    <a:lnBlToTr>
                      <a:noFill/>
                    </a:lnBlToTr>
                    <a:blipFill dpi="0" rotWithShape="1">
                      <a:blip r:embed="rId3"/>
                      <a:srcRect/>
                      <a:tile tx="0" ty="0" sx="100000" sy="100000" flip="none" algn="tl"/>
                    </a:blipFill>
                  </a:tcPr>
                </a:tc>
                <a:tc rowSpan="2">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FFFFFF"/>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FFFFFF"/>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FFFFFF"/>
                            </a:outerShdw>
                          </a:effectLst>
                          <a:latin typeface="Tahoma" pitchFamily="34" charset="0"/>
                        </a:defRPr>
                      </a:lvl3pPr>
                      <a:lvl4pPr algn="l">
                        <a:spcBef>
                          <a:spcPct val="20000"/>
                        </a:spcBef>
                        <a:defRPr kumimoji="1" sz="1400">
                          <a:solidFill>
                            <a:schemeClr val="tx1"/>
                          </a:solidFill>
                          <a:effectLst>
                            <a:outerShdw blurRad="38100" dist="38100" dir="2700000" algn="tl">
                              <a:srgbClr val="FFFFFF"/>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2000" b="0" i="0" u="none" strike="noStrike" cap="none" normalizeH="0" baseline="0" smtClean="0">
                          <a:ln>
                            <a:noFill/>
                          </a:ln>
                          <a:solidFill>
                            <a:schemeClr val="tx1"/>
                          </a:solidFill>
                          <a:effectLst>
                            <a:outerShdw blurRad="38100" dist="38100" dir="2700000" algn="tl">
                              <a:srgbClr val="FFFFFF"/>
                            </a:outerShdw>
                          </a:effectLst>
                          <a:latin typeface="Tahoma" pitchFamily="34" charset="0"/>
                        </a:rPr>
                        <a:t>Labial</a:t>
                      </a:r>
                    </a:p>
                  </a:txBody>
                  <a:tcPr marL="90000" marR="90000" marT="46800" marB="46800" vert="eaVert" anchor="ct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28575"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blipFill dpi="0" rotWithShape="1">
                      <a:blip r:embed="rId3"/>
                      <a:srcRect/>
                      <a:tile tx="0" ty="0" sx="100000" sy="100000" flip="none" algn="tl"/>
                    </a:blipFill>
                  </a:tcPr>
                </a:tc>
                <a:tc rowSpan="2">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FFFFFF"/>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FFFFFF"/>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FFFFFF"/>
                            </a:outerShdw>
                          </a:effectLst>
                          <a:latin typeface="Tahoma" pitchFamily="34" charset="0"/>
                        </a:defRPr>
                      </a:lvl3pPr>
                      <a:lvl4pPr algn="l">
                        <a:spcBef>
                          <a:spcPct val="20000"/>
                        </a:spcBef>
                        <a:defRPr kumimoji="1" sz="1400">
                          <a:solidFill>
                            <a:schemeClr val="tx1"/>
                          </a:solidFill>
                          <a:effectLst>
                            <a:outerShdw blurRad="38100" dist="38100" dir="2700000" algn="tl">
                              <a:srgbClr val="FFFFFF"/>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2000" b="0" i="0" u="none" strike="noStrike" cap="none" normalizeH="0" baseline="0" smtClean="0">
                          <a:ln>
                            <a:noFill/>
                          </a:ln>
                          <a:solidFill>
                            <a:schemeClr val="tx1"/>
                          </a:solidFill>
                          <a:effectLst>
                            <a:outerShdw blurRad="38100" dist="38100" dir="2700000" algn="tl">
                              <a:srgbClr val="FFFFFF"/>
                            </a:outerShdw>
                          </a:effectLst>
                          <a:latin typeface="Tahoma" pitchFamily="34" charset="0"/>
                        </a:rPr>
                        <a:t>Dental</a:t>
                      </a:r>
                    </a:p>
                  </a:txBody>
                  <a:tcPr marL="90000" marR="90000" marT="46800" marB="46800" vert="eaVert" anchor="ct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28575"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blipFill dpi="0" rotWithShape="1">
                      <a:blip r:embed="rId3"/>
                      <a:srcRect/>
                      <a:tile tx="0" ty="0" sx="100000" sy="100000" flip="none" algn="tl"/>
                    </a:blipFill>
                  </a:tcPr>
                </a:tc>
                <a:tc rowSpan="2">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FFFFFF"/>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FFFFFF"/>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FFFFFF"/>
                            </a:outerShdw>
                          </a:effectLst>
                          <a:latin typeface="Tahoma" pitchFamily="34" charset="0"/>
                        </a:defRPr>
                      </a:lvl3pPr>
                      <a:lvl4pPr algn="l">
                        <a:spcBef>
                          <a:spcPct val="20000"/>
                        </a:spcBef>
                        <a:defRPr kumimoji="1" sz="1400">
                          <a:solidFill>
                            <a:schemeClr val="tx1"/>
                          </a:solidFill>
                          <a:effectLst>
                            <a:outerShdw blurRad="38100" dist="38100" dir="2700000" algn="tl">
                              <a:srgbClr val="FFFFFF"/>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2000" b="0" i="0" u="none" strike="noStrike" cap="none" normalizeH="0" baseline="0" smtClean="0">
                          <a:ln>
                            <a:noFill/>
                          </a:ln>
                          <a:solidFill>
                            <a:schemeClr val="tx1"/>
                          </a:solidFill>
                          <a:effectLst>
                            <a:outerShdw blurRad="38100" dist="38100" dir="2700000" algn="tl">
                              <a:srgbClr val="FFFFFF"/>
                            </a:outerShdw>
                          </a:effectLst>
                          <a:latin typeface="Tahoma" pitchFamily="34" charset="0"/>
                        </a:rPr>
                        <a:t>Palato-alveolar</a:t>
                      </a:r>
                    </a:p>
                  </a:txBody>
                  <a:tcPr marL="90000" marR="90000" marT="46800" marB="46800" vert="eaVert" anchor="ct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28575"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blipFill dpi="0" rotWithShape="1">
                      <a:blip r:embed="rId3"/>
                      <a:srcRect/>
                      <a:tile tx="0" ty="0" sx="100000" sy="100000" flip="none" algn="tl"/>
                    </a:blipFill>
                  </a:tcPr>
                </a:tc>
                <a:tc rowSpan="2">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FFFFFF"/>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FFFFFF"/>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FFFFFF"/>
                            </a:outerShdw>
                          </a:effectLst>
                          <a:latin typeface="Tahoma" pitchFamily="34" charset="0"/>
                        </a:defRPr>
                      </a:lvl3pPr>
                      <a:lvl4pPr algn="l">
                        <a:spcBef>
                          <a:spcPct val="20000"/>
                        </a:spcBef>
                        <a:defRPr kumimoji="1" sz="1400">
                          <a:solidFill>
                            <a:schemeClr val="tx1"/>
                          </a:solidFill>
                          <a:effectLst>
                            <a:outerShdw blurRad="38100" dist="38100" dir="2700000" algn="tl">
                              <a:srgbClr val="FFFFFF"/>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2000" b="0" i="0" u="none" strike="noStrike" cap="none" normalizeH="0" baseline="0" smtClean="0">
                          <a:ln>
                            <a:noFill/>
                          </a:ln>
                          <a:solidFill>
                            <a:schemeClr val="tx1"/>
                          </a:solidFill>
                          <a:effectLst>
                            <a:outerShdw blurRad="38100" dist="38100" dir="2700000" algn="tl">
                              <a:srgbClr val="FFFFFF"/>
                            </a:outerShdw>
                          </a:effectLst>
                          <a:latin typeface="Tahoma" pitchFamily="34" charset="0"/>
                        </a:rPr>
                        <a:t>Palatal</a:t>
                      </a:r>
                    </a:p>
                  </a:txBody>
                  <a:tcPr marL="90000" marR="90000" marT="46800" marB="46800" vert="eaVert" anchor="ct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28575"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blipFill dpi="0" rotWithShape="1">
                      <a:blip r:embed="rId3"/>
                      <a:srcRect/>
                      <a:tile tx="0" ty="0" sx="100000" sy="100000" flip="none" algn="tl"/>
                    </a:blipFill>
                  </a:tcPr>
                </a:tc>
                <a:tc rowSpan="2">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FFFFFF"/>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FFFFFF"/>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FFFFFF"/>
                            </a:outerShdw>
                          </a:effectLst>
                          <a:latin typeface="Tahoma" pitchFamily="34" charset="0"/>
                        </a:defRPr>
                      </a:lvl3pPr>
                      <a:lvl4pPr algn="l">
                        <a:spcBef>
                          <a:spcPct val="20000"/>
                        </a:spcBef>
                        <a:defRPr kumimoji="1" sz="1400">
                          <a:solidFill>
                            <a:schemeClr val="tx1"/>
                          </a:solidFill>
                          <a:effectLst>
                            <a:outerShdw blurRad="38100" dist="38100" dir="2700000" algn="tl">
                              <a:srgbClr val="FFFFFF"/>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2000" b="0" i="0" u="none" strike="noStrike" cap="none" normalizeH="0" baseline="0" smtClean="0">
                          <a:ln>
                            <a:noFill/>
                          </a:ln>
                          <a:solidFill>
                            <a:schemeClr val="tx1"/>
                          </a:solidFill>
                          <a:effectLst>
                            <a:outerShdw blurRad="38100" dist="38100" dir="2700000" algn="tl">
                              <a:srgbClr val="FFFFFF"/>
                            </a:outerShdw>
                          </a:effectLst>
                          <a:latin typeface="Tahoma" pitchFamily="34" charset="0"/>
                        </a:rPr>
                        <a:t>Velar</a:t>
                      </a:r>
                    </a:p>
                  </a:txBody>
                  <a:tcPr marL="90000" marR="90000" marT="46800" marB="46800" vert="eaVert" anchor="ct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28575"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blipFill dpi="0" rotWithShape="1">
                      <a:blip r:embed="rId3"/>
                      <a:srcRect/>
                      <a:tile tx="0" ty="0" sx="100000" sy="100000" flip="none" algn="tl"/>
                    </a:blipFill>
                  </a:tcPr>
                </a:tc>
                <a:tc rowSpan="2">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FFFFFF"/>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FFFFFF"/>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FFFFFF"/>
                            </a:outerShdw>
                          </a:effectLst>
                          <a:latin typeface="Tahoma" pitchFamily="34" charset="0"/>
                        </a:defRPr>
                      </a:lvl3pPr>
                      <a:lvl4pPr algn="l">
                        <a:spcBef>
                          <a:spcPct val="20000"/>
                        </a:spcBef>
                        <a:defRPr kumimoji="1" sz="1400">
                          <a:solidFill>
                            <a:schemeClr val="tx1"/>
                          </a:solidFill>
                          <a:effectLst>
                            <a:outerShdw blurRad="38100" dist="38100" dir="2700000" algn="tl">
                              <a:srgbClr val="FFFFFF"/>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2000" b="0" i="0" u="none" strike="noStrike" cap="none" normalizeH="0" baseline="0" smtClean="0">
                          <a:ln>
                            <a:noFill/>
                          </a:ln>
                          <a:solidFill>
                            <a:schemeClr val="tx1"/>
                          </a:solidFill>
                          <a:effectLst>
                            <a:outerShdw blurRad="38100" dist="38100" dir="2700000" algn="tl">
                              <a:srgbClr val="FFFFFF"/>
                            </a:outerShdw>
                          </a:effectLst>
                          <a:latin typeface="Tahoma" pitchFamily="34" charset="0"/>
                        </a:rPr>
                        <a:t>Uvular</a:t>
                      </a:r>
                    </a:p>
                  </a:txBody>
                  <a:tcPr marL="90000" marR="90000" marT="46800" marB="46800" vert="eaVert" anchor="ct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28575"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blipFill dpi="0" rotWithShape="1">
                      <a:blip r:embed="rId3"/>
                      <a:srcRect/>
                      <a:tile tx="0" ty="0" sx="100000" sy="100000" flip="none" algn="tl"/>
                    </a:blipFill>
                  </a:tcPr>
                </a:tc>
                <a:tc rowSpan="2">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FFFFFF"/>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FFFFFF"/>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FFFFFF"/>
                            </a:outerShdw>
                          </a:effectLst>
                          <a:latin typeface="Tahoma" pitchFamily="34" charset="0"/>
                        </a:defRPr>
                      </a:lvl3pPr>
                      <a:lvl4pPr algn="l">
                        <a:spcBef>
                          <a:spcPct val="20000"/>
                        </a:spcBef>
                        <a:defRPr kumimoji="1" sz="1400">
                          <a:solidFill>
                            <a:schemeClr val="tx1"/>
                          </a:solidFill>
                          <a:effectLst>
                            <a:outerShdw blurRad="38100" dist="38100" dir="2700000" algn="tl">
                              <a:srgbClr val="FFFFFF"/>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2000" b="0" i="0" u="none" strike="noStrike" cap="none" normalizeH="0" baseline="0" smtClean="0">
                          <a:ln>
                            <a:noFill/>
                          </a:ln>
                          <a:solidFill>
                            <a:schemeClr val="tx1"/>
                          </a:solidFill>
                          <a:effectLst>
                            <a:outerShdw blurRad="38100" dist="38100" dir="2700000" algn="tl">
                              <a:srgbClr val="FFFFFF"/>
                            </a:outerShdw>
                          </a:effectLst>
                          <a:latin typeface="Tahoma" pitchFamily="34" charset="0"/>
                        </a:rPr>
                        <a:t>Glottal</a:t>
                      </a:r>
                    </a:p>
                  </a:txBody>
                  <a:tcPr marL="90000" marR="90000" marT="46800" marB="46800" vert="eaVert" anchor="ctr"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28575"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blipFill dpi="0" rotWithShape="1">
                      <a:blip r:embed="rId3"/>
                      <a:srcRect/>
                      <a:tile tx="0" ty="0" sx="100000" sy="100000" flip="none" algn="tl"/>
                    </a:blipFill>
                  </a:tcPr>
                </a:tc>
              </a:tr>
              <a:tr h="692150">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FFFFFF"/>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FFFFFF"/>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FFFFFF"/>
                            </a:outerShdw>
                          </a:effectLst>
                          <a:latin typeface="Tahoma" pitchFamily="34" charset="0"/>
                        </a:defRPr>
                      </a:lvl3pPr>
                      <a:lvl4pPr algn="l">
                        <a:spcBef>
                          <a:spcPct val="20000"/>
                        </a:spcBef>
                        <a:defRPr kumimoji="1" sz="1400">
                          <a:solidFill>
                            <a:schemeClr val="tx1"/>
                          </a:solidFill>
                          <a:effectLst>
                            <a:outerShdw blurRad="38100" dist="38100" dir="2700000" algn="tl">
                              <a:srgbClr val="FFFFFF"/>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2000" b="0" i="0" u="none" strike="noStrike" cap="none" normalizeH="0" baseline="0" smtClean="0">
                          <a:ln>
                            <a:noFill/>
                          </a:ln>
                          <a:solidFill>
                            <a:schemeClr val="tx1"/>
                          </a:solidFill>
                          <a:effectLst>
                            <a:outerShdw blurRad="38100" dist="38100" dir="2700000" algn="tl">
                              <a:srgbClr val="FFFFFF"/>
                            </a:outerShdw>
                          </a:effectLst>
                          <a:latin typeface="Tahoma" pitchFamily="34" charset="0"/>
                        </a:rPr>
                        <a:t>Art</a:t>
                      </a:r>
                    </a:p>
                  </a:txBody>
                  <a:tcPr horzOverflow="overflow">
                    <a:lnL w="28575" cap="flat" cmpd="sng" algn="ctr">
                      <a:solidFill>
                        <a:schemeClr val="tx1"/>
                      </a:solidFill>
                      <a:prstDash val="solid"/>
                      <a:round/>
                      <a:headEnd type="none" w="sm" len="sm"/>
                      <a:tailEnd type="none" w="sm" len="sm"/>
                    </a:lnL>
                    <a:lnR>
                      <a:noFill/>
                    </a:lnR>
                    <a:lnT>
                      <a:noFill/>
                    </a:lnT>
                    <a:lnB w="12700" cap="flat" cmpd="sng" algn="ctr">
                      <a:solidFill>
                        <a:schemeClr val="tx1"/>
                      </a:solidFill>
                      <a:prstDash val="solid"/>
                      <a:round/>
                      <a:headEnd type="none" w="sm" len="sm"/>
                      <a:tailEnd type="none" w="sm" len="sm"/>
                    </a:lnB>
                    <a:lnTlToBr>
                      <a:noFill/>
                    </a:lnTlToBr>
                    <a:lnBlToTr>
                      <a:noFill/>
                    </a:lnBlToTr>
                    <a:blipFill dpi="0" rotWithShape="1">
                      <a:blip r:embed="rId3"/>
                      <a:srcRect/>
                      <a:tile tx="0" ty="0" sx="100000" sy="100000" flip="none" algn="tl"/>
                    </a:blip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FFFFFF"/>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FFFFFF"/>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FFFFFF"/>
                            </a:outerShdw>
                          </a:effectLst>
                          <a:latin typeface="Tahoma" pitchFamily="34" charset="0"/>
                        </a:defRPr>
                      </a:lvl3pPr>
                      <a:lvl4pPr algn="l">
                        <a:spcBef>
                          <a:spcPct val="20000"/>
                        </a:spcBef>
                        <a:defRPr kumimoji="1" sz="1400">
                          <a:solidFill>
                            <a:schemeClr val="tx1"/>
                          </a:solidFill>
                          <a:effectLst>
                            <a:outerShdw blurRad="38100" dist="38100" dir="2700000" algn="tl">
                              <a:srgbClr val="FFFFFF"/>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endParaRPr kumimoji="1" lang="de-DE" altLang="de-DE" sz="2000" b="0" i="0" u="none" strike="noStrike" cap="none" normalizeH="0" baseline="0" smtClean="0">
                        <a:ln>
                          <a:noFill/>
                        </a:ln>
                        <a:solidFill>
                          <a:schemeClr val="tx1"/>
                        </a:solidFill>
                        <a:effectLst>
                          <a:outerShdw blurRad="38100" dist="38100" dir="2700000" algn="tl">
                            <a:srgbClr val="FFFFFF"/>
                          </a:outerShdw>
                        </a:effectLst>
                        <a:latin typeface="Tahoma" pitchFamily="34" charset="0"/>
                      </a:endParaRPr>
                    </a:p>
                  </a:txBody>
                  <a:tcPr horzOverflow="overflow">
                    <a:lnL>
                      <a:noFill/>
                    </a:lnL>
                    <a:lnR w="12700" cap="flat" cmpd="sng" algn="ctr">
                      <a:solidFill>
                        <a:schemeClr val="tx1"/>
                      </a:solidFill>
                      <a:prstDash val="solid"/>
                      <a:round/>
                      <a:headEnd type="none" w="sm" len="sm"/>
                      <a:tailEnd type="none" w="sm" len="sm"/>
                    </a:lnR>
                    <a:lnT>
                      <a:noFill/>
                    </a:lnT>
                    <a:lnB w="12700" cap="flat" cmpd="sng" algn="ctr">
                      <a:solidFill>
                        <a:schemeClr val="tx1"/>
                      </a:solidFill>
                      <a:prstDash val="solid"/>
                      <a:round/>
                      <a:headEnd type="none" w="sm" len="sm"/>
                      <a:tailEnd type="none" w="sm" len="sm"/>
                    </a:lnB>
                    <a:lnTlToBr>
                      <a:noFill/>
                    </a:lnTlToBr>
                    <a:lnBlToTr>
                      <a:noFill/>
                    </a:lnBlToTr>
                    <a:blipFill dpi="0" rotWithShape="1">
                      <a:blip r:embed="rId3"/>
                      <a:srcRect/>
                      <a:tile tx="0" ty="0" sx="100000" sy="100000" flip="none" algn="tl"/>
                    </a:blipFill>
                  </a:tcPr>
                </a:tc>
                <a:tc vMerge="1">
                  <a:txBody>
                    <a:bodyPr/>
                    <a:lstStyle/>
                    <a:p>
                      <a:endParaRPr lang="de-DE"/>
                    </a:p>
                  </a:txBody>
                  <a:tcPr/>
                </a:tc>
                <a:tc vMerge="1">
                  <a:txBody>
                    <a:bodyPr/>
                    <a:lstStyle/>
                    <a:p>
                      <a:endParaRPr lang="de-DE"/>
                    </a:p>
                  </a:txBody>
                  <a:tcPr/>
                </a:tc>
                <a:tc vMerge="1">
                  <a:txBody>
                    <a:bodyPr/>
                    <a:lstStyle/>
                    <a:p>
                      <a:endParaRPr lang="de-DE"/>
                    </a:p>
                  </a:txBody>
                  <a:tcPr/>
                </a:tc>
                <a:tc vMerge="1">
                  <a:txBody>
                    <a:bodyPr/>
                    <a:lstStyle/>
                    <a:p>
                      <a:endParaRPr lang="de-DE"/>
                    </a:p>
                  </a:txBody>
                  <a:tcPr/>
                </a:tc>
                <a:tc vMerge="1">
                  <a:txBody>
                    <a:bodyPr/>
                    <a:lstStyle/>
                    <a:p>
                      <a:endParaRPr lang="de-DE"/>
                    </a:p>
                  </a:txBody>
                  <a:tcPr/>
                </a:tc>
                <a:tc vMerge="1">
                  <a:txBody>
                    <a:bodyPr/>
                    <a:lstStyle/>
                    <a:p>
                      <a:endParaRPr lang="de-DE"/>
                    </a:p>
                  </a:txBody>
                  <a:tcPr/>
                </a:tc>
                <a:tc vMerge="1">
                  <a:txBody>
                    <a:bodyPr/>
                    <a:lstStyle/>
                    <a:p>
                      <a:endParaRPr lang="de-DE"/>
                    </a:p>
                  </a:txBody>
                  <a:tcPr/>
                </a:tc>
              </a:tr>
              <a:tr h="693738">
                <a:tc gridSpan="2">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FFFFFF"/>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FFFFFF"/>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FFFFFF"/>
                            </a:outerShdw>
                          </a:effectLst>
                          <a:latin typeface="Tahoma" pitchFamily="34" charset="0"/>
                        </a:defRPr>
                      </a:lvl3pPr>
                      <a:lvl4pPr algn="l">
                        <a:spcBef>
                          <a:spcPct val="20000"/>
                        </a:spcBef>
                        <a:defRPr kumimoji="1" sz="1400">
                          <a:solidFill>
                            <a:schemeClr val="tx1"/>
                          </a:solidFill>
                          <a:effectLst>
                            <a:outerShdw blurRad="38100" dist="38100" dir="2700000" algn="tl">
                              <a:srgbClr val="FFFFFF"/>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2000" b="0" i="0" u="none" strike="noStrike" cap="none" normalizeH="0" baseline="0" smtClean="0">
                          <a:ln>
                            <a:noFill/>
                          </a:ln>
                          <a:solidFill>
                            <a:schemeClr val="tx1"/>
                          </a:solidFill>
                          <a:effectLst>
                            <a:outerShdw blurRad="38100" dist="38100" dir="2700000" algn="tl">
                              <a:srgbClr val="FFFFFF"/>
                            </a:outerShdw>
                          </a:effectLst>
                          <a:latin typeface="Tahoma" pitchFamily="34" charset="0"/>
                        </a:rPr>
                        <a:t>Plosiv</a:t>
                      </a:r>
                    </a:p>
                  </a:txBody>
                  <a:tcPr anchor="ctr"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blipFill dpi="0" rotWithShape="1">
                      <a:blip r:embed="rId3"/>
                      <a:srcRect/>
                      <a:tile tx="0" ty="0" sx="100000" sy="100000" flip="none" algn="tl"/>
                    </a:blipFill>
                  </a:tcPr>
                </a:tc>
                <a:tc hMerge="1">
                  <a:txBody>
                    <a:bodyPr/>
                    <a:lstStyle/>
                    <a:p>
                      <a:endParaRPr lang="de-DE"/>
                    </a:p>
                  </a:txBody>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SILSophia IPA93" pitchFamily="2" charset="2"/>
                        <a:buNone/>
                        <a:tabLst/>
                      </a:pPr>
                      <a:r>
                        <a:rPr kumimoji="1" lang="de-DE" altLang="de-DE" sz="2400" b="0" i="0" u="none" strike="noStrike" cap="none" normalizeH="0" baseline="0" dirty="0" smtClean="0">
                          <a:ln>
                            <a:noFill/>
                          </a:ln>
                          <a:solidFill>
                            <a:schemeClr val="tx1"/>
                          </a:solidFill>
                          <a:effectLst>
                            <a:outerShdw blurRad="38100" dist="38100" dir="2700000" algn="tl">
                              <a:srgbClr val="C0C0C0"/>
                            </a:outerShdw>
                          </a:effectLst>
                          <a:latin typeface="+mn-lt"/>
                        </a:rPr>
                        <a:t>p    b</a:t>
                      </a:r>
                    </a:p>
                  </a:txBody>
                  <a:tcPr anchor="ct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2400" b="0" i="0" u="none" strike="noStrike" cap="none" normalizeH="0" baseline="0" smtClean="0">
                          <a:ln>
                            <a:noFill/>
                          </a:ln>
                          <a:solidFill>
                            <a:schemeClr val="tx1"/>
                          </a:solidFill>
                          <a:effectLst>
                            <a:outerShdw blurRad="38100" dist="38100" dir="2700000" algn="tl">
                              <a:srgbClr val="C0C0C0"/>
                            </a:outerShdw>
                          </a:effectLst>
                          <a:latin typeface="+mn-lt"/>
                        </a:rPr>
                        <a:t>t     d</a:t>
                      </a:r>
                    </a:p>
                  </a:txBody>
                  <a:tcPr anchor="ct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endParaRPr kumimoji="1" lang="de-DE" altLang="de-DE" sz="2400" b="0" i="0" u="none" strike="noStrike" cap="none" normalizeH="0" baseline="0" smtClean="0">
                        <a:ln>
                          <a:noFill/>
                        </a:ln>
                        <a:solidFill>
                          <a:schemeClr val="tx1"/>
                        </a:solidFill>
                        <a:effectLst>
                          <a:outerShdw blurRad="38100" dist="38100" dir="2700000" algn="tl">
                            <a:srgbClr val="C0C0C0"/>
                          </a:outerShdw>
                        </a:effectLst>
                        <a:latin typeface="+mn-lt"/>
                      </a:endParaRPr>
                    </a:p>
                  </a:txBody>
                  <a:tcPr anchor="ct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endParaRPr kumimoji="1" lang="de-DE" altLang="de-DE" sz="2400" b="0" i="0" u="none" strike="noStrike" cap="none" normalizeH="0" baseline="0" smtClean="0">
                        <a:ln>
                          <a:noFill/>
                        </a:ln>
                        <a:solidFill>
                          <a:schemeClr val="tx1"/>
                        </a:solidFill>
                        <a:effectLst>
                          <a:outerShdw blurRad="38100" dist="38100" dir="2700000" algn="tl">
                            <a:srgbClr val="C0C0C0"/>
                          </a:outerShdw>
                        </a:effectLst>
                        <a:latin typeface="+mn-lt"/>
                      </a:endParaRPr>
                    </a:p>
                  </a:txBody>
                  <a:tcPr anchor="ct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2400" b="0" i="0" u="none" strike="noStrike" cap="none" normalizeH="0" baseline="0" smtClean="0">
                          <a:ln>
                            <a:noFill/>
                          </a:ln>
                          <a:solidFill>
                            <a:schemeClr val="tx1"/>
                          </a:solidFill>
                          <a:effectLst>
                            <a:outerShdw blurRad="38100" dist="38100" dir="2700000" algn="tl">
                              <a:srgbClr val="C0C0C0"/>
                            </a:outerShdw>
                          </a:effectLst>
                          <a:latin typeface="+mn-lt"/>
                        </a:rPr>
                        <a:t>k    g</a:t>
                      </a:r>
                    </a:p>
                  </a:txBody>
                  <a:tcPr anchor="ct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endParaRPr kumimoji="1" lang="de-DE" altLang="de-DE" sz="2400" b="0" i="0" u="none" strike="noStrike" cap="none" normalizeH="0" baseline="0" smtClean="0">
                        <a:ln>
                          <a:noFill/>
                        </a:ln>
                        <a:solidFill>
                          <a:schemeClr val="tx1"/>
                        </a:solidFill>
                        <a:effectLst>
                          <a:outerShdw blurRad="38100" dist="38100" dir="2700000" algn="tl">
                            <a:srgbClr val="C0C0C0"/>
                          </a:outerShdw>
                        </a:effectLst>
                        <a:latin typeface="+mn-lt"/>
                      </a:endParaRPr>
                    </a:p>
                  </a:txBody>
                  <a:tcPr anchor="ct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endParaRPr kumimoji="1" lang="de-DE" altLang="de-DE" sz="2400" b="0" i="0" u="none" strike="noStrike" cap="none" normalizeH="0" baseline="0" smtClean="0">
                        <a:ln>
                          <a:noFill/>
                        </a:ln>
                        <a:solidFill>
                          <a:schemeClr val="tx1"/>
                        </a:solidFill>
                        <a:effectLst>
                          <a:outerShdw blurRad="38100" dist="38100" dir="2700000" algn="tl">
                            <a:srgbClr val="C0C0C0"/>
                          </a:outerShdw>
                        </a:effectLst>
                        <a:latin typeface="+mn-lt"/>
                      </a:endParaRPr>
                    </a:p>
                  </a:txBody>
                  <a:tcPr anchor="ctr"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r>
              <a:tr h="693738">
                <a:tc gridSpan="2">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FFFFFF"/>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FFFFFF"/>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FFFFFF"/>
                            </a:outerShdw>
                          </a:effectLst>
                          <a:latin typeface="Tahoma" pitchFamily="34" charset="0"/>
                        </a:defRPr>
                      </a:lvl3pPr>
                      <a:lvl4pPr algn="l">
                        <a:spcBef>
                          <a:spcPct val="20000"/>
                        </a:spcBef>
                        <a:defRPr kumimoji="1" sz="1400">
                          <a:solidFill>
                            <a:schemeClr val="tx1"/>
                          </a:solidFill>
                          <a:effectLst>
                            <a:outerShdw blurRad="38100" dist="38100" dir="2700000" algn="tl">
                              <a:srgbClr val="FFFFFF"/>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2000" b="0" i="0" u="none" strike="noStrike" cap="none" normalizeH="0" baseline="0" smtClean="0">
                          <a:ln>
                            <a:noFill/>
                          </a:ln>
                          <a:solidFill>
                            <a:schemeClr val="tx1"/>
                          </a:solidFill>
                          <a:effectLst>
                            <a:outerShdw blurRad="38100" dist="38100" dir="2700000" algn="tl">
                              <a:srgbClr val="FFFFFF"/>
                            </a:outerShdw>
                          </a:effectLst>
                          <a:latin typeface="Tahoma" pitchFamily="34" charset="0"/>
                        </a:rPr>
                        <a:t>Affrikata</a:t>
                      </a:r>
                    </a:p>
                  </a:txBody>
                  <a:tcPr anchor="ctr"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blipFill dpi="0" rotWithShape="1">
                      <a:blip r:embed="rId3"/>
                      <a:srcRect/>
                      <a:tile tx="0" ty="0" sx="100000" sy="100000" flip="none" algn="tl"/>
                    </a:blipFill>
                  </a:tcPr>
                </a:tc>
                <a:tc hMerge="1">
                  <a:txBody>
                    <a:bodyPr/>
                    <a:lstStyle/>
                    <a:p>
                      <a:endParaRPr lang="de-DE"/>
                    </a:p>
                  </a:txBody>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2400" b="0" i="0" u="none" strike="noStrike" cap="none" normalizeH="0" baseline="0" smtClean="0">
                          <a:ln>
                            <a:noFill/>
                          </a:ln>
                          <a:solidFill>
                            <a:schemeClr val="tx1"/>
                          </a:solidFill>
                          <a:effectLst>
                            <a:outerShdw blurRad="38100" dist="38100" dir="2700000" algn="tl">
                              <a:srgbClr val="C0C0C0"/>
                            </a:outerShdw>
                          </a:effectLst>
                          <a:latin typeface="+mn-lt"/>
                        </a:rPr>
                        <a:t>p</a:t>
                      </a:r>
                      <a:r>
                        <a:rPr kumimoji="1" lang="de-DE" altLang="de-DE" sz="2400" b="0" i="0" u="none" strike="noStrike" cap="none" normalizeH="0" baseline="0" smtClean="0">
                          <a:ln>
                            <a:noFill/>
                          </a:ln>
                          <a:solidFill>
                            <a:schemeClr val="tx1"/>
                          </a:solidFill>
                          <a:effectLst>
                            <a:outerShdw blurRad="38100" dist="38100" dir="2700000" algn="tl">
                              <a:srgbClr val="C0C0C0"/>
                            </a:outerShdw>
                          </a:effectLst>
                          <a:latin typeface="+mn-lt"/>
                          <a:sym typeface="SILSophia IPA93" pitchFamily="2" charset="2"/>
                        </a:rPr>
                        <a:t></a:t>
                      </a:r>
                      <a:r>
                        <a:rPr kumimoji="1" lang="de-DE" altLang="de-DE" sz="2400" b="0" i="0" u="none" strike="noStrike" cap="none" normalizeH="0" baseline="0" smtClean="0">
                          <a:ln>
                            <a:noFill/>
                          </a:ln>
                          <a:solidFill>
                            <a:schemeClr val="tx1"/>
                          </a:solidFill>
                          <a:effectLst>
                            <a:outerShdw blurRad="38100" dist="38100" dir="2700000" algn="tl">
                              <a:srgbClr val="C0C0C0"/>
                            </a:outerShdw>
                          </a:effectLst>
                          <a:latin typeface="+mn-lt"/>
                        </a:rPr>
                        <a:t>f</a:t>
                      </a:r>
                      <a:endParaRPr kumimoji="1" lang="de-DE" altLang="de-DE" sz="2400" b="0" i="0" u="none" strike="noStrike" cap="none" normalizeH="0" baseline="0" smtClean="0">
                        <a:ln>
                          <a:noFill/>
                        </a:ln>
                        <a:solidFill>
                          <a:schemeClr val="tx1"/>
                        </a:solidFill>
                        <a:effectLst>
                          <a:outerShdw blurRad="38100" dist="38100" dir="2700000" algn="tl">
                            <a:srgbClr val="C0C0C0"/>
                          </a:outerShdw>
                        </a:effectLst>
                        <a:latin typeface="+mn-lt"/>
                        <a:sym typeface="SILSophia IPA93" pitchFamily="2" charset="2"/>
                      </a:endParaRPr>
                    </a:p>
                  </a:txBody>
                  <a:tcPr anchor="ct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2400" b="0" i="0" u="none" strike="noStrike" cap="none" normalizeH="0" baseline="0" dirty="0" err="1" smtClean="0">
                          <a:ln>
                            <a:noFill/>
                          </a:ln>
                          <a:solidFill>
                            <a:schemeClr val="tx1"/>
                          </a:solidFill>
                          <a:effectLst>
                            <a:outerShdw blurRad="38100" dist="38100" dir="2700000" algn="tl">
                              <a:srgbClr val="C0C0C0"/>
                            </a:outerShdw>
                          </a:effectLst>
                          <a:latin typeface="+mn-lt"/>
                        </a:rPr>
                        <a:t>t</a:t>
                      </a:r>
                      <a:r>
                        <a:rPr kumimoji="1" lang="de-DE" altLang="de-DE" sz="2400" b="0" i="0" u="none" strike="noStrike" cap="none" normalizeH="0" baseline="0" dirty="0" err="1" smtClean="0">
                          <a:ln>
                            <a:noFill/>
                          </a:ln>
                          <a:solidFill>
                            <a:schemeClr val="tx1"/>
                          </a:solidFill>
                          <a:effectLst>
                            <a:outerShdw blurRad="38100" dist="38100" dir="2700000" algn="tl">
                              <a:srgbClr val="C0C0C0"/>
                            </a:outerShdw>
                          </a:effectLst>
                          <a:latin typeface="+mn-lt"/>
                          <a:sym typeface="SILSophia IPA93" pitchFamily="2" charset="2"/>
                        </a:rPr>
                        <a:t></a:t>
                      </a:r>
                      <a:r>
                        <a:rPr kumimoji="1" lang="de-DE" altLang="de-DE" sz="2400" b="0" i="0" u="none" strike="noStrike" cap="none" normalizeH="0" baseline="0" dirty="0" err="1" smtClean="0">
                          <a:ln>
                            <a:noFill/>
                          </a:ln>
                          <a:solidFill>
                            <a:schemeClr val="tx1"/>
                          </a:solidFill>
                          <a:effectLst>
                            <a:outerShdw blurRad="38100" dist="38100" dir="2700000" algn="tl">
                              <a:srgbClr val="C0C0C0"/>
                            </a:outerShdw>
                          </a:effectLst>
                          <a:latin typeface="+mn-lt"/>
                        </a:rPr>
                        <a:t>s</a:t>
                      </a:r>
                      <a:endParaRPr kumimoji="1" lang="de-DE" altLang="de-DE" sz="2400" b="0" i="0" u="none" strike="noStrike" cap="none" normalizeH="0" baseline="0" dirty="0" smtClean="0">
                        <a:ln>
                          <a:noFill/>
                        </a:ln>
                        <a:solidFill>
                          <a:schemeClr val="tx1"/>
                        </a:solidFill>
                        <a:effectLst>
                          <a:outerShdw blurRad="38100" dist="38100" dir="2700000" algn="tl">
                            <a:srgbClr val="C0C0C0"/>
                          </a:outerShdw>
                        </a:effectLst>
                        <a:latin typeface="+mn-lt"/>
                      </a:endParaRPr>
                    </a:p>
                  </a:txBody>
                  <a:tcPr anchor="ct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2400" b="0" i="0" u="none" strike="noStrike" cap="none" normalizeH="0" baseline="0" dirty="0" err="1" smtClean="0">
                          <a:ln>
                            <a:noFill/>
                          </a:ln>
                          <a:solidFill>
                            <a:schemeClr val="tx1"/>
                          </a:solidFill>
                          <a:effectLst>
                            <a:outerShdw blurRad="38100" dist="38100" dir="2700000" algn="tl">
                              <a:srgbClr val="C0C0C0"/>
                            </a:outerShdw>
                          </a:effectLst>
                          <a:latin typeface="+mn-lt"/>
                        </a:rPr>
                        <a:t>t</a:t>
                      </a:r>
                      <a:r>
                        <a:rPr kumimoji="1" lang="de-DE" altLang="de-DE" sz="2400" b="0" i="0" u="none" strike="noStrike" cap="none" normalizeH="0" baseline="0" dirty="0" err="1" smtClean="0">
                          <a:ln>
                            <a:noFill/>
                          </a:ln>
                          <a:solidFill>
                            <a:schemeClr val="tx1"/>
                          </a:solidFill>
                          <a:effectLst>
                            <a:outerShdw blurRad="38100" dist="38100" dir="2700000" algn="tl">
                              <a:srgbClr val="C0C0C0"/>
                            </a:outerShdw>
                          </a:effectLst>
                          <a:latin typeface="+mn-lt"/>
                          <a:sym typeface="SILSophia IPA93" pitchFamily="2" charset="2"/>
                        </a:rPr>
                        <a:t></a:t>
                      </a:r>
                      <a:r>
                        <a:rPr kumimoji="1" lang="de-DE" altLang="de-DE" sz="2400" b="0" i="0" u="none" strike="noStrike" cap="none" normalizeH="0" baseline="0" dirty="0" err="1" smtClean="0">
                          <a:ln>
                            <a:noFill/>
                          </a:ln>
                          <a:solidFill>
                            <a:schemeClr val="tx1"/>
                          </a:solidFill>
                          <a:effectLst>
                            <a:outerShdw blurRad="38100" dist="38100" dir="2700000" algn="tl">
                              <a:srgbClr val="C0C0C0"/>
                            </a:outerShdw>
                          </a:effectLst>
                          <a:latin typeface="+mn-lt"/>
                        </a:rPr>
                        <a:t>ʃ</a:t>
                      </a:r>
                      <a:r>
                        <a:rPr kumimoji="1" lang="de-DE" altLang="de-DE" sz="2400" b="0" i="0" u="none" strike="noStrike" cap="none" normalizeH="0" baseline="0" dirty="0" smtClean="0">
                          <a:ln>
                            <a:noFill/>
                          </a:ln>
                          <a:solidFill>
                            <a:schemeClr val="tx1"/>
                          </a:solidFill>
                          <a:effectLst>
                            <a:outerShdw blurRad="38100" dist="38100" dir="2700000" algn="tl">
                              <a:srgbClr val="C0C0C0"/>
                            </a:outerShdw>
                          </a:effectLst>
                          <a:latin typeface="+mn-lt"/>
                        </a:rPr>
                        <a:t>  </a:t>
                      </a:r>
                      <a:r>
                        <a:rPr kumimoji="1" lang="de-DE" altLang="de-DE" sz="2400" b="0" i="0" u="none" strike="noStrike" cap="none" normalizeH="0" baseline="0" dirty="0" err="1" smtClean="0">
                          <a:ln>
                            <a:noFill/>
                          </a:ln>
                          <a:solidFill>
                            <a:schemeClr val="tx1"/>
                          </a:solidFill>
                          <a:effectLst>
                            <a:outerShdw blurRad="38100" dist="38100" dir="2700000" algn="tl">
                              <a:srgbClr val="C0C0C0"/>
                            </a:outerShdw>
                          </a:effectLst>
                          <a:latin typeface="+mn-lt"/>
                        </a:rPr>
                        <a:t>d</a:t>
                      </a:r>
                      <a:r>
                        <a:rPr kumimoji="1" lang="de-DE" altLang="de-DE" sz="2400" b="0" i="0" u="none" strike="noStrike" cap="none" normalizeH="0" baseline="0" dirty="0" err="1" smtClean="0">
                          <a:ln>
                            <a:noFill/>
                          </a:ln>
                          <a:solidFill>
                            <a:schemeClr val="tx1"/>
                          </a:solidFill>
                          <a:effectLst>
                            <a:outerShdw blurRad="38100" dist="38100" dir="2700000" algn="tl">
                              <a:srgbClr val="C0C0C0"/>
                            </a:outerShdw>
                          </a:effectLst>
                          <a:latin typeface="+mn-lt"/>
                          <a:sym typeface="SILSophia IPA93" pitchFamily="2" charset="2"/>
                        </a:rPr>
                        <a:t></a:t>
                      </a:r>
                      <a:r>
                        <a:rPr kumimoji="1" lang="de-DE" altLang="de-DE" sz="2400" b="0" i="0" u="none" strike="noStrike" cap="none" normalizeH="0" baseline="0" dirty="0" err="1" smtClean="0">
                          <a:ln>
                            <a:noFill/>
                          </a:ln>
                          <a:solidFill>
                            <a:schemeClr val="tx1"/>
                          </a:solidFill>
                          <a:effectLst>
                            <a:outerShdw blurRad="38100" dist="38100" dir="2700000" algn="tl">
                              <a:srgbClr val="C0C0C0"/>
                            </a:outerShdw>
                          </a:effectLst>
                          <a:latin typeface="+mn-lt"/>
                        </a:rPr>
                        <a:t>ʒ</a:t>
                      </a:r>
                      <a:endParaRPr kumimoji="1" lang="de-DE" altLang="de-DE" sz="2400" b="0" i="0" u="none" strike="noStrike" cap="none" normalizeH="0" baseline="0" dirty="0" smtClean="0">
                        <a:ln>
                          <a:noFill/>
                        </a:ln>
                        <a:solidFill>
                          <a:schemeClr val="tx1"/>
                        </a:solidFill>
                        <a:effectLst>
                          <a:outerShdw blurRad="38100" dist="38100" dir="2700000" algn="tl">
                            <a:srgbClr val="C0C0C0"/>
                          </a:outerShdw>
                        </a:effectLst>
                        <a:latin typeface="+mn-lt"/>
                      </a:endParaRPr>
                    </a:p>
                  </a:txBody>
                  <a:tcPr anchor="ct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endParaRPr kumimoji="1" lang="de-DE" altLang="de-DE" sz="2400" b="0" i="0" u="none" strike="noStrike" cap="none" normalizeH="0" baseline="0" smtClean="0">
                        <a:ln>
                          <a:noFill/>
                        </a:ln>
                        <a:solidFill>
                          <a:schemeClr val="tx1"/>
                        </a:solidFill>
                        <a:effectLst>
                          <a:outerShdw blurRad="38100" dist="38100" dir="2700000" algn="tl">
                            <a:srgbClr val="C0C0C0"/>
                          </a:outerShdw>
                        </a:effectLst>
                        <a:latin typeface="+mn-lt"/>
                      </a:endParaRPr>
                    </a:p>
                  </a:txBody>
                  <a:tcPr anchor="ct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endParaRPr kumimoji="1" lang="de-DE" altLang="de-DE" sz="2400" b="0" i="0" u="none" strike="noStrike" cap="none" normalizeH="0" baseline="0" smtClean="0">
                        <a:ln>
                          <a:noFill/>
                        </a:ln>
                        <a:solidFill>
                          <a:schemeClr val="tx1"/>
                        </a:solidFill>
                        <a:effectLst>
                          <a:outerShdw blurRad="38100" dist="38100" dir="2700000" algn="tl">
                            <a:srgbClr val="C0C0C0"/>
                          </a:outerShdw>
                        </a:effectLst>
                        <a:latin typeface="+mn-lt"/>
                      </a:endParaRPr>
                    </a:p>
                  </a:txBody>
                  <a:tcPr anchor="ct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endParaRPr kumimoji="1" lang="de-DE" altLang="de-DE" sz="2400" b="0" i="0" u="none" strike="noStrike" cap="none" normalizeH="0" baseline="0" smtClean="0">
                        <a:ln>
                          <a:noFill/>
                        </a:ln>
                        <a:solidFill>
                          <a:schemeClr val="tx1"/>
                        </a:solidFill>
                        <a:effectLst>
                          <a:outerShdw blurRad="38100" dist="38100" dir="2700000" algn="tl">
                            <a:srgbClr val="C0C0C0"/>
                          </a:outerShdw>
                        </a:effectLst>
                        <a:latin typeface="+mn-lt"/>
                      </a:endParaRPr>
                    </a:p>
                  </a:txBody>
                  <a:tcPr anchor="ct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endParaRPr kumimoji="1" lang="de-DE" altLang="de-DE" sz="2400" b="0" i="0" u="none" strike="noStrike" cap="none" normalizeH="0" baseline="0" smtClean="0">
                        <a:ln>
                          <a:noFill/>
                        </a:ln>
                        <a:solidFill>
                          <a:schemeClr val="tx1"/>
                        </a:solidFill>
                        <a:effectLst>
                          <a:outerShdw blurRad="38100" dist="38100" dir="2700000" algn="tl">
                            <a:srgbClr val="C0C0C0"/>
                          </a:outerShdw>
                        </a:effectLst>
                        <a:latin typeface="+mn-lt"/>
                      </a:endParaRPr>
                    </a:p>
                  </a:txBody>
                  <a:tcPr anchor="ctr"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r>
              <a:tr h="692150">
                <a:tc gridSpan="2">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FFFFFF"/>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FFFFFF"/>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FFFFFF"/>
                            </a:outerShdw>
                          </a:effectLst>
                          <a:latin typeface="Tahoma" pitchFamily="34" charset="0"/>
                        </a:defRPr>
                      </a:lvl3pPr>
                      <a:lvl4pPr algn="l">
                        <a:spcBef>
                          <a:spcPct val="20000"/>
                        </a:spcBef>
                        <a:defRPr kumimoji="1" sz="1400">
                          <a:solidFill>
                            <a:schemeClr val="tx1"/>
                          </a:solidFill>
                          <a:effectLst>
                            <a:outerShdw blurRad="38100" dist="38100" dir="2700000" algn="tl">
                              <a:srgbClr val="FFFFFF"/>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2000" b="0" i="0" u="none" strike="noStrike" cap="none" normalizeH="0" baseline="0" smtClean="0">
                          <a:ln>
                            <a:noFill/>
                          </a:ln>
                          <a:solidFill>
                            <a:schemeClr val="tx1"/>
                          </a:solidFill>
                          <a:effectLst>
                            <a:outerShdw blurRad="38100" dist="38100" dir="2700000" algn="tl">
                              <a:srgbClr val="FFFFFF"/>
                            </a:outerShdw>
                          </a:effectLst>
                          <a:latin typeface="Tahoma" pitchFamily="34" charset="0"/>
                        </a:rPr>
                        <a:t>Frikativ</a:t>
                      </a:r>
                    </a:p>
                  </a:txBody>
                  <a:tcPr anchor="ctr"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blipFill dpi="0" rotWithShape="1">
                      <a:blip r:embed="rId3"/>
                      <a:srcRect/>
                      <a:tile tx="0" ty="0" sx="100000" sy="100000" flip="none" algn="tl"/>
                    </a:blipFill>
                  </a:tcPr>
                </a:tc>
                <a:tc hMerge="1">
                  <a:txBody>
                    <a:bodyPr/>
                    <a:lstStyle/>
                    <a:p>
                      <a:endParaRPr lang="de-DE"/>
                    </a:p>
                  </a:txBody>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2400" b="0" i="0" u="none" strike="noStrike" cap="none" normalizeH="0" baseline="0" smtClean="0">
                          <a:ln>
                            <a:noFill/>
                          </a:ln>
                          <a:solidFill>
                            <a:schemeClr val="tx1"/>
                          </a:solidFill>
                          <a:effectLst>
                            <a:outerShdw blurRad="38100" dist="38100" dir="2700000" algn="tl">
                              <a:srgbClr val="C0C0C0"/>
                            </a:outerShdw>
                          </a:effectLst>
                          <a:latin typeface="+mn-lt"/>
                        </a:rPr>
                        <a:t>f     v</a:t>
                      </a:r>
                    </a:p>
                  </a:txBody>
                  <a:tcPr anchor="ct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2400" b="0" i="0" u="none" strike="noStrike" cap="none" normalizeH="0" baseline="0" dirty="0" smtClean="0">
                          <a:ln>
                            <a:noFill/>
                          </a:ln>
                          <a:solidFill>
                            <a:schemeClr val="tx1"/>
                          </a:solidFill>
                          <a:effectLst>
                            <a:outerShdw blurRad="38100" dist="38100" dir="2700000" algn="tl">
                              <a:srgbClr val="C0C0C0"/>
                            </a:outerShdw>
                          </a:effectLst>
                          <a:latin typeface="+mn-lt"/>
                        </a:rPr>
                        <a:t>s     z   </a:t>
                      </a:r>
                    </a:p>
                  </a:txBody>
                  <a:tcPr anchor="ct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SILSophia IPA93" pitchFamily="2" charset="2"/>
                        <a:buNone/>
                        <a:tabLst/>
                      </a:pPr>
                      <a:r>
                        <a:rPr kumimoji="1" lang="de-DE" altLang="de-DE" sz="2400" b="0" i="0" u="none" strike="noStrike" cap="none" normalizeH="0" baseline="0" dirty="0" smtClean="0">
                          <a:ln>
                            <a:noFill/>
                          </a:ln>
                          <a:solidFill>
                            <a:schemeClr val="tx1"/>
                          </a:solidFill>
                          <a:effectLst>
                            <a:outerShdw blurRad="38100" dist="38100" dir="2700000" algn="tl">
                              <a:srgbClr val="C0C0C0"/>
                            </a:outerShdw>
                          </a:effectLst>
                          <a:latin typeface="+mn-lt"/>
                        </a:rPr>
                        <a:t>ʃ    ʒ</a:t>
                      </a:r>
                    </a:p>
                  </a:txBody>
                  <a:tcPr anchor="ct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SILSophia IPA93" pitchFamily="2" charset="2"/>
                        <a:buNone/>
                        <a:tabLst/>
                      </a:pPr>
                      <a:r>
                        <a:rPr kumimoji="1" lang="de-DE" altLang="de-DE" sz="2400" b="0" i="0" u="none" strike="noStrike" cap="none" normalizeH="0" baseline="0" dirty="0" smtClean="0">
                          <a:ln>
                            <a:noFill/>
                          </a:ln>
                          <a:solidFill>
                            <a:schemeClr val="tx1"/>
                          </a:solidFill>
                          <a:effectLst>
                            <a:outerShdw blurRad="38100" dist="38100" dir="2700000" algn="tl">
                              <a:srgbClr val="C0C0C0"/>
                            </a:outerShdw>
                          </a:effectLst>
                          <a:latin typeface="+mn-lt"/>
                        </a:rPr>
                        <a:t>ç    ʝ</a:t>
                      </a:r>
                    </a:p>
                  </a:txBody>
                  <a:tcPr anchor="ct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2400" b="0" i="0" u="none" strike="noStrike" cap="none" normalizeH="0" baseline="0" smtClean="0">
                          <a:ln>
                            <a:noFill/>
                          </a:ln>
                          <a:solidFill>
                            <a:schemeClr val="tx1"/>
                          </a:solidFill>
                          <a:effectLst>
                            <a:outerShdw blurRad="38100" dist="38100" dir="2700000" algn="tl">
                              <a:srgbClr val="C0C0C0"/>
                            </a:outerShdw>
                          </a:effectLst>
                          <a:latin typeface="+mn-lt"/>
                        </a:rPr>
                        <a:t>x    </a:t>
                      </a:r>
                    </a:p>
                  </a:txBody>
                  <a:tcPr anchor="ct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2400" b="0" i="0" u="none" strike="noStrike" cap="none" normalizeH="0" baseline="0" dirty="0" smtClean="0">
                          <a:ln>
                            <a:noFill/>
                          </a:ln>
                          <a:solidFill>
                            <a:schemeClr val="tx1"/>
                          </a:solidFill>
                          <a:effectLst>
                            <a:outerShdw blurRad="38100" dist="38100" dir="2700000" algn="tl">
                              <a:srgbClr val="C0C0C0"/>
                            </a:outerShdw>
                          </a:effectLst>
                          <a:latin typeface="+mn-lt"/>
                        </a:rPr>
                        <a:t>χ</a:t>
                      </a:r>
                    </a:p>
                  </a:txBody>
                  <a:tcPr anchor="ct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2400" b="0" i="0" u="none" strike="noStrike" cap="none" normalizeH="0" baseline="0" smtClean="0">
                          <a:ln>
                            <a:noFill/>
                          </a:ln>
                          <a:solidFill>
                            <a:schemeClr val="tx1"/>
                          </a:solidFill>
                          <a:effectLst>
                            <a:outerShdw blurRad="38100" dist="38100" dir="2700000" algn="tl">
                              <a:srgbClr val="C0C0C0"/>
                            </a:outerShdw>
                          </a:effectLst>
                          <a:latin typeface="+mn-lt"/>
                        </a:rPr>
                        <a:t>h</a:t>
                      </a:r>
                    </a:p>
                  </a:txBody>
                  <a:tcPr anchor="ctr"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r>
              <a:tr h="693738">
                <a:tc gridSpan="2">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FFFFFF"/>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FFFFFF"/>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FFFFFF"/>
                            </a:outerShdw>
                          </a:effectLst>
                          <a:latin typeface="Tahoma" pitchFamily="34" charset="0"/>
                        </a:defRPr>
                      </a:lvl3pPr>
                      <a:lvl4pPr algn="l">
                        <a:spcBef>
                          <a:spcPct val="20000"/>
                        </a:spcBef>
                        <a:defRPr kumimoji="1" sz="1400">
                          <a:solidFill>
                            <a:schemeClr val="tx1"/>
                          </a:solidFill>
                          <a:effectLst>
                            <a:outerShdw blurRad="38100" dist="38100" dir="2700000" algn="tl">
                              <a:srgbClr val="FFFFFF"/>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2000" b="0" i="0" u="none" strike="noStrike" cap="none" normalizeH="0" baseline="0" smtClean="0">
                          <a:ln>
                            <a:noFill/>
                          </a:ln>
                          <a:solidFill>
                            <a:schemeClr val="tx1"/>
                          </a:solidFill>
                          <a:effectLst>
                            <a:outerShdw blurRad="38100" dist="38100" dir="2700000" algn="tl">
                              <a:srgbClr val="FFFFFF"/>
                            </a:outerShdw>
                          </a:effectLst>
                          <a:latin typeface="Tahoma" pitchFamily="34" charset="0"/>
                        </a:rPr>
                        <a:t>Nasal</a:t>
                      </a:r>
                    </a:p>
                  </a:txBody>
                  <a:tcPr anchor="ctr"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blipFill dpi="0" rotWithShape="1">
                      <a:blip r:embed="rId3"/>
                      <a:srcRect/>
                      <a:tile tx="0" ty="0" sx="100000" sy="100000" flip="none" algn="tl"/>
                    </a:blipFill>
                  </a:tcPr>
                </a:tc>
                <a:tc hMerge="1">
                  <a:txBody>
                    <a:bodyPr/>
                    <a:lstStyle/>
                    <a:p>
                      <a:endParaRPr lang="de-DE"/>
                    </a:p>
                  </a:txBody>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2400" b="0" i="0" u="none" strike="noStrike" cap="none" normalizeH="0" baseline="0" smtClean="0">
                          <a:ln>
                            <a:noFill/>
                          </a:ln>
                          <a:solidFill>
                            <a:schemeClr val="tx1"/>
                          </a:solidFill>
                          <a:effectLst>
                            <a:outerShdw blurRad="38100" dist="38100" dir="2700000" algn="tl">
                              <a:srgbClr val="C0C0C0"/>
                            </a:outerShdw>
                          </a:effectLst>
                          <a:latin typeface="+mn-lt"/>
                        </a:rPr>
                        <a:t>m</a:t>
                      </a:r>
                    </a:p>
                  </a:txBody>
                  <a:tcPr anchor="ct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2400" b="0" i="0" u="none" strike="noStrike" cap="none" normalizeH="0" baseline="0" smtClean="0">
                          <a:ln>
                            <a:noFill/>
                          </a:ln>
                          <a:solidFill>
                            <a:schemeClr val="tx1"/>
                          </a:solidFill>
                          <a:effectLst>
                            <a:outerShdw blurRad="38100" dist="38100" dir="2700000" algn="tl">
                              <a:srgbClr val="C0C0C0"/>
                            </a:outerShdw>
                          </a:effectLst>
                          <a:latin typeface="+mn-lt"/>
                        </a:rPr>
                        <a:t>n</a:t>
                      </a:r>
                    </a:p>
                  </a:txBody>
                  <a:tcPr anchor="ct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endParaRPr kumimoji="1" lang="de-DE" altLang="de-DE" sz="2400" b="0" i="0" u="none" strike="noStrike" cap="none" normalizeH="0" baseline="0" dirty="0" smtClean="0">
                        <a:ln>
                          <a:noFill/>
                        </a:ln>
                        <a:solidFill>
                          <a:schemeClr val="tx1"/>
                        </a:solidFill>
                        <a:effectLst>
                          <a:outerShdw blurRad="38100" dist="38100" dir="2700000" algn="tl">
                            <a:srgbClr val="C0C0C0"/>
                          </a:outerShdw>
                        </a:effectLst>
                        <a:latin typeface="+mn-lt"/>
                      </a:endParaRPr>
                    </a:p>
                  </a:txBody>
                  <a:tcPr anchor="ct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endParaRPr kumimoji="1" lang="de-DE" altLang="de-DE" sz="2400" b="0" i="0" u="none" strike="noStrike" cap="none" normalizeH="0" baseline="0" dirty="0" smtClean="0">
                        <a:ln>
                          <a:noFill/>
                        </a:ln>
                        <a:solidFill>
                          <a:schemeClr val="tx1"/>
                        </a:solidFill>
                        <a:effectLst>
                          <a:outerShdw blurRad="38100" dist="38100" dir="2700000" algn="tl">
                            <a:srgbClr val="C0C0C0"/>
                          </a:outerShdw>
                        </a:effectLst>
                        <a:latin typeface="+mn-lt"/>
                      </a:endParaRPr>
                    </a:p>
                  </a:txBody>
                  <a:tcPr anchor="ct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2400" b="0" i="0" u="none" strike="noStrike" cap="none" normalizeH="0" baseline="0" dirty="0" smtClean="0">
                          <a:ln>
                            <a:noFill/>
                          </a:ln>
                          <a:solidFill>
                            <a:schemeClr val="tx1"/>
                          </a:solidFill>
                          <a:effectLst>
                            <a:outerShdw blurRad="38100" dist="38100" dir="2700000" algn="tl">
                              <a:srgbClr val="C0C0C0"/>
                            </a:outerShdw>
                          </a:effectLst>
                          <a:latin typeface="+mn-lt"/>
                        </a:rPr>
                        <a:t>ŋ</a:t>
                      </a:r>
                    </a:p>
                  </a:txBody>
                  <a:tcPr anchor="ct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endParaRPr kumimoji="1" lang="de-DE" altLang="de-DE" sz="2400" b="0" i="0" u="none" strike="noStrike" cap="none" normalizeH="0" baseline="0" smtClean="0">
                        <a:ln>
                          <a:noFill/>
                        </a:ln>
                        <a:solidFill>
                          <a:schemeClr val="tx1"/>
                        </a:solidFill>
                        <a:effectLst>
                          <a:outerShdw blurRad="38100" dist="38100" dir="2700000" algn="tl">
                            <a:srgbClr val="C0C0C0"/>
                          </a:outerShdw>
                        </a:effectLst>
                        <a:latin typeface="+mn-lt"/>
                      </a:endParaRPr>
                    </a:p>
                  </a:txBody>
                  <a:tcPr anchor="ct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endParaRPr kumimoji="1" lang="de-DE" altLang="de-DE" sz="2400" b="0" i="0" u="none" strike="noStrike" cap="none" normalizeH="0" baseline="0" smtClean="0">
                        <a:ln>
                          <a:noFill/>
                        </a:ln>
                        <a:solidFill>
                          <a:schemeClr val="tx1"/>
                        </a:solidFill>
                        <a:effectLst>
                          <a:outerShdw blurRad="38100" dist="38100" dir="2700000" algn="tl">
                            <a:srgbClr val="C0C0C0"/>
                          </a:outerShdw>
                        </a:effectLst>
                        <a:latin typeface="+mn-lt"/>
                      </a:endParaRPr>
                    </a:p>
                  </a:txBody>
                  <a:tcPr anchor="ctr"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r>
              <a:tr h="692150">
                <a:tc gridSpan="2">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FFFFFF"/>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FFFFFF"/>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FFFFFF"/>
                            </a:outerShdw>
                          </a:effectLst>
                          <a:latin typeface="Tahoma" pitchFamily="34" charset="0"/>
                        </a:defRPr>
                      </a:lvl3pPr>
                      <a:lvl4pPr algn="l">
                        <a:spcBef>
                          <a:spcPct val="20000"/>
                        </a:spcBef>
                        <a:defRPr kumimoji="1" sz="1400">
                          <a:solidFill>
                            <a:schemeClr val="tx1"/>
                          </a:solidFill>
                          <a:effectLst>
                            <a:outerShdw blurRad="38100" dist="38100" dir="2700000" algn="tl">
                              <a:srgbClr val="FFFFFF"/>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2000" b="0" i="0" u="none" strike="noStrike" cap="none" normalizeH="0" baseline="0" smtClean="0">
                          <a:ln>
                            <a:noFill/>
                          </a:ln>
                          <a:solidFill>
                            <a:schemeClr val="tx1"/>
                          </a:solidFill>
                          <a:effectLst>
                            <a:outerShdw blurRad="38100" dist="38100" dir="2700000" algn="tl">
                              <a:srgbClr val="FFFFFF"/>
                            </a:outerShdw>
                          </a:effectLst>
                          <a:latin typeface="Tahoma" pitchFamily="34" charset="0"/>
                        </a:rPr>
                        <a:t>Lateral</a:t>
                      </a:r>
                    </a:p>
                  </a:txBody>
                  <a:tcPr anchor="ctr"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blipFill dpi="0" rotWithShape="1">
                      <a:blip r:embed="rId3"/>
                      <a:srcRect/>
                      <a:tile tx="0" ty="0" sx="100000" sy="100000" flip="none" algn="tl"/>
                    </a:blipFill>
                  </a:tcPr>
                </a:tc>
                <a:tc hMerge="1">
                  <a:txBody>
                    <a:bodyPr/>
                    <a:lstStyle/>
                    <a:p>
                      <a:endParaRPr lang="de-DE"/>
                    </a:p>
                  </a:txBody>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endParaRPr kumimoji="1" lang="de-DE" altLang="de-DE" sz="2400" b="0" i="0" u="none" strike="noStrike" cap="none" normalizeH="0" baseline="0" smtClean="0">
                        <a:ln>
                          <a:noFill/>
                        </a:ln>
                        <a:solidFill>
                          <a:schemeClr val="tx1"/>
                        </a:solidFill>
                        <a:effectLst>
                          <a:outerShdw blurRad="38100" dist="38100" dir="2700000" algn="tl">
                            <a:srgbClr val="C0C0C0"/>
                          </a:outerShdw>
                        </a:effectLst>
                        <a:latin typeface="+mn-lt"/>
                      </a:endParaRPr>
                    </a:p>
                  </a:txBody>
                  <a:tcPr anchor="ct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2400" b="0" i="0" u="none" strike="noStrike" cap="none" normalizeH="0" baseline="0" smtClean="0">
                          <a:ln>
                            <a:noFill/>
                          </a:ln>
                          <a:solidFill>
                            <a:schemeClr val="tx1"/>
                          </a:solidFill>
                          <a:effectLst>
                            <a:outerShdw blurRad="38100" dist="38100" dir="2700000" algn="tl">
                              <a:srgbClr val="C0C0C0"/>
                            </a:outerShdw>
                          </a:effectLst>
                          <a:latin typeface="+mn-lt"/>
                        </a:rPr>
                        <a:t>l</a:t>
                      </a:r>
                    </a:p>
                  </a:txBody>
                  <a:tcPr anchor="ct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endParaRPr kumimoji="1" lang="de-DE" altLang="de-DE" sz="2400" b="0" i="0" u="none" strike="noStrike" cap="none" normalizeH="0" baseline="0" smtClean="0">
                        <a:ln>
                          <a:noFill/>
                        </a:ln>
                        <a:solidFill>
                          <a:schemeClr val="tx1"/>
                        </a:solidFill>
                        <a:effectLst>
                          <a:outerShdw blurRad="38100" dist="38100" dir="2700000" algn="tl">
                            <a:srgbClr val="C0C0C0"/>
                          </a:outerShdw>
                        </a:effectLst>
                        <a:latin typeface="+mn-lt"/>
                      </a:endParaRPr>
                    </a:p>
                  </a:txBody>
                  <a:tcPr anchor="ct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endParaRPr kumimoji="1" lang="de-DE" altLang="de-DE" sz="2400" b="0" i="0" u="none" strike="noStrike" cap="none" normalizeH="0" baseline="0" dirty="0" smtClean="0">
                        <a:ln>
                          <a:noFill/>
                        </a:ln>
                        <a:solidFill>
                          <a:schemeClr val="tx1"/>
                        </a:solidFill>
                        <a:effectLst>
                          <a:outerShdw blurRad="38100" dist="38100" dir="2700000" algn="tl">
                            <a:srgbClr val="C0C0C0"/>
                          </a:outerShdw>
                        </a:effectLst>
                        <a:latin typeface="+mn-lt"/>
                      </a:endParaRPr>
                    </a:p>
                  </a:txBody>
                  <a:tcPr anchor="ct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endParaRPr kumimoji="1" lang="de-DE" altLang="de-DE" sz="2400" b="0" i="0" u="none" strike="noStrike" cap="none" normalizeH="0" baseline="0" dirty="0" smtClean="0">
                        <a:ln>
                          <a:noFill/>
                        </a:ln>
                        <a:solidFill>
                          <a:schemeClr val="tx1"/>
                        </a:solidFill>
                        <a:effectLst>
                          <a:outerShdw blurRad="38100" dist="38100" dir="2700000" algn="tl">
                            <a:srgbClr val="C0C0C0"/>
                          </a:outerShdw>
                        </a:effectLst>
                        <a:latin typeface="+mn-lt"/>
                      </a:endParaRPr>
                    </a:p>
                  </a:txBody>
                  <a:tcPr anchor="ct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endParaRPr kumimoji="1" lang="de-DE" altLang="de-DE" sz="2400" b="0" i="0" u="none" strike="noStrike" cap="none" normalizeH="0" baseline="0" smtClean="0">
                        <a:ln>
                          <a:noFill/>
                        </a:ln>
                        <a:solidFill>
                          <a:schemeClr val="tx1"/>
                        </a:solidFill>
                        <a:effectLst>
                          <a:outerShdw blurRad="38100" dist="38100" dir="2700000" algn="tl">
                            <a:srgbClr val="C0C0C0"/>
                          </a:outerShdw>
                        </a:effectLst>
                        <a:latin typeface="+mn-lt"/>
                      </a:endParaRPr>
                    </a:p>
                  </a:txBody>
                  <a:tcPr anchor="ct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endParaRPr kumimoji="1" lang="de-DE" altLang="de-DE" sz="2400" b="0" i="0" u="none" strike="noStrike" cap="none" normalizeH="0" baseline="0" smtClean="0">
                        <a:ln>
                          <a:noFill/>
                        </a:ln>
                        <a:solidFill>
                          <a:schemeClr val="tx1"/>
                        </a:solidFill>
                        <a:effectLst>
                          <a:outerShdw blurRad="38100" dist="38100" dir="2700000" algn="tl">
                            <a:srgbClr val="C0C0C0"/>
                          </a:outerShdw>
                        </a:effectLst>
                        <a:latin typeface="+mn-lt"/>
                      </a:endParaRPr>
                    </a:p>
                  </a:txBody>
                  <a:tcPr anchor="ctr"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r>
              <a:tr h="693738">
                <a:tc gridSpan="2">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FFFFFF"/>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FFFFFF"/>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FFFFFF"/>
                            </a:outerShdw>
                          </a:effectLst>
                          <a:latin typeface="Tahoma" pitchFamily="34" charset="0"/>
                        </a:defRPr>
                      </a:lvl3pPr>
                      <a:lvl4pPr algn="l">
                        <a:spcBef>
                          <a:spcPct val="20000"/>
                        </a:spcBef>
                        <a:defRPr kumimoji="1" sz="1400">
                          <a:solidFill>
                            <a:schemeClr val="tx1"/>
                          </a:solidFill>
                          <a:effectLst>
                            <a:outerShdw blurRad="38100" dist="38100" dir="2700000" algn="tl">
                              <a:srgbClr val="FFFFFF"/>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2000" b="0" i="0" u="none" strike="noStrike" cap="none" normalizeH="0" baseline="0" smtClean="0">
                          <a:ln>
                            <a:noFill/>
                          </a:ln>
                          <a:solidFill>
                            <a:schemeClr val="tx1"/>
                          </a:solidFill>
                          <a:effectLst>
                            <a:outerShdw blurRad="38100" dist="38100" dir="2700000" algn="tl">
                              <a:srgbClr val="FFFFFF"/>
                            </a:outerShdw>
                          </a:effectLst>
                          <a:latin typeface="Tahoma" pitchFamily="34" charset="0"/>
                        </a:rPr>
                        <a:t>Vibrant</a:t>
                      </a:r>
                    </a:p>
                  </a:txBody>
                  <a:tcPr anchor="ctr"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blipFill dpi="0" rotWithShape="1">
                      <a:blip r:embed="rId3"/>
                      <a:srcRect/>
                      <a:tile tx="0" ty="0" sx="100000" sy="100000" flip="none" algn="tl"/>
                    </a:blipFill>
                  </a:tcPr>
                </a:tc>
                <a:tc hMerge="1">
                  <a:txBody>
                    <a:bodyPr/>
                    <a:lstStyle/>
                    <a:p>
                      <a:endParaRPr lang="de-DE"/>
                    </a:p>
                  </a:txBody>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endParaRPr kumimoji="1" lang="de-DE" altLang="de-DE" sz="2400" b="0" i="0" u="none" strike="noStrike" cap="none" normalizeH="0" baseline="0" smtClean="0">
                        <a:ln>
                          <a:noFill/>
                        </a:ln>
                        <a:solidFill>
                          <a:schemeClr val="tx1"/>
                        </a:solidFill>
                        <a:effectLst>
                          <a:outerShdw blurRad="38100" dist="38100" dir="2700000" algn="tl">
                            <a:srgbClr val="C0C0C0"/>
                          </a:outerShdw>
                        </a:effectLst>
                        <a:latin typeface="+mn-lt"/>
                      </a:endParaRPr>
                    </a:p>
                  </a:txBody>
                  <a:tcPr anchor="ct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no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2400" b="0" i="0" u="none" strike="noStrike" cap="none" normalizeH="0" baseline="0" smtClean="0">
                          <a:ln>
                            <a:noFill/>
                          </a:ln>
                          <a:solidFill>
                            <a:schemeClr val="tx1"/>
                          </a:solidFill>
                          <a:effectLst>
                            <a:outerShdw blurRad="38100" dist="38100" dir="2700000" algn="tl">
                              <a:srgbClr val="C0C0C0"/>
                            </a:outerShdw>
                          </a:effectLst>
                          <a:latin typeface="+mn-lt"/>
                        </a:rPr>
                        <a:t>r</a:t>
                      </a:r>
                    </a:p>
                  </a:txBody>
                  <a:tcPr anchor="ct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no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endParaRPr kumimoji="1" lang="de-DE" altLang="de-DE" sz="2400" b="0" i="0" u="none" strike="noStrike" cap="none" normalizeH="0" baseline="0" smtClean="0">
                        <a:ln>
                          <a:noFill/>
                        </a:ln>
                        <a:solidFill>
                          <a:schemeClr val="tx1"/>
                        </a:solidFill>
                        <a:effectLst>
                          <a:outerShdw blurRad="38100" dist="38100" dir="2700000" algn="tl">
                            <a:srgbClr val="C0C0C0"/>
                          </a:outerShdw>
                        </a:effectLst>
                        <a:latin typeface="+mn-lt"/>
                      </a:endParaRPr>
                    </a:p>
                  </a:txBody>
                  <a:tcPr anchor="ct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no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endParaRPr kumimoji="1" lang="de-DE" altLang="de-DE" sz="2400" b="0" i="0" u="none" strike="noStrike" cap="none" normalizeH="0" baseline="0" smtClean="0">
                        <a:ln>
                          <a:noFill/>
                        </a:ln>
                        <a:solidFill>
                          <a:schemeClr val="tx1"/>
                        </a:solidFill>
                        <a:effectLst>
                          <a:outerShdw blurRad="38100" dist="38100" dir="2700000" algn="tl">
                            <a:srgbClr val="C0C0C0"/>
                          </a:outerShdw>
                        </a:effectLst>
                        <a:latin typeface="+mn-lt"/>
                      </a:endParaRPr>
                    </a:p>
                  </a:txBody>
                  <a:tcPr anchor="ct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no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endParaRPr kumimoji="1" lang="de-DE" altLang="de-DE" sz="2400" b="0" i="0" u="none" strike="noStrike" cap="none" normalizeH="0" baseline="0" dirty="0" smtClean="0">
                        <a:ln>
                          <a:noFill/>
                        </a:ln>
                        <a:solidFill>
                          <a:schemeClr val="tx1"/>
                        </a:solidFill>
                        <a:effectLst>
                          <a:outerShdw blurRad="38100" dist="38100" dir="2700000" algn="tl">
                            <a:srgbClr val="C0C0C0"/>
                          </a:outerShdw>
                        </a:effectLst>
                        <a:latin typeface="+mn-lt"/>
                      </a:endParaRPr>
                    </a:p>
                  </a:txBody>
                  <a:tcPr anchor="ct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no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2400" b="0" i="0" u="none" strike="noStrike" cap="none" normalizeH="0" baseline="0" dirty="0" smtClean="0">
                          <a:ln>
                            <a:noFill/>
                          </a:ln>
                          <a:solidFill>
                            <a:schemeClr val="tx1"/>
                          </a:solidFill>
                          <a:effectLst>
                            <a:outerShdw blurRad="38100" dist="38100" dir="2700000" algn="tl">
                              <a:srgbClr val="C0C0C0"/>
                            </a:outerShdw>
                          </a:effectLst>
                          <a:latin typeface="+mn-lt"/>
                        </a:rPr>
                        <a:t>ʀ</a:t>
                      </a:r>
                    </a:p>
                  </a:txBody>
                  <a:tcPr anchor="ct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no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endParaRPr kumimoji="1" lang="de-DE" altLang="de-DE" sz="2400" b="0" i="0" u="none" strike="noStrike" cap="none" normalizeH="0" baseline="0" dirty="0" smtClean="0">
                        <a:ln>
                          <a:noFill/>
                        </a:ln>
                        <a:solidFill>
                          <a:schemeClr val="tx1"/>
                        </a:solidFill>
                        <a:effectLst>
                          <a:outerShdw blurRad="38100" dist="38100" dir="2700000" algn="tl">
                            <a:srgbClr val="C0C0C0"/>
                          </a:outerShdw>
                        </a:effectLst>
                        <a:latin typeface="+mn-lt"/>
                      </a:endParaRPr>
                    </a:p>
                  </a:txBody>
                  <a:tcPr anchor="ctr"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noFill/>
                  </a:tcPr>
                </a:tc>
              </a:tr>
            </a:tbl>
          </a:graphicData>
        </a:graphic>
      </p:graphicFrame>
      <p:sp>
        <p:nvSpPr>
          <p:cNvPr id="89172" name="Line 84"/>
          <p:cNvSpPr>
            <a:spLocks noChangeShapeType="1"/>
          </p:cNvSpPr>
          <p:nvPr/>
        </p:nvSpPr>
        <p:spPr bwMode="auto">
          <a:xfrm>
            <a:off x="250825" y="836613"/>
            <a:ext cx="1873250" cy="1368425"/>
          </a:xfrm>
          <a:prstGeom prst="line">
            <a:avLst/>
          </a:prstGeom>
          <a:noFill/>
          <a:ln w="38100" cap="sq">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DE"/>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grpId="0" nodeType="clickEffect">
                                  <p:stCondLst>
                                    <p:cond delay="0"/>
                                  </p:stCondLst>
                                  <p:childTnLst>
                                    <p:set>
                                      <p:cBhvr>
                                        <p:cTn id="6" dur="1" fill="hold">
                                          <p:stCondLst>
                                            <p:cond delay="0"/>
                                          </p:stCondLst>
                                        </p:cTn>
                                        <p:tgtEl>
                                          <p:spTgt spid="89173"/>
                                        </p:tgtEl>
                                        <p:attrNameLst>
                                          <p:attrName>style.visibility</p:attrName>
                                        </p:attrNameLst>
                                      </p:cBhvr>
                                      <p:to>
                                        <p:strVal val="visible"/>
                                      </p:to>
                                    </p:set>
                                    <p:animEffect transition="in" filter="box(out)">
                                      <p:cBhvr>
                                        <p:cTn id="7" dur="500"/>
                                        <p:tgtEl>
                                          <p:spTgt spid="89173"/>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 presetClass="entr" presetSubtype="32" fill="hold" grpId="0" nodeType="clickEffect">
                                  <p:stCondLst>
                                    <p:cond delay="0"/>
                                  </p:stCondLst>
                                  <p:childTnLst>
                                    <p:set>
                                      <p:cBhvr>
                                        <p:cTn id="11" dur="1" fill="hold">
                                          <p:stCondLst>
                                            <p:cond delay="0"/>
                                          </p:stCondLst>
                                        </p:cTn>
                                        <p:tgtEl>
                                          <p:spTgt spid="89175"/>
                                        </p:tgtEl>
                                        <p:attrNameLst>
                                          <p:attrName>style.visibility</p:attrName>
                                        </p:attrNameLst>
                                      </p:cBhvr>
                                      <p:to>
                                        <p:strVal val="visible"/>
                                      </p:to>
                                    </p:set>
                                    <p:animEffect transition="in" filter="box(out)">
                                      <p:cBhvr>
                                        <p:cTn id="12" dur="500"/>
                                        <p:tgtEl>
                                          <p:spTgt spid="8917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9173" grpId="0" animBg="1"/>
      <p:bldP spid="89175" grpId="0" animBg="1"/>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2"/>
          <p:cNvSpPr>
            <a:spLocks noChangeArrowheads="1"/>
          </p:cNvSpPr>
          <p:nvPr/>
        </p:nvSpPr>
        <p:spPr bwMode="auto">
          <a:xfrm>
            <a:off x="2195513" y="4292600"/>
            <a:ext cx="6697662" cy="2089150"/>
          </a:xfrm>
          <a:prstGeom prst="rect">
            <a:avLst/>
          </a:prstGeom>
          <a:solidFill>
            <a:srgbClr val="FFFF99">
              <a:alpha val="50000"/>
            </a:srgbClr>
          </a:solidFill>
          <a:ln>
            <a:noFill/>
          </a:ln>
          <a:effectLst/>
          <a:extLs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de-DE"/>
          </a:p>
        </p:txBody>
      </p:sp>
      <p:sp>
        <p:nvSpPr>
          <p:cNvPr id="90115" name="Rectangle 3"/>
          <p:cNvSpPr>
            <a:spLocks noChangeArrowheads="1"/>
          </p:cNvSpPr>
          <p:nvPr/>
        </p:nvSpPr>
        <p:spPr bwMode="auto">
          <a:xfrm>
            <a:off x="2195513" y="2205038"/>
            <a:ext cx="6697662" cy="2087562"/>
          </a:xfrm>
          <a:prstGeom prst="rect">
            <a:avLst/>
          </a:prstGeom>
          <a:solidFill>
            <a:srgbClr val="33CCCC">
              <a:alpha val="50000"/>
            </a:srgbClr>
          </a:solidFill>
          <a:ln>
            <a:noFill/>
          </a:ln>
          <a:effectLst/>
          <a:extLs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de-DE"/>
          </a:p>
        </p:txBody>
      </p:sp>
      <p:sp>
        <p:nvSpPr>
          <p:cNvPr id="90116" name="Rectangle 4"/>
          <p:cNvSpPr>
            <a:spLocks noChangeArrowheads="1"/>
          </p:cNvSpPr>
          <p:nvPr/>
        </p:nvSpPr>
        <p:spPr bwMode="auto">
          <a:xfrm>
            <a:off x="2195513" y="2230438"/>
            <a:ext cx="1908175" cy="4151312"/>
          </a:xfrm>
          <a:prstGeom prst="rect">
            <a:avLst/>
          </a:prstGeom>
          <a:solidFill>
            <a:srgbClr val="FFCC00">
              <a:alpha val="50000"/>
            </a:srgbClr>
          </a:solidFill>
          <a:ln>
            <a:noFill/>
          </a:ln>
          <a:effectLst/>
          <a:extLs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de-DE"/>
          </a:p>
        </p:txBody>
      </p:sp>
      <p:sp>
        <p:nvSpPr>
          <p:cNvPr id="90117" name="Rectangle 5"/>
          <p:cNvSpPr>
            <a:spLocks noChangeArrowheads="1"/>
          </p:cNvSpPr>
          <p:nvPr/>
        </p:nvSpPr>
        <p:spPr bwMode="auto">
          <a:xfrm>
            <a:off x="4127500" y="2217738"/>
            <a:ext cx="4786313" cy="4138612"/>
          </a:xfrm>
          <a:prstGeom prst="rect">
            <a:avLst/>
          </a:prstGeom>
          <a:solidFill>
            <a:srgbClr val="00CCFF">
              <a:alpha val="50000"/>
            </a:srgbClr>
          </a:solidFill>
          <a:ln>
            <a:noFill/>
          </a:ln>
          <a:effectLst/>
          <a:extLs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de-DE"/>
          </a:p>
        </p:txBody>
      </p:sp>
      <p:sp>
        <p:nvSpPr>
          <p:cNvPr id="90198" name="Rectangle 86"/>
          <p:cNvSpPr>
            <a:spLocks noChangeArrowheads="1"/>
          </p:cNvSpPr>
          <p:nvPr/>
        </p:nvSpPr>
        <p:spPr bwMode="auto">
          <a:xfrm>
            <a:off x="3132138" y="2217738"/>
            <a:ext cx="1944687" cy="4175125"/>
          </a:xfrm>
          <a:prstGeom prst="rect">
            <a:avLst/>
          </a:prstGeom>
          <a:solidFill>
            <a:srgbClr val="CCFFCC"/>
          </a:solidFill>
          <a:ln>
            <a:noFill/>
          </a:ln>
          <a:effectLst/>
          <a:extLs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de-DE"/>
          </a:p>
        </p:txBody>
      </p:sp>
      <p:grpSp>
        <p:nvGrpSpPr>
          <p:cNvPr id="90202" name="Group 90"/>
          <p:cNvGrpSpPr>
            <a:grpSpLocks/>
          </p:cNvGrpSpPr>
          <p:nvPr/>
        </p:nvGrpSpPr>
        <p:grpSpPr bwMode="auto">
          <a:xfrm>
            <a:off x="2195513" y="2238375"/>
            <a:ext cx="6697662" cy="4143375"/>
            <a:chOff x="1383" y="1410"/>
            <a:chExt cx="4219" cy="2610"/>
          </a:xfrm>
        </p:grpSpPr>
        <p:sp>
          <p:nvSpPr>
            <p:cNvPr id="90200" name="Rectangle 88"/>
            <p:cNvSpPr>
              <a:spLocks noChangeArrowheads="1"/>
            </p:cNvSpPr>
            <p:nvPr/>
          </p:nvSpPr>
          <p:spPr bwMode="auto">
            <a:xfrm>
              <a:off x="1383" y="1410"/>
              <a:ext cx="590" cy="2610"/>
            </a:xfrm>
            <a:prstGeom prst="rect">
              <a:avLst/>
            </a:prstGeom>
            <a:solidFill>
              <a:srgbClr val="FF7373"/>
            </a:solidFill>
            <a:ln>
              <a:noFill/>
            </a:ln>
            <a:effectLst/>
            <a:extLs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de-DE"/>
            </a:p>
          </p:txBody>
        </p:sp>
        <p:sp>
          <p:nvSpPr>
            <p:cNvPr id="90201" name="Rectangle 89"/>
            <p:cNvSpPr>
              <a:spLocks noChangeArrowheads="1"/>
            </p:cNvSpPr>
            <p:nvPr/>
          </p:nvSpPr>
          <p:spPr bwMode="auto">
            <a:xfrm>
              <a:off x="3198" y="1413"/>
              <a:ext cx="2404" cy="2607"/>
            </a:xfrm>
            <a:prstGeom prst="rect">
              <a:avLst/>
            </a:prstGeom>
            <a:solidFill>
              <a:srgbClr val="FF7373"/>
            </a:solidFill>
            <a:ln>
              <a:noFill/>
            </a:ln>
            <a:effectLst/>
            <a:extLs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de-DE"/>
            </a:p>
          </p:txBody>
        </p:sp>
      </p:grpSp>
      <p:graphicFrame>
        <p:nvGraphicFramePr>
          <p:cNvPr id="90118" name="Group 6"/>
          <p:cNvGraphicFramePr>
            <a:graphicFrameLocks noGrp="1"/>
          </p:cNvGraphicFramePr>
          <p:nvPr>
            <p:ph type="tbl" idx="1"/>
            <p:extLst>
              <p:ext uri="{D42A27DB-BD31-4B8C-83A1-F6EECF244321}">
                <p14:modId xmlns:p14="http://schemas.microsoft.com/office/powerpoint/2010/main" val="877782593"/>
              </p:ext>
            </p:extLst>
          </p:nvPr>
        </p:nvGraphicFramePr>
        <p:xfrm>
          <a:off x="250825" y="836613"/>
          <a:ext cx="8664575" cy="5545140"/>
        </p:xfrm>
        <a:graphic>
          <a:graphicData uri="http://schemas.openxmlformats.org/drawingml/2006/table">
            <a:tbl>
              <a:tblPr/>
              <a:tblGrid>
                <a:gridCol w="962025"/>
                <a:gridCol w="963613"/>
                <a:gridCol w="962025"/>
                <a:gridCol w="963612"/>
                <a:gridCol w="962025"/>
                <a:gridCol w="963613"/>
                <a:gridCol w="962025"/>
                <a:gridCol w="963612"/>
                <a:gridCol w="962025"/>
              </a:tblGrid>
              <a:tr h="693738">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FFFFFF"/>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FFFFFF"/>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FFFFFF"/>
                            </a:outerShdw>
                          </a:effectLst>
                          <a:latin typeface="Tahoma" pitchFamily="34" charset="0"/>
                        </a:defRPr>
                      </a:lvl3pPr>
                      <a:lvl4pPr algn="l">
                        <a:spcBef>
                          <a:spcPct val="20000"/>
                        </a:spcBef>
                        <a:defRPr kumimoji="1" sz="1400">
                          <a:solidFill>
                            <a:schemeClr val="tx1"/>
                          </a:solidFill>
                          <a:effectLst>
                            <a:outerShdw blurRad="38100" dist="38100" dir="2700000" algn="tl">
                              <a:srgbClr val="FFFFFF"/>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endParaRPr kumimoji="1" lang="de-DE" altLang="de-DE" sz="2000" b="0" i="0" u="none" strike="noStrike" cap="none" normalizeH="0" baseline="0" dirty="0" smtClean="0">
                        <a:ln>
                          <a:noFill/>
                        </a:ln>
                        <a:solidFill>
                          <a:schemeClr val="tx1"/>
                        </a:solidFill>
                        <a:effectLst>
                          <a:outerShdw blurRad="38100" dist="38100" dir="2700000" algn="tl">
                            <a:srgbClr val="FFFFFF"/>
                          </a:outerShdw>
                        </a:effectLst>
                        <a:latin typeface="Tahoma" pitchFamily="34" charset="0"/>
                      </a:endParaRPr>
                    </a:p>
                  </a:txBody>
                  <a:tcPr horzOverflow="overflow">
                    <a:lnL w="28575" cap="flat" cmpd="sng" algn="ctr">
                      <a:solidFill>
                        <a:schemeClr val="tx1"/>
                      </a:solidFill>
                      <a:prstDash val="solid"/>
                      <a:round/>
                      <a:headEnd type="none" w="sm" len="sm"/>
                      <a:tailEnd type="none" w="sm" len="sm"/>
                    </a:lnL>
                    <a:lnR>
                      <a:noFill/>
                    </a:lnR>
                    <a:lnT w="28575" cap="flat" cmpd="sng" algn="ctr">
                      <a:solidFill>
                        <a:schemeClr val="tx1"/>
                      </a:solidFill>
                      <a:prstDash val="solid"/>
                      <a:round/>
                      <a:headEnd type="none" w="sm" len="sm"/>
                      <a:tailEnd type="none" w="sm" len="sm"/>
                    </a:lnT>
                    <a:lnB>
                      <a:noFill/>
                    </a:lnB>
                    <a:lnTlToBr>
                      <a:noFill/>
                    </a:lnTlToBr>
                    <a:lnBlToTr>
                      <a:noFill/>
                    </a:lnBlToTr>
                    <a:blipFill dpi="0" rotWithShape="1">
                      <a:blip r:embed="rId3"/>
                      <a:srcRect/>
                      <a:tile tx="0" ty="0" sx="100000" sy="100000" flip="none" algn="tl"/>
                    </a:blip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FFFFFF"/>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FFFFFF"/>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FFFFFF"/>
                            </a:outerShdw>
                          </a:effectLst>
                          <a:latin typeface="Tahoma" pitchFamily="34" charset="0"/>
                        </a:defRPr>
                      </a:lvl3pPr>
                      <a:lvl4pPr algn="l">
                        <a:spcBef>
                          <a:spcPct val="20000"/>
                        </a:spcBef>
                        <a:defRPr kumimoji="1" sz="1400">
                          <a:solidFill>
                            <a:schemeClr val="tx1"/>
                          </a:solidFill>
                          <a:effectLst>
                            <a:outerShdw blurRad="38100" dist="38100" dir="2700000" algn="tl">
                              <a:srgbClr val="FFFFFF"/>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2000" b="0" i="0" u="none" strike="noStrike" cap="none" normalizeH="0" baseline="0" smtClean="0">
                          <a:ln>
                            <a:noFill/>
                          </a:ln>
                          <a:solidFill>
                            <a:schemeClr val="tx1"/>
                          </a:solidFill>
                          <a:effectLst>
                            <a:outerShdw blurRad="38100" dist="38100" dir="2700000" algn="tl">
                              <a:srgbClr val="FFFFFF"/>
                            </a:outerShdw>
                          </a:effectLst>
                          <a:latin typeface="Tahoma" pitchFamily="34" charset="0"/>
                        </a:rPr>
                        <a:t>Ort</a:t>
                      </a:r>
                    </a:p>
                  </a:txBody>
                  <a:tcPr horzOverflow="overflow">
                    <a:lnL>
                      <a:noFill/>
                    </a:lnL>
                    <a:lnR w="12700" cap="flat" cmpd="sng" algn="ctr">
                      <a:solidFill>
                        <a:schemeClr val="tx1"/>
                      </a:solidFill>
                      <a:prstDash val="solid"/>
                      <a:round/>
                      <a:headEnd type="none" w="sm" len="sm"/>
                      <a:tailEnd type="none" w="sm" len="sm"/>
                    </a:lnR>
                    <a:lnT w="28575" cap="flat" cmpd="sng" algn="ctr">
                      <a:solidFill>
                        <a:schemeClr val="tx1"/>
                      </a:solidFill>
                      <a:prstDash val="solid"/>
                      <a:round/>
                      <a:headEnd type="none" w="sm" len="sm"/>
                      <a:tailEnd type="none" w="sm" len="sm"/>
                    </a:lnT>
                    <a:lnB>
                      <a:noFill/>
                    </a:lnB>
                    <a:lnTlToBr>
                      <a:noFill/>
                    </a:lnTlToBr>
                    <a:lnBlToTr>
                      <a:noFill/>
                    </a:lnBlToTr>
                    <a:blipFill dpi="0" rotWithShape="1">
                      <a:blip r:embed="rId3"/>
                      <a:srcRect/>
                      <a:tile tx="0" ty="0" sx="100000" sy="100000" flip="none" algn="tl"/>
                    </a:blipFill>
                  </a:tcPr>
                </a:tc>
                <a:tc rowSpan="2">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FFFFFF"/>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FFFFFF"/>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FFFFFF"/>
                            </a:outerShdw>
                          </a:effectLst>
                          <a:latin typeface="Tahoma" pitchFamily="34" charset="0"/>
                        </a:defRPr>
                      </a:lvl3pPr>
                      <a:lvl4pPr algn="l">
                        <a:spcBef>
                          <a:spcPct val="20000"/>
                        </a:spcBef>
                        <a:defRPr kumimoji="1" sz="1400">
                          <a:solidFill>
                            <a:schemeClr val="tx1"/>
                          </a:solidFill>
                          <a:effectLst>
                            <a:outerShdw blurRad="38100" dist="38100" dir="2700000" algn="tl">
                              <a:srgbClr val="FFFFFF"/>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2000" b="0" i="0" u="none" strike="noStrike" cap="none" normalizeH="0" baseline="0" smtClean="0">
                          <a:ln>
                            <a:noFill/>
                          </a:ln>
                          <a:solidFill>
                            <a:schemeClr val="tx1"/>
                          </a:solidFill>
                          <a:effectLst>
                            <a:outerShdw blurRad="38100" dist="38100" dir="2700000" algn="tl">
                              <a:srgbClr val="FFFFFF"/>
                            </a:outerShdw>
                          </a:effectLst>
                          <a:latin typeface="Tahoma" pitchFamily="34" charset="0"/>
                        </a:rPr>
                        <a:t>Labial</a:t>
                      </a:r>
                    </a:p>
                  </a:txBody>
                  <a:tcPr marL="90000" marR="90000" marT="46800" marB="46800" vert="eaVert" anchor="ct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28575"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blipFill dpi="0" rotWithShape="1">
                      <a:blip r:embed="rId3"/>
                      <a:srcRect/>
                      <a:tile tx="0" ty="0" sx="100000" sy="100000" flip="none" algn="tl"/>
                    </a:blipFill>
                  </a:tcPr>
                </a:tc>
                <a:tc rowSpan="2">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FFFFFF"/>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FFFFFF"/>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FFFFFF"/>
                            </a:outerShdw>
                          </a:effectLst>
                          <a:latin typeface="Tahoma" pitchFamily="34" charset="0"/>
                        </a:defRPr>
                      </a:lvl3pPr>
                      <a:lvl4pPr algn="l">
                        <a:spcBef>
                          <a:spcPct val="20000"/>
                        </a:spcBef>
                        <a:defRPr kumimoji="1" sz="1400">
                          <a:solidFill>
                            <a:schemeClr val="tx1"/>
                          </a:solidFill>
                          <a:effectLst>
                            <a:outerShdw blurRad="38100" dist="38100" dir="2700000" algn="tl">
                              <a:srgbClr val="FFFFFF"/>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2000" b="0" i="0" u="none" strike="noStrike" cap="none" normalizeH="0" baseline="0" smtClean="0">
                          <a:ln>
                            <a:noFill/>
                          </a:ln>
                          <a:solidFill>
                            <a:schemeClr val="tx1"/>
                          </a:solidFill>
                          <a:effectLst>
                            <a:outerShdw blurRad="38100" dist="38100" dir="2700000" algn="tl">
                              <a:srgbClr val="FFFFFF"/>
                            </a:outerShdw>
                          </a:effectLst>
                          <a:latin typeface="Tahoma" pitchFamily="34" charset="0"/>
                        </a:rPr>
                        <a:t>Dental</a:t>
                      </a:r>
                    </a:p>
                  </a:txBody>
                  <a:tcPr marL="90000" marR="90000" marT="46800" marB="46800" vert="eaVert" anchor="ct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28575"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blipFill dpi="0" rotWithShape="1">
                      <a:blip r:embed="rId3"/>
                      <a:srcRect/>
                      <a:tile tx="0" ty="0" sx="100000" sy="100000" flip="none" algn="tl"/>
                    </a:blipFill>
                  </a:tcPr>
                </a:tc>
                <a:tc rowSpan="2">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FFFFFF"/>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FFFFFF"/>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FFFFFF"/>
                            </a:outerShdw>
                          </a:effectLst>
                          <a:latin typeface="Tahoma" pitchFamily="34" charset="0"/>
                        </a:defRPr>
                      </a:lvl3pPr>
                      <a:lvl4pPr algn="l">
                        <a:spcBef>
                          <a:spcPct val="20000"/>
                        </a:spcBef>
                        <a:defRPr kumimoji="1" sz="1400">
                          <a:solidFill>
                            <a:schemeClr val="tx1"/>
                          </a:solidFill>
                          <a:effectLst>
                            <a:outerShdw blurRad="38100" dist="38100" dir="2700000" algn="tl">
                              <a:srgbClr val="FFFFFF"/>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2000" b="0" i="0" u="none" strike="noStrike" cap="none" normalizeH="0" baseline="0" smtClean="0">
                          <a:ln>
                            <a:noFill/>
                          </a:ln>
                          <a:solidFill>
                            <a:schemeClr val="tx1"/>
                          </a:solidFill>
                          <a:effectLst>
                            <a:outerShdw blurRad="38100" dist="38100" dir="2700000" algn="tl">
                              <a:srgbClr val="FFFFFF"/>
                            </a:outerShdw>
                          </a:effectLst>
                          <a:latin typeface="Tahoma" pitchFamily="34" charset="0"/>
                        </a:rPr>
                        <a:t>Palato-alveolar</a:t>
                      </a:r>
                    </a:p>
                  </a:txBody>
                  <a:tcPr marL="90000" marR="90000" marT="46800" marB="46800" vert="eaVert" anchor="ct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28575"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blipFill dpi="0" rotWithShape="1">
                      <a:blip r:embed="rId3"/>
                      <a:srcRect/>
                      <a:tile tx="0" ty="0" sx="100000" sy="100000" flip="none" algn="tl"/>
                    </a:blipFill>
                  </a:tcPr>
                </a:tc>
                <a:tc rowSpan="2">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FFFFFF"/>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FFFFFF"/>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FFFFFF"/>
                            </a:outerShdw>
                          </a:effectLst>
                          <a:latin typeface="Tahoma" pitchFamily="34" charset="0"/>
                        </a:defRPr>
                      </a:lvl3pPr>
                      <a:lvl4pPr algn="l">
                        <a:spcBef>
                          <a:spcPct val="20000"/>
                        </a:spcBef>
                        <a:defRPr kumimoji="1" sz="1400">
                          <a:solidFill>
                            <a:schemeClr val="tx1"/>
                          </a:solidFill>
                          <a:effectLst>
                            <a:outerShdw blurRad="38100" dist="38100" dir="2700000" algn="tl">
                              <a:srgbClr val="FFFFFF"/>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2000" b="0" i="0" u="none" strike="noStrike" cap="none" normalizeH="0" baseline="0" smtClean="0">
                          <a:ln>
                            <a:noFill/>
                          </a:ln>
                          <a:solidFill>
                            <a:schemeClr val="tx1"/>
                          </a:solidFill>
                          <a:effectLst>
                            <a:outerShdw blurRad="38100" dist="38100" dir="2700000" algn="tl">
                              <a:srgbClr val="FFFFFF"/>
                            </a:outerShdw>
                          </a:effectLst>
                          <a:latin typeface="Tahoma" pitchFamily="34" charset="0"/>
                        </a:rPr>
                        <a:t>Palatal</a:t>
                      </a:r>
                    </a:p>
                  </a:txBody>
                  <a:tcPr marL="90000" marR="90000" marT="46800" marB="46800" vert="eaVert" anchor="ct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28575"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blipFill dpi="0" rotWithShape="1">
                      <a:blip r:embed="rId3"/>
                      <a:srcRect/>
                      <a:tile tx="0" ty="0" sx="100000" sy="100000" flip="none" algn="tl"/>
                    </a:blipFill>
                  </a:tcPr>
                </a:tc>
                <a:tc rowSpan="2">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FFFFFF"/>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FFFFFF"/>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FFFFFF"/>
                            </a:outerShdw>
                          </a:effectLst>
                          <a:latin typeface="Tahoma" pitchFamily="34" charset="0"/>
                        </a:defRPr>
                      </a:lvl3pPr>
                      <a:lvl4pPr algn="l">
                        <a:spcBef>
                          <a:spcPct val="20000"/>
                        </a:spcBef>
                        <a:defRPr kumimoji="1" sz="1400">
                          <a:solidFill>
                            <a:schemeClr val="tx1"/>
                          </a:solidFill>
                          <a:effectLst>
                            <a:outerShdw blurRad="38100" dist="38100" dir="2700000" algn="tl">
                              <a:srgbClr val="FFFFFF"/>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2000" b="0" i="0" u="none" strike="noStrike" cap="none" normalizeH="0" baseline="0" smtClean="0">
                          <a:ln>
                            <a:noFill/>
                          </a:ln>
                          <a:solidFill>
                            <a:schemeClr val="tx1"/>
                          </a:solidFill>
                          <a:effectLst>
                            <a:outerShdw blurRad="38100" dist="38100" dir="2700000" algn="tl">
                              <a:srgbClr val="FFFFFF"/>
                            </a:outerShdw>
                          </a:effectLst>
                          <a:latin typeface="Tahoma" pitchFamily="34" charset="0"/>
                        </a:rPr>
                        <a:t>Velar</a:t>
                      </a:r>
                    </a:p>
                  </a:txBody>
                  <a:tcPr marL="90000" marR="90000" marT="46800" marB="46800" vert="eaVert" anchor="ct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28575"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blipFill dpi="0" rotWithShape="1">
                      <a:blip r:embed="rId3"/>
                      <a:srcRect/>
                      <a:tile tx="0" ty="0" sx="100000" sy="100000" flip="none" algn="tl"/>
                    </a:blipFill>
                  </a:tcPr>
                </a:tc>
                <a:tc rowSpan="2">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FFFFFF"/>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FFFFFF"/>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FFFFFF"/>
                            </a:outerShdw>
                          </a:effectLst>
                          <a:latin typeface="Tahoma" pitchFamily="34" charset="0"/>
                        </a:defRPr>
                      </a:lvl3pPr>
                      <a:lvl4pPr algn="l">
                        <a:spcBef>
                          <a:spcPct val="20000"/>
                        </a:spcBef>
                        <a:defRPr kumimoji="1" sz="1400">
                          <a:solidFill>
                            <a:schemeClr val="tx1"/>
                          </a:solidFill>
                          <a:effectLst>
                            <a:outerShdw blurRad="38100" dist="38100" dir="2700000" algn="tl">
                              <a:srgbClr val="FFFFFF"/>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2000" b="0" i="0" u="none" strike="noStrike" cap="none" normalizeH="0" baseline="0" smtClean="0">
                          <a:ln>
                            <a:noFill/>
                          </a:ln>
                          <a:solidFill>
                            <a:schemeClr val="tx1"/>
                          </a:solidFill>
                          <a:effectLst>
                            <a:outerShdw blurRad="38100" dist="38100" dir="2700000" algn="tl">
                              <a:srgbClr val="FFFFFF"/>
                            </a:outerShdw>
                          </a:effectLst>
                          <a:latin typeface="Tahoma" pitchFamily="34" charset="0"/>
                        </a:rPr>
                        <a:t>Uvular</a:t>
                      </a:r>
                    </a:p>
                  </a:txBody>
                  <a:tcPr marL="90000" marR="90000" marT="46800" marB="46800" vert="eaVert" anchor="ct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28575"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blipFill dpi="0" rotWithShape="1">
                      <a:blip r:embed="rId3"/>
                      <a:srcRect/>
                      <a:tile tx="0" ty="0" sx="100000" sy="100000" flip="none" algn="tl"/>
                    </a:blipFill>
                  </a:tcPr>
                </a:tc>
                <a:tc rowSpan="2">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FFFFFF"/>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FFFFFF"/>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FFFFFF"/>
                            </a:outerShdw>
                          </a:effectLst>
                          <a:latin typeface="Tahoma" pitchFamily="34" charset="0"/>
                        </a:defRPr>
                      </a:lvl3pPr>
                      <a:lvl4pPr algn="l">
                        <a:spcBef>
                          <a:spcPct val="20000"/>
                        </a:spcBef>
                        <a:defRPr kumimoji="1" sz="1400">
                          <a:solidFill>
                            <a:schemeClr val="tx1"/>
                          </a:solidFill>
                          <a:effectLst>
                            <a:outerShdw blurRad="38100" dist="38100" dir="2700000" algn="tl">
                              <a:srgbClr val="FFFFFF"/>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2000" b="0" i="0" u="none" strike="noStrike" cap="none" normalizeH="0" baseline="0" smtClean="0">
                          <a:ln>
                            <a:noFill/>
                          </a:ln>
                          <a:solidFill>
                            <a:schemeClr val="tx1"/>
                          </a:solidFill>
                          <a:effectLst>
                            <a:outerShdw blurRad="38100" dist="38100" dir="2700000" algn="tl">
                              <a:srgbClr val="FFFFFF"/>
                            </a:outerShdw>
                          </a:effectLst>
                          <a:latin typeface="Tahoma" pitchFamily="34" charset="0"/>
                        </a:rPr>
                        <a:t>Glottal</a:t>
                      </a:r>
                    </a:p>
                  </a:txBody>
                  <a:tcPr marL="90000" marR="90000" marT="46800" marB="46800" vert="eaVert" anchor="ctr"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28575"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blipFill dpi="0" rotWithShape="1">
                      <a:blip r:embed="rId3"/>
                      <a:srcRect/>
                      <a:tile tx="0" ty="0" sx="100000" sy="100000" flip="none" algn="tl"/>
                    </a:blipFill>
                  </a:tcPr>
                </a:tc>
              </a:tr>
              <a:tr h="692150">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FFFFFF"/>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FFFFFF"/>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FFFFFF"/>
                            </a:outerShdw>
                          </a:effectLst>
                          <a:latin typeface="Tahoma" pitchFamily="34" charset="0"/>
                        </a:defRPr>
                      </a:lvl3pPr>
                      <a:lvl4pPr algn="l">
                        <a:spcBef>
                          <a:spcPct val="20000"/>
                        </a:spcBef>
                        <a:defRPr kumimoji="1" sz="1400">
                          <a:solidFill>
                            <a:schemeClr val="tx1"/>
                          </a:solidFill>
                          <a:effectLst>
                            <a:outerShdw blurRad="38100" dist="38100" dir="2700000" algn="tl">
                              <a:srgbClr val="FFFFFF"/>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2000" b="0" i="0" u="none" strike="noStrike" cap="none" normalizeH="0" baseline="0" smtClean="0">
                          <a:ln>
                            <a:noFill/>
                          </a:ln>
                          <a:solidFill>
                            <a:schemeClr val="tx1"/>
                          </a:solidFill>
                          <a:effectLst>
                            <a:outerShdw blurRad="38100" dist="38100" dir="2700000" algn="tl">
                              <a:srgbClr val="FFFFFF"/>
                            </a:outerShdw>
                          </a:effectLst>
                          <a:latin typeface="Tahoma" pitchFamily="34" charset="0"/>
                        </a:rPr>
                        <a:t>Art</a:t>
                      </a:r>
                    </a:p>
                  </a:txBody>
                  <a:tcPr horzOverflow="overflow">
                    <a:lnL w="28575" cap="flat" cmpd="sng" algn="ctr">
                      <a:solidFill>
                        <a:schemeClr val="tx1"/>
                      </a:solidFill>
                      <a:prstDash val="solid"/>
                      <a:round/>
                      <a:headEnd type="none" w="sm" len="sm"/>
                      <a:tailEnd type="none" w="sm" len="sm"/>
                    </a:lnL>
                    <a:lnR>
                      <a:noFill/>
                    </a:lnR>
                    <a:lnT>
                      <a:noFill/>
                    </a:lnT>
                    <a:lnB w="12700" cap="flat" cmpd="sng" algn="ctr">
                      <a:solidFill>
                        <a:schemeClr val="tx1"/>
                      </a:solidFill>
                      <a:prstDash val="solid"/>
                      <a:round/>
                      <a:headEnd type="none" w="sm" len="sm"/>
                      <a:tailEnd type="none" w="sm" len="sm"/>
                    </a:lnB>
                    <a:lnTlToBr>
                      <a:noFill/>
                    </a:lnTlToBr>
                    <a:lnBlToTr>
                      <a:noFill/>
                    </a:lnBlToTr>
                    <a:blipFill dpi="0" rotWithShape="1">
                      <a:blip r:embed="rId3"/>
                      <a:srcRect/>
                      <a:tile tx="0" ty="0" sx="100000" sy="100000" flip="none" algn="tl"/>
                    </a:blip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FFFFFF"/>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FFFFFF"/>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FFFFFF"/>
                            </a:outerShdw>
                          </a:effectLst>
                          <a:latin typeface="Tahoma" pitchFamily="34" charset="0"/>
                        </a:defRPr>
                      </a:lvl3pPr>
                      <a:lvl4pPr algn="l">
                        <a:spcBef>
                          <a:spcPct val="20000"/>
                        </a:spcBef>
                        <a:defRPr kumimoji="1" sz="1400">
                          <a:solidFill>
                            <a:schemeClr val="tx1"/>
                          </a:solidFill>
                          <a:effectLst>
                            <a:outerShdw blurRad="38100" dist="38100" dir="2700000" algn="tl">
                              <a:srgbClr val="FFFFFF"/>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endParaRPr kumimoji="1" lang="de-DE" altLang="de-DE" sz="2000" b="0" i="0" u="none" strike="noStrike" cap="none" normalizeH="0" baseline="0" smtClean="0">
                        <a:ln>
                          <a:noFill/>
                        </a:ln>
                        <a:solidFill>
                          <a:schemeClr val="tx1"/>
                        </a:solidFill>
                        <a:effectLst>
                          <a:outerShdw blurRad="38100" dist="38100" dir="2700000" algn="tl">
                            <a:srgbClr val="FFFFFF"/>
                          </a:outerShdw>
                        </a:effectLst>
                        <a:latin typeface="Tahoma" pitchFamily="34" charset="0"/>
                      </a:endParaRPr>
                    </a:p>
                  </a:txBody>
                  <a:tcPr horzOverflow="overflow">
                    <a:lnL>
                      <a:noFill/>
                    </a:lnL>
                    <a:lnR w="12700" cap="flat" cmpd="sng" algn="ctr">
                      <a:solidFill>
                        <a:schemeClr val="tx1"/>
                      </a:solidFill>
                      <a:prstDash val="solid"/>
                      <a:round/>
                      <a:headEnd type="none" w="sm" len="sm"/>
                      <a:tailEnd type="none" w="sm" len="sm"/>
                    </a:lnR>
                    <a:lnT>
                      <a:noFill/>
                    </a:lnT>
                    <a:lnB w="12700" cap="flat" cmpd="sng" algn="ctr">
                      <a:solidFill>
                        <a:schemeClr val="tx1"/>
                      </a:solidFill>
                      <a:prstDash val="solid"/>
                      <a:round/>
                      <a:headEnd type="none" w="sm" len="sm"/>
                      <a:tailEnd type="none" w="sm" len="sm"/>
                    </a:lnB>
                    <a:lnTlToBr>
                      <a:noFill/>
                    </a:lnTlToBr>
                    <a:lnBlToTr>
                      <a:noFill/>
                    </a:lnBlToTr>
                    <a:blipFill dpi="0" rotWithShape="1">
                      <a:blip r:embed="rId3"/>
                      <a:srcRect/>
                      <a:tile tx="0" ty="0" sx="100000" sy="100000" flip="none" algn="tl"/>
                    </a:blipFill>
                  </a:tcPr>
                </a:tc>
                <a:tc vMerge="1">
                  <a:txBody>
                    <a:bodyPr/>
                    <a:lstStyle/>
                    <a:p>
                      <a:endParaRPr lang="de-DE"/>
                    </a:p>
                  </a:txBody>
                  <a:tcPr/>
                </a:tc>
                <a:tc vMerge="1">
                  <a:txBody>
                    <a:bodyPr/>
                    <a:lstStyle/>
                    <a:p>
                      <a:endParaRPr lang="de-DE"/>
                    </a:p>
                  </a:txBody>
                  <a:tcPr/>
                </a:tc>
                <a:tc vMerge="1">
                  <a:txBody>
                    <a:bodyPr/>
                    <a:lstStyle/>
                    <a:p>
                      <a:endParaRPr lang="de-DE"/>
                    </a:p>
                  </a:txBody>
                  <a:tcPr/>
                </a:tc>
                <a:tc vMerge="1">
                  <a:txBody>
                    <a:bodyPr/>
                    <a:lstStyle/>
                    <a:p>
                      <a:endParaRPr lang="de-DE"/>
                    </a:p>
                  </a:txBody>
                  <a:tcPr/>
                </a:tc>
                <a:tc vMerge="1">
                  <a:txBody>
                    <a:bodyPr/>
                    <a:lstStyle/>
                    <a:p>
                      <a:endParaRPr lang="de-DE"/>
                    </a:p>
                  </a:txBody>
                  <a:tcPr/>
                </a:tc>
                <a:tc vMerge="1">
                  <a:txBody>
                    <a:bodyPr/>
                    <a:lstStyle/>
                    <a:p>
                      <a:endParaRPr lang="de-DE"/>
                    </a:p>
                  </a:txBody>
                  <a:tcPr/>
                </a:tc>
                <a:tc vMerge="1">
                  <a:txBody>
                    <a:bodyPr/>
                    <a:lstStyle/>
                    <a:p>
                      <a:endParaRPr lang="de-DE"/>
                    </a:p>
                  </a:txBody>
                  <a:tcPr/>
                </a:tc>
              </a:tr>
              <a:tr h="693738">
                <a:tc gridSpan="2">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FFFFFF"/>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FFFFFF"/>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FFFFFF"/>
                            </a:outerShdw>
                          </a:effectLst>
                          <a:latin typeface="Tahoma" pitchFamily="34" charset="0"/>
                        </a:defRPr>
                      </a:lvl3pPr>
                      <a:lvl4pPr algn="l">
                        <a:spcBef>
                          <a:spcPct val="20000"/>
                        </a:spcBef>
                        <a:defRPr kumimoji="1" sz="1400">
                          <a:solidFill>
                            <a:schemeClr val="tx1"/>
                          </a:solidFill>
                          <a:effectLst>
                            <a:outerShdw blurRad="38100" dist="38100" dir="2700000" algn="tl">
                              <a:srgbClr val="FFFFFF"/>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2000" b="0" i="0" u="none" strike="noStrike" cap="none" normalizeH="0" baseline="0" smtClean="0">
                          <a:ln>
                            <a:noFill/>
                          </a:ln>
                          <a:solidFill>
                            <a:schemeClr val="tx1"/>
                          </a:solidFill>
                          <a:effectLst>
                            <a:outerShdw blurRad="38100" dist="38100" dir="2700000" algn="tl">
                              <a:srgbClr val="FFFFFF"/>
                            </a:outerShdw>
                          </a:effectLst>
                          <a:latin typeface="Tahoma" pitchFamily="34" charset="0"/>
                        </a:rPr>
                        <a:t>Plosiv</a:t>
                      </a:r>
                    </a:p>
                  </a:txBody>
                  <a:tcPr anchor="ctr"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blipFill dpi="0" rotWithShape="1">
                      <a:blip r:embed="rId3"/>
                      <a:srcRect/>
                      <a:tile tx="0" ty="0" sx="100000" sy="100000" flip="none" algn="tl"/>
                    </a:blipFill>
                  </a:tcPr>
                </a:tc>
                <a:tc hMerge="1">
                  <a:txBody>
                    <a:bodyPr/>
                    <a:lstStyle/>
                    <a:p>
                      <a:endParaRPr lang="de-DE"/>
                    </a:p>
                  </a:txBody>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SILSophia IPA93" pitchFamily="2" charset="2"/>
                        <a:buNone/>
                        <a:tabLst/>
                      </a:pPr>
                      <a:r>
                        <a:rPr kumimoji="1" lang="de-DE" altLang="de-DE" sz="2400" b="0" i="0" u="none" strike="noStrike" cap="none" normalizeH="0" baseline="0" dirty="0" smtClean="0">
                          <a:ln>
                            <a:noFill/>
                          </a:ln>
                          <a:solidFill>
                            <a:schemeClr val="tx1"/>
                          </a:solidFill>
                          <a:effectLst>
                            <a:outerShdw blurRad="38100" dist="38100" dir="2700000" algn="tl">
                              <a:srgbClr val="C0C0C0"/>
                            </a:outerShdw>
                          </a:effectLst>
                          <a:latin typeface="+mn-lt"/>
                        </a:rPr>
                        <a:t>p    b</a:t>
                      </a:r>
                    </a:p>
                  </a:txBody>
                  <a:tcPr anchor="ct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2400" b="0" i="0" u="none" strike="noStrike" cap="none" normalizeH="0" baseline="0" smtClean="0">
                          <a:ln>
                            <a:noFill/>
                          </a:ln>
                          <a:solidFill>
                            <a:schemeClr val="tx1"/>
                          </a:solidFill>
                          <a:effectLst>
                            <a:outerShdw blurRad="38100" dist="38100" dir="2700000" algn="tl">
                              <a:srgbClr val="C0C0C0"/>
                            </a:outerShdw>
                          </a:effectLst>
                          <a:latin typeface="+mn-lt"/>
                        </a:rPr>
                        <a:t>t     d</a:t>
                      </a:r>
                    </a:p>
                  </a:txBody>
                  <a:tcPr anchor="ct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endParaRPr kumimoji="1" lang="de-DE" altLang="de-DE" sz="2400" b="0" i="0" u="none" strike="noStrike" cap="none" normalizeH="0" baseline="0" smtClean="0">
                        <a:ln>
                          <a:noFill/>
                        </a:ln>
                        <a:solidFill>
                          <a:schemeClr val="tx1"/>
                        </a:solidFill>
                        <a:effectLst>
                          <a:outerShdw blurRad="38100" dist="38100" dir="2700000" algn="tl">
                            <a:srgbClr val="C0C0C0"/>
                          </a:outerShdw>
                        </a:effectLst>
                        <a:latin typeface="+mn-lt"/>
                      </a:endParaRPr>
                    </a:p>
                  </a:txBody>
                  <a:tcPr anchor="ct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endParaRPr kumimoji="1" lang="de-DE" altLang="de-DE" sz="2400" b="0" i="0" u="none" strike="noStrike" cap="none" normalizeH="0" baseline="0" smtClean="0">
                        <a:ln>
                          <a:noFill/>
                        </a:ln>
                        <a:solidFill>
                          <a:schemeClr val="tx1"/>
                        </a:solidFill>
                        <a:effectLst>
                          <a:outerShdw blurRad="38100" dist="38100" dir="2700000" algn="tl">
                            <a:srgbClr val="C0C0C0"/>
                          </a:outerShdw>
                        </a:effectLst>
                        <a:latin typeface="+mn-lt"/>
                      </a:endParaRPr>
                    </a:p>
                  </a:txBody>
                  <a:tcPr anchor="ct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2400" b="0" i="0" u="none" strike="noStrike" cap="none" normalizeH="0" baseline="0" smtClean="0">
                          <a:ln>
                            <a:noFill/>
                          </a:ln>
                          <a:solidFill>
                            <a:schemeClr val="tx1"/>
                          </a:solidFill>
                          <a:effectLst>
                            <a:outerShdw blurRad="38100" dist="38100" dir="2700000" algn="tl">
                              <a:srgbClr val="C0C0C0"/>
                            </a:outerShdw>
                          </a:effectLst>
                          <a:latin typeface="+mn-lt"/>
                        </a:rPr>
                        <a:t>k    g</a:t>
                      </a:r>
                    </a:p>
                  </a:txBody>
                  <a:tcPr anchor="ct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endParaRPr kumimoji="1" lang="de-DE" altLang="de-DE" sz="2400" b="0" i="0" u="none" strike="noStrike" cap="none" normalizeH="0" baseline="0" smtClean="0">
                        <a:ln>
                          <a:noFill/>
                        </a:ln>
                        <a:solidFill>
                          <a:schemeClr val="tx1"/>
                        </a:solidFill>
                        <a:effectLst>
                          <a:outerShdw blurRad="38100" dist="38100" dir="2700000" algn="tl">
                            <a:srgbClr val="C0C0C0"/>
                          </a:outerShdw>
                        </a:effectLst>
                        <a:latin typeface="+mn-lt"/>
                      </a:endParaRPr>
                    </a:p>
                  </a:txBody>
                  <a:tcPr anchor="ct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endParaRPr kumimoji="1" lang="de-DE" altLang="de-DE" sz="2400" b="0" i="0" u="none" strike="noStrike" cap="none" normalizeH="0" baseline="0" smtClean="0">
                        <a:ln>
                          <a:noFill/>
                        </a:ln>
                        <a:solidFill>
                          <a:schemeClr val="tx1"/>
                        </a:solidFill>
                        <a:effectLst>
                          <a:outerShdw blurRad="38100" dist="38100" dir="2700000" algn="tl">
                            <a:srgbClr val="C0C0C0"/>
                          </a:outerShdw>
                        </a:effectLst>
                        <a:latin typeface="+mn-lt"/>
                      </a:endParaRPr>
                    </a:p>
                  </a:txBody>
                  <a:tcPr anchor="ctr"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r>
              <a:tr h="693738">
                <a:tc gridSpan="2">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FFFFFF"/>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FFFFFF"/>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FFFFFF"/>
                            </a:outerShdw>
                          </a:effectLst>
                          <a:latin typeface="Tahoma" pitchFamily="34" charset="0"/>
                        </a:defRPr>
                      </a:lvl3pPr>
                      <a:lvl4pPr algn="l">
                        <a:spcBef>
                          <a:spcPct val="20000"/>
                        </a:spcBef>
                        <a:defRPr kumimoji="1" sz="1400">
                          <a:solidFill>
                            <a:schemeClr val="tx1"/>
                          </a:solidFill>
                          <a:effectLst>
                            <a:outerShdw blurRad="38100" dist="38100" dir="2700000" algn="tl">
                              <a:srgbClr val="FFFFFF"/>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2000" b="0" i="0" u="none" strike="noStrike" cap="none" normalizeH="0" baseline="0" smtClean="0">
                          <a:ln>
                            <a:noFill/>
                          </a:ln>
                          <a:solidFill>
                            <a:schemeClr val="tx1"/>
                          </a:solidFill>
                          <a:effectLst>
                            <a:outerShdw blurRad="38100" dist="38100" dir="2700000" algn="tl">
                              <a:srgbClr val="FFFFFF"/>
                            </a:outerShdw>
                          </a:effectLst>
                          <a:latin typeface="Tahoma" pitchFamily="34" charset="0"/>
                        </a:rPr>
                        <a:t>Affrikata</a:t>
                      </a:r>
                    </a:p>
                  </a:txBody>
                  <a:tcPr anchor="ctr"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blipFill dpi="0" rotWithShape="1">
                      <a:blip r:embed="rId3"/>
                      <a:srcRect/>
                      <a:tile tx="0" ty="0" sx="100000" sy="100000" flip="none" algn="tl"/>
                    </a:blipFill>
                  </a:tcPr>
                </a:tc>
                <a:tc hMerge="1">
                  <a:txBody>
                    <a:bodyPr/>
                    <a:lstStyle/>
                    <a:p>
                      <a:endParaRPr lang="de-DE"/>
                    </a:p>
                  </a:txBody>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2400" b="0" i="0" u="none" strike="noStrike" cap="none" normalizeH="0" baseline="0" dirty="0" err="1" smtClean="0">
                          <a:ln>
                            <a:noFill/>
                          </a:ln>
                          <a:solidFill>
                            <a:schemeClr val="tx1"/>
                          </a:solidFill>
                          <a:effectLst>
                            <a:outerShdw blurRad="38100" dist="38100" dir="2700000" algn="tl">
                              <a:srgbClr val="C0C0C0"/>
                            </a:outerShdw>
                          </a:effectLst>
                          <a:latin typeface="+mn-lt"/>
                        </a:rPr>
                        <a:t>p</a:t>
                      </a:r>
                      <a:r>
                        <a:rPr kumimoji="1" lang="de-DE" altLang="de-DE" sz="2400" b="0" i="0" u="none" strike="noStrike" cap="none" normalizeH="0" baseline="0" dirty="0" err="1" smtClean="0">
                          <a:ln>
                            <a:noFill/>
                          </a:ln>
                          <a:solidFill>
                            <a:schemeClr val="tx1"/>
                          </a:solidFill>
                          <a:effectLst>
                            <a:outerShdw blurRad="38100" dist="38100" dir="2700000" algn="tl">
                              <a:srgbClr val="C0C0C0"/>
                            </a:outerShdw>
                          </a:effectLst>
                          <a:latin typeface="+mn-lt"/>
                          <a:sym typeface="SILSophia IPA93" pitchFamily="2" charset="2"/>
                        </a:rPr>
                        <a:t></a:t>
                      </a:r>
                      <a:r>
                        <a:rPr kumimoji="1" lang="de-DE" altLang="de-DE" sz="2400" b="0" i="0" u="none" strike="noStrike" cap="none" normalizeH="0" baseline="0" dirty="0" err="1" smtClean="0">
                          <a:ln>
                            <a:noFill/>
                          </a:ln>
                          <a:solidFill>
                            <a:schemeClr val="tx1"/>
                          </a:solidFill>
                          <a:effectLst>
                            <a:outerShdw blurRad="38100" dist="38100" dir="2700000" algn="tl">
                              <a:srgbClr val="C0C0C0"/>
                            </a:outerShdw>
                          </a:effectLst>
                          <a:latin typeface="+mn-lt"/>
                        </a:rPr>
                        <a:t>f</a:t>
                      </a:r>
                      <a:endParaRPr kumimoji="1" lang="de-DE" altLang="de-DE" sz="2400" b="0" i="0" u="none" strike="noStrike" cap="none" normalizeH="0" baseline="0" dirty="0" smtClean="0">
                        <a:ln>
                          <a:noFill/>
                        </a:ln>
                        <a:solidFill>
                          <a:schemeClr val="tx1"/>
                        </a:solidFill>
                        <a:effectLst>
                          <a:outerShdw blurRad="38100" dist="38100" dir="2700000" algn="tl">
                            <a:srgbClr val="C0C0C0"/>
                          </a:outerShdw>
                        </a:effectLst>
                        <a:latin typeface="+mn-lt"/>
                        <a:sym typeface="SILSophia IPA93" pitchFamily="2" charset="2"/>
                      </a:endParaRPr>
                    </a:p>
                  </a:txBody>
                  <a:tcPr anchor="ct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2400" b="0" i="0" u="none" strike="noStrike" cap="none" normalizeH="0" baseline="0" dirty="0" err="1" smtClean="0">
                          <a:ln>
                            <a:noFill/>
                          </a:ln>
                          <a:solidFill>
                            <a:schemeClr val="tx1"/>
                          </a:solidFill>
                          <a:effectLst>
                            <a:outerShdw blurRad="38100" dist="38100" dir="2700000" algn="tl">
                              <a:srgbClr val="C0C0C0"/>
                            </a:outerShdw>
                          </a:effectLst>
                          <a:latin typeface="+mn-lt"/>
                        </a:rPr>
                        <a:t>t</a:t>
                      </a:r>
                      <a:r>
                        <a:rPr kumimoji="1" lang="de-DE" altLang="de-DE" sz="2400" b="0" i="0" u="none" strike="noStrike" cap="none" normalizeH="0" baseline="0" dirty="0" err="1" smtClean="0">
                          <a:ln>
                            <a:noFill/>
                          </a:ln>
                          <a:solidFill>
                            <a:schemeClr val="tx1"/>
                          </a:solidFill>
                          <a:effectLst>
                            <a:outerShdw blurRad="38100" dist="38100" dir="2700000" algn="tl">
                              <a:srgbClr val="C0C0C0"/>
                            </a:outerShdw>
                          </a:effectLst>
                          <a:latin typeface="+mn-lt"/>
                          <a:sym typeface="SILSophia IPA93" pitchFamily="2" charset="2"/>
                        </a:rPr>
                        <a:t></a:t>
                      </a:r>
                      <a:r>
                        <a:rPr kumimoji="1" lang="de-DE" altLang="de-DE" sz="2400" b="0" i="0" u="none" strike="noStrike" cap="none" normalizeH="0" baseline="0" dirty="0" err="1" smtClean="0">
                          <a:ln>
                            <a:noFill/>
                          </a:ln>
                          <a:solidFill>
                            <a:schemeClr val="tx1"/>
                          </a:solidFill>
                          <a:effectLst>
                            <a:outerShdw blurRad="38100" dist="38100" dir="2700000" algn="tl">
                              <a:srgbClr val="C0C0C0"/>
                            </a:outerShdw>
                          </a:effectLst>
                          <a:latin typeface="+mn-lt"/>
                        </a:rPr>
                        <a:t>s</a:t>
                      </a:r>
                      <a:endParaRPr kumimoji="1" lang="de-DE" altLang="de-DE" sz="2400" b="0" i="0" u="none" strike="noStrike" cap="none" normalizeH="0" baseline="0" dirty="0" smtClean="0">
                        <a:ln>
                          <a:noFill/>
                        </a:ln>
                        <a:solidFill>
                          <a:schemeClr val="tx1"/>
                        </a:solidFill>
                        <a:effectLst>
                          <a:outerShdw blurRad="38100" dist="38100" dir="2700000" algn="tl">
                            <a:srgbClr val="C0C0C0"/>
                          </a:outerShdw>
                        </a:effectLst>
                        <a:latin typeface="+mn-lt"/>
                      </a:endParaRPr>
                    </a:p>
                  </a:txBody>
                  <a:tcPr anchor="ct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2400" b="0" i="0" u="none" strike="noStrike" cap="none" normalizeH="0" baseline="0" dirty="0" err="1" smtClean="0">
                          <a:ln>
                            <a:noFill/>
                          </a:ln>
                          <a:solidFill>
                            <a:schemeClr val="tx1"/>
                          </a:solidFill>
                          <a:effectLst>
                            <a:outerShdw blurRad="38100" dist="38100" dir="2700000" algn="tl">
                              <a:srgbClr val="C0C0C0"/>
                            </a:outerShdw>
                          </a:effectLst>
                          <a:latin typeface="+mn-lt"/>
                        </a:rPr>
                        <a:t>t</a:t>
                      </a:r>
                      <a:r>
                        <a:rPr kumimoji="1" lang="de-DE" altLang="de-DE" sz="2400" b="0" i="0" u="none" strike="noStrike" cap="none" normalizeH="0" baseline="0" dirty="0" err="1" smtClean="0">
                          <a:ln>
                            <a:noFill/>
                          </a:ln>
                          <a:solidFill>
                            <a:schemeClr val="tx1"/>
                          </a:solidFill>
                          <a:effectLst>
                            <a:outerShdw blurRad="38100" dist="38100" dir="2700000" algn="tl">
                              <a:srgbClr val="C0C0C0"/>
                            </a:outerShdw>
                          </a:effectLst>
                          <a:latin typeface="+mn-lt"/>
                          <a:sym typeface="SILSophia IPA93" pitchFamily="2" charset="2"/>
                        </a:rPr>
                        <a:t></a:t>
                      </a:r>
                      <a:r>
                        <a:rPr kumimoji="1" lang="de-DE" altLang="de-DE" sz="2400" b="0" i="0" u="none" strike="noStrike" cap="none" normalizeH="0" baseline="0" dirty="0" err="1" smtClean="0">
                          <a:ln>
                            <a:noFill/>
                          </a:ln>
                          <a:solidFill>
                            <a:schemeClr val="tx1"/>
                          </a:solidFill>
                          <a:effectLst>
                            <a:outerShdw blurRad="38100" dist="38100" dir="2700000" algn="tl">
                              <a:srgbClr val="C0C0C0"/>
                            </a:outerShdw>
                          </a:effectLst>
                          <a:latin typeface="+mn-lt"/>
                        </a:rPr>
                        <a:t>ʃ</a:t>
                      </a:r>
                      <a:r>
                        <a:rPr kumimoji="1" lang="de-DE" altLang="de-DE" sz="2400" b="0" i="0" u="none" strike="noStrike" cap="none" normalizeH="0" baseline="0" dirty="0" smtClean="0">
                          <a:ln>
                            <a:noFill/>
                          </a:ln>
                          <a:solidFill>
                            <a:schemeClr val="tx1"/>
                          </a:solidFill>
                          <a:effectLst>
                            <a:outerShdw blurRad="38100" dist="38100" dir="2700000" algn="tl">
                              <a:srgbClr val="C0C0C0"/>
                            </a:outerShdw>
                          </a:effectLst>
                          <a:latin typeface="+mn-lt"/>
                        </a:rPr>
                        <a:t>  </a:t>
                      </a:r>
                      <a:r>
                        <a:rPr kumimoji="1" lang="de-DE" altLang="de-DE" sz="2400" b="0" i="0" u="none" strike="noStrike" cap="none" normalizeH="0" baseline="0" dirty="0" err="1" smtClean="0">
                          <a:ln>
                            <a:noFill/>
                          </a:ln>
                          <a:solidFill>
                            <a:schemeClr val="tx1"/>
                          </a:solidFill>
                          <a:effectLst>
                            <a:outerShdw blurRad="38100" dist="38100" dir="2700000" algn="tl">
                              <a:srgbClr val="C0C0C0"/>
                            </a:outerShdw>
                          </a:effectLst>
                          <a:latin typeface="+mn-lt"/>
                        </a:rPr>
                        <a:t>d</a:t>
                      </a:r>
                      <a:r>
                        <a:rPr kumimoji="1" lang="de-DE" altLang="de-DE" sz="2400" b="0" i="0" u="none" strike="noStrike" cap="none" normalizeH="0" baseline="0" dirty="0" err="1" smtClean="0">
                          <a:ln>
                            <a:noFill/>
                          </a:ln>
                          <a:solidFill>
                            <a:schemeClr val="tx1"/>
                          </a:solidFill>
                          <a:effectLst>
                            <a:outerShdw blurRad="38100" dist="38100" dir="2700000" algn="tl">
                              <a:srgbClr val="C0C0C0"/>
                            </a:outerShdw>
                          </a:effectLst>
                          <a:latin typeface="+mn-lt"/>
                          <a:sym typeface="SILSophia IPA93" pitchFamily="2" charset="2"/>
                        </a:rPr>
                        <a:t></a:t>
                      </a:r>
                      <a:r>
                        <a:rPr kumimoji="1" lang="de-DE" altLang="de-DE" sz="2400" b="0" i="0" u="none" strike="noStrike" cap="none" normalizeH="0" baseline="0" dirty="0" err="1" smtClean="0">
                          <a:ln>
                            <a:noFill/>
                          </a:ln>
                          <a:solidFill>
                            <a:schemeClr val="tx1"/>
                          </a:solidFill>
                          <a:effectLst>
                            <a:outerShdw blurRad="38100" dist="38100" dir="2700000" algn="tl">
                              <a:srgbClr val="C0C0C0"/>
                            </a:outerShdw>
                          </a:effectLst>
                          <a:latin typeface="+mn-lt"/>
                        </a:rPr>
                        <a:t>ʒ</a:t>
                      </a:r>
                      <a:endParaRPr kumimoji="1" lang="de-DE" altLang="de-DE" sz="2400" b="0" i="0" u="none" strike="noStrike" cap="none" normalizeH="0" baseline="0" dirty="0" smtClean="0">
                        <a:ln>
                          <a:noFill/>
                        </a:ln>
                        <a:solidFill>
                          <a:schemeClr val="tx1"/>
                        </a:solidFill>
                        <a:effectLst>
                          <a:outerShdw blurRad="38100" dist="38100" dir="2700000" algn="tl">
                            <a:srgbClr val="C0C0C0"/>
                          </a:outerShdw>
                        </a:effectLst>
                        <a:latin typeface="+mn-lt"/>
                      </a:endParaRPr>
                    </a:p>
                  </a:txBody>
                  <a:tcPr anchor="ct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endParaRPr kumimoji="1" lang="de-DE" altLang="de-DE" sz="2400" b="0" i="0" u="none" strike="noStrike" cap="none" normalizeH="0" baseline="0" smtClean="0">
                        <a:ln>
                          <a:noFill/>
                        </a:ln>
                        <a:solidFill>
                          <a:schemeClr val="tx1"/>
                        </a:solidFill>
                        <a:effectLst>
                          <a:outerShdw blurRad="38100" dist="38100" dir="2700000" algn="tl">
                            <a:srgbClr val="C0C0C0"/>
                          </a:outerShdw>
                        </a:effectLst>
                        <a:latin typeface="+mn-lt"/>
                      </a:endParaRPr>
                    </a:p>
                  </a:txBody>
                  <a:tcPr anchor="ct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endParaRPr kumimoji="1" lang="de-DE" altLang="de-DE" sz="2400" b="0" i="0" u="none" strike="noStrike" cap="none" normalizeH="0" baseline="0" smtClean="0">
                        <a:ln>
                          <a:noFill/>
                        </a:ln>
                        <a:solidFill>
                          <a:schemeClr val="tx1"/>
                        </a:solidFill>
                        <a:effectLst>
                          <a:outerShdw blurRad="38100" dist="38100" dir="2700000" algn="tl">
                            <a:srgbClr val="C0C0C0"/>
                          </a:outerShdw>
                        </a:effectLst>
                        <a:latin typeface="+mn-lt"/>
                      </a:endParaRPr>
                    </a:p>
                  </a:txBody>
                  <a:tcPr anchor="ct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endParaRPr kumimoji="1" lang="de-DE" altLang="de-DE" sz="2400" b="0" i="0" u="none" strike="noStrike" cap="none" normalizeH="0" baseline="0" smtClean="0">
                        <a:ln>
                          <a:noFill/>
                        </a:ln>
                        <a:solidFill>
                          <a:schemeClr val="tx1"/>
                        </a:solidFill>
                        <a:effectLst>
                          <a:outerShdw blurRad="38100" dist="38100" dir="2700000" algn="tl">
                            <a:srgbClr val="C0C0C0"/>
                          </a:outerShdw>
                        </a:effectLst>
                        <a:latin typeface="+mn-lt"/>
                      </a:endParaRPr>
                    </a:p>
                  </a:txBody>
                  <a:tcPr anchor="ct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endParaRPr kumimoji="1" lang="de-DE" altLang="de-DE" sz="2400" b="0" i="0" u="none" strike="noStrike" cap="none" normalizeH="0" baseline="0" smtClean="0">
                        <a:ln>
                          <a:noFill/>
                        </a:ln>
                        <a:solidFill>
                          <a:schemeClr val="tx1"/>
                        </a:solidFill>
                        <a:effectLst>
                          <a:outerShdw blurRad="38100" dist="38100" dir="2700000" algn="tl">
                            <a:srgbClr val="C0C0C0"/>
                          </a:outerShdw>
                        </a:effectLst>
                        <a:latin typeface="+mn-lt"/>
                      </a:endParaRPr>
                    </a:p>
                  </a:txBody>
                  <a:tcPr anchor="ctr"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r>
              <a:tr h="692150">
                <a:tc gridSpan="2">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FFFFFF"/>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FFFFFF"/>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FFFFFF"/>
                            </a:outerShdw>
                          </a:effectLst>
                          <a:latin typeface="Tahoma" pitchFamily="34" charset="0"/>
                        </a:defRPr>
                      </a:lvl3pPr>
                      <a:lvl4pPr algn="l">
                        <a:spcBef>
                          <a:spcPct val="20000"/>
                        </a:spcBef>
                        <a:defRPr kumimoji="1" sz="1400">
                          <a:solidFill>
                            <a:schemeClr val="tx1"/>
                          </a:solidFill>
                          <a:effectLst>
                            <a:outerShdw blurRad="38100" dist="38100" dir="2700000" algn="tl">
                              <a:srgbClr val="FFFFFF"/>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2000" b="0" i="0" u="none" strike="noStrike" cap="none" normalizeH="0" baseline="0" smtClean="0">
                          <a:ln>
                            <a:noFill/>
                          </a:ln>
                          <a:solidFill>
                            <a:schemeClr val="tx1"/>
                          </a:solidFill>
                          <a:effectLst>
                            <a:outerShdw blurRad="38100" dist="38100" dir="2700000" algn="tl">
                              <a:srgbClr val="FFFFFF"/>
                            </a:outerShdw>
                          </a:effectLst>
                          <a:latin typeface="Tahoma" pitchFamily="34" charset="0"/>
                        </a:rPr>
                        <a:t>Frikativ</a:t>
                      </a:r>
                    </a:p>
                  </a:txBody>
                  <a:tcPr anchor="ctr"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blipFill dpi="0" rotWithShape="1">
                      <a:blip r:embed="rId3"/>
                      <a:srcRect/>
                      <a:tile tx="0" ty="0" sx="100000" sy="100000" flip="none" algn="tl"/>
                    </a:blipFill>
                  </a:tcPr>
                </a:tc>
                <a:tc hMerge="1">
                  <a:txBody>
                    <a:bodyPr/>
                    <a:lstStyle/>
                    <a:p>
                      <a:endParaRPr lang="de-DE"/>
                    </a:p>
                  </a:txBody>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2400" b="0" i="0" u="none" strike="noStrike" cap="none" normalizeH="0" baseline="0" smtClean="0">
                          <a:ln>
                            <a:noFill/>
                          </a:ln>
                          <a:solidFill>
                            <a:schemeClr val="tx1"/>
                          </a:solidFill>
                          <a:effectLst>
                            <a:outerShdw blurRad="38100" dist="38100" dir="2700000" algn="tl">
                              <a:srgbClr val="C0C0C0"/>
                            </a:outerShdw>
                          </a:effectLst>
                          <a:latin typeface="+mn-lt"/>
                        </a:rPr>
                        <a:t>f     v</a:t>
                      </a:r>
                    </a:p>
                  </a:txBody>
                  <a:tcPr anchor="ct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2400" b="0" i="0" u="none" strike="noStrike" cap="none" normalizeH="0" baseline="0" dirty="0" smtClean="0">
                          <a:ln>
                            <a:noFill/>
                          </a:ln>
                          <a:solidFill>
                            <a:schemeClr val="tx1"/>
                          </a:solidFill>
                          <a:effectLst>
                            <a:outerShdw blurRad="38100" dist="38100" dir="2700000" algn="tl">
                              <a:srgbClr val="C0C0C0"/>
                            </a:outerShdw>
                          </a:effectLst>
                          <a:latin typeface="+mn-lt"/>
                        </a:rPr>
                        <a:t>s     z   </a:t>
                      </a:r>
                    </a:p>
                  </a:txBody>
                  <a:tcPr anchor="ct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SILSophia IPA93" pitchFamily="2" charset="2"/>
                        <a:buNone/>
                        <a:tabLst/>
                      </a:pPr>
                      <a:r>
                        <a:rPr kumimoji="1" lang="de-DE" altLang="de-DE" sz="2400" b="0" i="0" u="none" strike="noStrike" cap="none" normalizeH="0" baseline="0" dirty="0" smtClean="0">
                          <a:ln>
                            <a:noFill/>
                          </a:ln>
                          <a:solidFill>
                            <a:schemeClr val="tx1"/>
                          </a:solidFill>
                          <a:effectLst>
                            <a:outerShdw blurRad="38100" dist="38100" dir="2700000" algn="tl">
                              <a:srgbClr val="C0C0C0"/>
                            </a:outerShdw>
                          </a:effectLst>
                          <a:latin typeface="+mn-lt"/>
                        </a:rPr>
                        <a:t>ʃ    ʒ</a:t>
                      </a:r>
                    </a:p>
                  </a:txBody>
                  <a:tcPr anchor="ct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SILSophia IPA93" pitchFamily="2" charset="2"/>
                        <a:buNone/>
                        <a:tabLst/>
                      </a:pPr>
                      <a:r>
                        <a:rPr kumimoji="1" lang="de-DE" altLang="de-DE" sz="2400" b="0" i="0" u="none" strike="noStrike" cap="none" normalizeH="0" baseline="0" dirty="0" smtClean="0">
                          <a:ln>
                            <a:noFill/>
                          </a:ln>
                          <a:solidFill>
                            <a:schemeClr val="tx1"/>
                          </a:solidFill>
                          <a:effectLst>
                            <a:outerShdw blurRad="38100" dist="38100" dir="2700000" algn="tl">
                              <a:srgbClr val="C0C0C0"/>
                            </a:outerShdw>
                          </a:effectLst>
                          <a:latin typeface="+mn-lt"/>
                        </a:rPr>
                        <a:t>ç    ʝ</a:t>
                      </a:r>
                    </a:p>
                  </a:txBody>
                  <a:tcPr anchor="ct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2400" b="0" i="0" u="none" strike="noStrike" cap="none" normalizeH="0" baseline="0" smtClean="0">
                          <a:ln>
                            <a:noFill/>
                          </a:ln>
                          <a:solidFill>
                            <a:schemeClr val="tx1"/>
                          </a:solidFill>
                          <a:effectLst>
                            <a:outerShdw blurRad="38100" dist="38100" dir="2700000" algn="tl">
                              <a:srgbClr val="C0C0C0"/>
                            </a:outerShdw>
                          </a:effectLst>
                          <a:latin typeface="+mn-lt"/>
                        </a:rPr>
                        <a:t>x    </a:t>
                      </a:r>
                    </a:p>
                  </a:txBody>
                  <a:tcPr anchor="ct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2400" b="0" i="0" u="none" strike="noStrike" cap="none" normalizeH="0" baseline="0" dirty="0" smtClean="0">
                          <a:ln>
                            <a:noFill/>
                          </a:ln>
                          <a:solidFill>
                            <a:schemeClr val="tx1"/>
                          </a:solidFill>
                          <a:effectLst>
                            <a:outerShdw blurRad="38100" dist="38100" dir="2700000" algn="tl">
                              <a:srgbClr val="C0C0C0"/>
                            </a:outerShdw>
                          </a:effectLst>
                          <a:latin typeface="+mn-lt"/>
                        </a:rPr>
                        <a:t>χ</a:t>
                      </a:r>
                    </a:p>
                  </a:txBody>
                  <a:tcPr anchor="ct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2400" b="0" i="0" u="none" strike="noStrike" cap="none" normalizeH="0" baseline="0" smtClean="0">
                          <a:ln>
                            <a:noFill/>
                          </a:ln>
                          <a:solidFill>
                            <a:schemeClr val="tx1"/>
                          </a:solidFill>
                          <a:effectLst>
                            <a:outerShdw blurRad="38100" dist="38100" dir="2700000" algn="tl">
                              <a:srgbClr val="C0C0C0"/>
                            </a:outerShdw>
                          </a:effectLst>
                          <a:latin typeface="+mn-lt"/>
                        </a:rPr>
                        <a:t>h</a:t>
                      </a:r>
                    </a:p>
                  </a:txBody>
                  <a:tcPr anchor="ctr"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r>
              <a:tr h="693738">
                <a:tc gridSpan="2">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FFFFFF"/>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FFFFFF"/>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FFFFFF"/>
                            </a:outerShdw>
                          </a:effectLst>
                          <a:latin typeface="Tahoma" pitchFamily="34" charset="0"/>
                        </a:defRPr>
                      </a:lvl3pPr>
                      <a:lvl4pPr algn="l">
                        <a:spcBef>
                          <a:spcPct val="20000"/>
                        </a:spcBef>
                        <a:defRPr kumimoji="1" sz="1400">
                          <a:solidFill>
                            <a:schemeClr val="tx1"/>
                          </a:solidFill>
                          <a:effectLst>
                            <a:outerShdw blurRad="38100" dist="38100" dir="2700000" algn="tl">
                              <a:srgbClr val="FFFFFF"/>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2000" b="0" i="0" u="none" strike="noStrike" cap="none" normalizeH="0" baseline="0" smtClean="0">
                          <a:ln>
                            <a:noFill/>
                          </a:ln>
                          <a:solidFill>
                            <a:schemeClr val="tx1"/>
                          </a:solidFill>
                          <a:effectLst>
                            <a:outerShdw blurRad="38100" dist="38100" dir="2700000" algn="tl">
                              <a:srgbClr val="FFFFFF"/>
                            </a:outerShdw>
                          </a:effectLst>
                          <a:latin typeface="Tahoma" pitchFamily="34" charset="0"/>
                        </a:rPr>
                        <a:t>Nasal</a:t>
                      </a:r>
                    </a:p>
                  </a:txBody>
                  <a:tcPr anchor="ctr"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blipFill dpi="0" rotWithShape="1">
                      <a:blip r:embed="rId3"/>
                      <a:srcRect/>
                      <a:tile tx="0" ty="0" sx="100000" sy="100000" flip="none" algn="tl"/>
                    </a:blipFill>
                  </a:tcPr>
                </a:tc>
                <a:tc hMerge="1">
                  <a:txBody>
                    <a:bodyPr/>
                    <a:lstStyle/>
                    <a:p>
                      <a:endParaRPr lang="de-DE"/>
                    </a:p>
                  </a:txBody>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2400" b="0" i="0" u="none" strike="noStrike" cap="none" normalizeH="0" baseline="0" smtClean="0">
                          <a:ln>
                            <a:noFill/>
                          </a:ln>
                          <a:solidFill>
                            <a:schemeClr val="tx1"/>
                          </a:solidFill>
                          <a:effectLst>
                            <a:outerShdw blurRad="38100" dist="38100" dir="2700000" algn="tl">
                              <a:srgbClr val="C0C0C0"/>
                            </a:outerShdw>
                          </a:effectLst>
                          <a:latin typeface="+mn-lt"/>
                        </a:rPr>
                        <a:t>m</a:t>
                      </a:r>
                    </a:p>
                  </a:txBody>
                  <a:tcPr anchor="ct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2400" b="0" i="0" u="none" strike="noStrike" cap="none" normalizeH="0" baseline="0" smtClean="0">
                          <a:ln>
                            <a:noFill/>
                          </a:ln>
                          <a:solidFill>
                            <a:schemeClr val="tx1"/>
                          </a:solidFill>
                          <a:effectLst>
                            <a:outerShdw blurRad="38100" dist="38100" dir="2700000" algn="tl">
                              <a:srgbClr val="C0C0C0"/>
                            </a:outerShdw>
                          </a:effectLst>
                          <a:latin typeface="+mn-lt"/>
                        </a:rPr>
                        <a:t>n</a:t>
                      </a:r>
                    </a:p>
                  </a:txBody>
                  <a:tcPr anchor="ct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endParaRPr kumimoji="1" lang="de-DE" altLang="de-DE" sz="2400" b="0" i="0" u="none" strike="noStrike" cap="none" normalizeH="0" baseline="0" dirty="0" smtClean="0">
                        <a:ln>
                          <a:noFill/>
                        </a:ln>
                        <a:solidFill>
                          <a:schemeClr val="tx1"/>
                        </a:solidFill>
                        <a:effectLst>
                          <a:outerShdw blurRad="38100" dist="38100" dir="2700000" algn="tl">
                            <a:srgbClr val="C0C0C0"/>
                          </a:outerShdw>
                        </a:effectLst>
                        <a:latin typeface="+mn-lt"/>
                      </a:endParaRPr>
                    </a:p>
                  </a:txBody>
                  <a:tcPr anchor="ct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endParaRPr kumimoji="1" lang="de-DE" altLang="de-DE" sz="2400" b="0" i="0" u="none" strike="noStrike" cap="none" normalizeH="0" baseline="0" dirty="0" smtClean="0">
                        <a:ln>
                          <a:noFill/>
                        </a:ln>
                        <a:solidFill>
                          <a:schemeClr val="tx1"/>
                        </a:solidFill>
                        <a:effectLst>
                          <a:outerShdw blurRad="38100" dist="38100" dir="2700000" algn="tl">
                            <a:srgbClr val="C0C0C0"/>
                          </a:outerShdw>
                        </a:effectLst>
                        <a:latin typeface="+mn-lt"/>
                      </a:endParaRPr>
                    </a:p>
                  </a:txBody>
                  <a:tcPr anchor="ct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2400" b="0" i="0" u="none" strike="noStrike" cap="none" normalizeH="0" baseline="0" smtClean="0">
                          <a:ln>
                            <a:noFill/>
                          </a:ln>
                          <a:solidFill>
                            <a:schemeClr val="tx1"/>
                          </a:solidFill>
                          <a:effectLst>
                            <a:outerShdw blurRad="38100" dist="38100" dir="2700000" algn="tl">
                              <a:srgbClr val="C0C0C0"/>
                            </a:outerShdw>
                          </a:effectLst>
                          <a:latin typeface="+mn-lt"/>
                        </a:rPr>
                        <a:t>N</a:t>
                      </a:r>
                    </a:p>
                  </a:txBody>
                  <a:tcPr anchor="ct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endParaRPr kumimoji="1" lang="de-DE" altLang="de-DE" sz="2400" b="0" i="0" u="none" strike="noStrike" cap="none" normalizeH="0" baseline="0" smtClean="0">
                        <a:ln>
                          <a:noFill/>
                        </a:ln>
                        <a:solidFill>
                          <a:schemeClr val="tx1"/>
                        </a:solidFill>
                        <a:effectLst>
                          <a:outerShdw blurRad="38100" dist="38100" dir="2700000" algn="tl">
                            <a:srgbClr val="C0C0C0"/>
                          </a:outerShdw>
                        </a:effectLst>
                        <a:latin typeface="+mn-lt"/>
                      </a:endParaRPr>
                    </a:p>
                  </a:txBody>
                  <a:tcPr anchor="ct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endParaRPr kumimoji="1" lang="de-DE" altLang="de-DE" sz="2400" b="0" i="0" u="none" strike="noStrike" cap="none" normalizeH="0" baseline="0" smtClean="0">
                        <a:ln>
                          <a:noFill/>
                        </a:ln>
                        <a:solidFill>
                          <a:schemeClr val="tx1"/>
                        </a:solidFill>
                        <a:effectLst>
                          <a:outerShdw blurRad="38100" dist="38100" dir="2700000" algn="tl">
                            <a:srgbClr val="C0C0C0"/>
                          </a:outerShdw>
                        </a:effectLst>
                        <a:latin typeface="+mn-lt"/>
                      </a:endParaRPr>
                    </a:p>
                  </a:txBody>
                  <a:tcPr anchor="ctr"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r>
              <a:tr h="692150">
                <a:tc gridSpan="2">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FFFFFF"/>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FFFFFF"/>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FFFFFF"/>
                            </a:outerShdw>
                          </a:effectLst>
                          <a:latin typeface="Tahoma" pitchFamily="34" charset="0"/>
                        </a:defRPr>
                      </a:lvl3pPr>
                      <a:lvl4pPr algn="l">
                        <a:spcBef>
                          <a:spcPct val="20000"/>
                        </a:spcBef>
                        <a:defRPr kumimoji="1" sz="1400">
                          <a:solidFill>
                            <a:schemeClr val="tx1"/>
                          </a:solidFill>
                          <a:effectLst>
                            <a:outerShdw blurRad="38100" dist="38100" dir="2700000" algn="tl">
                              <a:srgbClr val="FFFFFF"/>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2000" b="0" i="0" u="none" strike="noStrike" cap="none" normalizeH="0" baseline="0" smtClean="0">
                          <a:ln>
                            <a:noFill/>
                          </a:ln>
                          <a:solidFill>
                            <a:schemeClr val="tx1"/>
                          </a:solidFill>
                          <a:effectLst>
                            <a:outerShdw blurRad="38100" dist="38100" dir="2700000" algn="tl">
                              <a:srgbClr val="FFFFFF"/>
                            </a:outerShdw>
                          </a:effectLst>
                          <a:latin typeface="Tahoma" pitchFamily="34" charset="0"/>
                        </a:rPr>
                        <a:t>Lateral</a:t>
                      </a:r>
                    </a:p>
                  </a:txBody>
                  <a:tcPr anchor="ctr"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blipFill dpi="0" rotWithShape="1">
                      <a:blip r:embed="rId3"/>
                      <a:srcRect/>
                      <a:tile tx="0" ty="0" sx="100000" sy="100000" flip="none" algn="tl"/>
                    </a:blipFill>
                  </a:tcPr>
                </a:tc>
                <a:tc hMerge="1">
                  <a:txBody>
                    <a:bodyPr/>
                    <a:lstStyle/>
                    <a:p>
                      <a:endParaRPr lang="de-DE"/>
                    </a:p>
                  </a:txBody>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endParaRPr kumimoji="1" lang="de-DE" altLang="de-DE" sz="2400" b="0" i="0" u="none" strike="noStrike" cap="none" normalizeH="0" baseline="0" smtClean="0">
                        <a:ln>
                          <a:noFill/>
                        </a:ln>
                        <a:solidFill>
                          <a:schemeClr val="tx1"/>
                        </a:solidFill>
                        <a:effectLst>
                          <a:outerShdw blurRad="38100" dist="38100" dir="2700000" algn="tl">
                            <a:srgbClr val="C0C0C0"/>
                          </a:outerShdw>
                        </a:effectLst>
                        <a:latin typeface="+mn-lt"/>
                      </a:endParaRPr>
                    </a:p>
                  </a:txBody>
                  <a:tcPr anchor="ct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2400" b="0" i="0" u="none" strike="noStrike" cap="none" normalizeH="0" baseline="0" smtClean="0">
                          <a:ln>
                            <a:noFill/>
                          </a:ln>
                          <a:solidFill>
                            <a:schemeClr val="tx1"/>
                          </a:solidFill>
                          <a:effectLst>
                            <a:outerShdw blurRad="38100" dist="38100" dir="2700000" algn="tl">
                              <a:srgbClr val="C0C0C0"/>
                            </a:outerShdw>
                          </a:effectLst>
                          <a:latin typeface="+mn-lt"/>
                        </a:rPr>
                        <a:t>l</a:t>
                      </a:r>
                    </a:p>
                  </a:txBody>
                  <a:tcPr anchor="ct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endParaRPr kumimoji="1" lang="de-DE" altLang="de-DE" sz="2400" b="0" i="0" u="none" strike="noStrike" cap="none" normalizeH="0" baseline="0" smtClean="0">
                        <a:ln>
                          <a:noFill/>
                        </a:ln>
                        <a:solidFill>
                          <a:schemeClr val="tx1"/>
                        </a:solidFill>
                        <a:effectLst>
                          <a:outerShdw blurRad="38100" dist="38100" dir="2700000" algn="tl">
                            <a:srgbClr val="C0C0C0"/>
                          </a:outerShdw>
                        </a:effectLst>
                        <a:latin typeface="+mn-lt"/>
                      </a:endParaRPr>
                    </a:p>
                  </a:txBody>
                  <a:tcPr anchor="ct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endParaRPr kumimoji="1" lang="de-DE" altLang="de-DE" sz="2400" b="0" i="0" u="none" strike="noStrike" cap="none" normalizeH="0" baseline="0" dirty="0" smtClean="0">
                        <a:ln>
                          <a:noFill/>
                        </a:ln>
                        <a:solidFill>
                          <a:schemeClr val="tx1"/>
                        </a:solidFill>
                        <a:effectLst>
                          <a:outerShdw blurRad="38100" dist="38100" dir="2700000" algn="tl">
                            <a:srgbClr val="C0C0C0"/>
                          </a:outerShdw>
                        </a:effectLst>
                        <a:latin typeface="+mn-lt"/>
                      </a:endParaRPr>
                    </a:p>
                  </a:txBody>
                  <a:tcPr anchor="ct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endParaRPr kumimoji="1" lang="de-DE" altLang="de-DE" sz="2400" b="0" i="0" u="none" strike="noStrike" cap="none" normalizeH="0" baseline="0" dirty="0" smtClean="0">
                        <a:ln>
                          <a:noFill/>
                        </a:ln>
                        <a:solidFill>
                          <a:schemeClr val="tx1"/>
                        </a:solidFill>
                        <a:effectLst>
                          <a:outerShdw blurRad="38100" dist="38100" dir="2700000" algn="tl">
                            <a:srgbClr val="C0C0C0"/>
                          </a:outerShdw>
                        </a:effectLst>
                        <a:latin typeface="+mn-lt"/>
                      </a:endParaRPr>
                    </a:p>
                  </a:txBody>
                  <a:tcPr anchor="ct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endParaRPr kumimoji="1" lang="de-DE" altLang="de-DE" sz="2400" b="0" i="0" u="none" strike="noStrike" cap="none" normalizeH="0" baseline="0" smtClean="0">
                        <a:ln>
                          <a:noFill/>
                        </a:ln>
                        <a:solidFill>
                          <a:schemeClr val="tx1"/>
                        </a:solidFill>
                        <a:effectLst>
                          <a:outerShdw blurRad="38100" dist="38100" dir="2700000" algn="tl">
                            <a:srgbClr val="C0C0C0"/>
                          </a:outerShdw>
                        </a:effectLst>
                        <a:latin typeface="+mn-lt"/>
                      </a:endParaRPr>
                    </a:p>
                  </a:txBody>
                  <a:tcPr anchor="ct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endParaRPr kumimoji="1" lang="de-DE" altLang="de-DE" sz="2400" b="0" i="0" u="none" strike="noStrike" cap="none" normalizeH="0" baseline="0" smtClean="0">
                        <a:ln>
                          <a:noFill/>
                        </a:ln>
                        <a:solidFill>
                          <a:schemeClr val="tx1"/>
                        </a:solidFill>
                        <a:effectLst>
                          <a:outerShdw blurRad="38100" dist="38100" dir="2700000" algn="tl">
                            <a:srgbClr val="C0C0C0"/>
                          </a:outerShdw>
                        </a:effectLst>
                        <a:latin typeface="+mn-lt"/>
                      </a:endParaRPr>
                    </a:p>
                  </a:txBody>
                  <a:tcPr anchor="ctr"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r>
              <a:tr h="693738">
                <a:tc gridSpan="2">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FFFFFF"/>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FFFFFF"/>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FFFFFF"/>
                            </a:outerShdw>
                          </a:effectLst>
                          <a:latin typeface="Tahoma" pitchFamily="34" charset="0"/>
                        </a:defRPr>
                      </a:lvl3pPr>
                      <a:lvl4pPr algn="l">
                        <a:spcBef>
                          <a:spcPct val="20000"/>
                        </a:spcBef>
                        <a:defRPr kumimoji="1" sz="1400">
                          <a:solidFill>
                            <a:schemeClr val="tx1"/>
                          </a:solidFill>
                          <a:effectLst>
                            <a:outerShdw blurRad="38100" dist="38100" dir="2700000" algn="tl">
                              <a:srgbClr val="FFFFFF"/>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2000" b="0" i="0" u="none" strike="noStrike" cap="none" normalizeH="0" baseline="0" smtClean="0">
                          <a:ln>
                            <a:noFill/>
                          </a:ln>
                          <a:solidFill>
                            <a:schemeClr val="tx1"/>
                          </a:solidFill>
                          <a:effectLst>
                            <a:outerShdw blurRad="38100" dist="38100" dir="2700000" algn="tl">
                              <a:srgbClr val="FFFFFF"/>
                            </a:outerShdw>
                          </a:effectLst>
                          <a:latin typeface="Tahoma" pitchFamily="34" charset="0"/>
                        </a:rPr>
                        <a:t>Vibrant</a:t>
                      </a:r>
                    </a:p>
                  </a:txBody>
                  <a:tcPr anchor="ctr"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blipFill dpi="0" rotWithShape="1">
                      <a:blip r:embed="rId3"/>
                      <a:srcRect/>
                      <a:tile tx="0" ty="0" sx="100000" sy="100000" flip="none" algn="tl"/>
                    </a:blipFill>
                  </a:tcPr>
                </a:tc>
                <a:tc hMerge="1">
                  <a:txBody>
                    <a:bodyPr/>
                    <a:lstStyle/>
                    <a:p>
                      <a:endParaRPr lang="de-DE"/>
                    </a:p>
                  </a:txBody>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endParaRPr kumimoji="1" lang="de-DE" altLang="de-DE" sz="2400" b="0" i="0" u="none" strike="noStrike" cap="none" normalizeH="0" baseline="0" smtClean="0">
                        <a:ln>
                          <a:noFill/>
                        </a:ln>
                        <a:solidFill>
                          <a:schemeClr val="tx1"/>
                        </a:solidFill>
                        <a:effectLst>
                          <a:outerShdw blurRad="38100" dist="38100" dir="2700000" algn="tl">
                            <a:srgbClr val="C0C0C0"/>
                          </a:outerShdw>
                        </a:effectLst>
                        <a:latin typeface="+mn-lt"/>
                      </a:endParaRPr>
                    </a:p>
                  </a:txBody>
                  <a:tcPr anchor="ct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no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2400" b="0" i="0" u="none" strike="noStrike" cap="none" normalizeH="0" baseline="0" smtClean="0">
                          <a:ln>
                            <a:noFill/>
                          </a:ln>
                          <a:solidFill>
                            <a:schemeClr val="tx1"/>
                          </a:solidFill>
                          <a:effectLst>
                            <a:outerShdw blurRad="38100" dist="38100" dir="2700000" algn="tl">
                              <a:srgbClr val="C0C0C0"/>
                            </a:outerShdw>
                          </a:effectLst>
                          <a:latin typeface="+mn-lt"/>
                        </a:rPr>
                        <a:t>r</a:t>
                      </a:r>
                    </a:p>
                  </a:txBody>
                  <a:tcPr anchor="ct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no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endParaRPr kumimoji="1" lang="de-DE" altLang="de-DE" sz="2400" b="0" i="0" u="none" strike="noStrike" cap="none" normalizeH="0" baseline="0" smtClean="0">
                        <a:ln>
                          <a:noFill/>
                        </a:ln>
                        <a:solidFill>
                          <a:schemeClr val="tx1"/>
                        </a:solidFill>
                        <a:effectLst>
                          <a:outerShdw blurRad="38100" dist="38100" dir="2700000" algn="tl">
                            <a:srgbClr val="C0C0C0"/>
                          </a:outerShdw>
                        </a:effectLst>
                        <a:latin typeface="+mn-lt"/>
                      </a:endParaRPr>
                    </a:p>
                  </a:txBody>
                  <a:tcPr anchor="ct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no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endParaRPr kumimoji="1" lang="de-DE" altLang="de-DE" sz="2400" b="0" i="0" u="none" strike="noStrike" cap="none" normalizeH="0" baseline="0" smtClean="0">
                        <a:ln>
                          <a:noFill/>
                        </a:ln>
                        <a:solidFill>
                          <a:schemeClr val="tx1"/>
                        </a:solidFill>
                        <a:effectLst>
                          <a:outerShdw blurRad="38100" dist="38100" dir="2700000" algn="tl">
                            <a:srgbClr val="C0C0C0"/>
                          </a:outerShdw>
                        </a:effectLst>
                        <a:latin typeface="+mn-lt"/>
                      </a:endParaRPr>
                    </a:p>
                  </a:txBody>
                  <a:tcPr anchor="ct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no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endParaRPr kumimoji="1" lang="de-DE" altLang="de-DE" sz="2400" b="0" i="0" u="none" strike="noStrike" cap="none" normalizeH="0" baseline="0" dirty="0" smtClean="0">
                        <a:ln>
                          <a:noFill/>
                        </a:ln>
                        <a:solidFill>
                          <a:schemeClr val="tx1"/>
                        </a:solidFill>
                        <a:effectLst>
                          <a:outerShdw blurRad="38100" dist="38100" dir="2700000" algn="tl">
                            <a:srgbClr val="C0C0C0"/>
                          </a:outerShdw>
                        </a:effectLst>
                        <a:latin typeface="+mn-lt"/>
                      </a:endParaRPr>
                    </a:p>
                  </a:txBody>
                  <a:tcPr anchor="ct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no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2400" b="0" i="0" u="none" strike="noStrike" cap="none" normalizeH="0" baseline="0" dirty="0" smtClean="0">
                          <a:ln>
                            <a:noFill/>
                          </a:ln>
                          <a:solidFill>
                            <a:schemeClr val="tx1"/>
                          </a:solidFill>
                          <a:effectLst>
                            <a:outerShdw blurRad="38100" dist="38100" dir="2700000" algn="tl">
                              <a:srgbClr val="C0C0C0"/>
                            </a:outerShdw>
                          </a:effectLst>
                          <a:latin typeface="+mn-lt"/>
                        </a:rPr>
                        <a:t>ʀ</a:t>
                      </a:r>
                    </a:p>
                  </a:txBody>
                  <a:tcPr anchor="ct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no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endParaRPr kumimoji="1" lang="de-DE" altLang="de-DE" sz="2400" b="0" i="0" u="none" strike="noStrike" cap="none" normalizeH="0" baseline="0" dirty="0" smtClean="0">
                        <a:ln>
                          <a:noFill/>
                        </a:ln>
                        <a:solidFill>
                          <a:schemeClr val="tx1"/>
                        </a:solidFill>
                        <a:effectLst>
                          <a:outerShdw blurRad="38100" dist="38100" dir="2700000" algn="tl">
                            <a:srgbClr val="C0C0C0"/>
                          </a:outerShdw>
                        </a:effectLst>
                        <a:latin typeface="+mn-lt"/>
                      </a:endParaRPr>
                    </a:p>
                  </a:txBody>
                  <a:tcPr anchor="ctr"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noFill/>
                  </a:tcPr>
                </a:tc>
              </a:tr>
            </a:tbl>
          </a:graphicData>
        </a:graphic>
      </p:graphicFrame>
      <p:sp>
        <p:nvSpPr>
          <p:cNvPr id="90197" name="Line 85"/>
          <p:cNvSpPr>
            <a:spLocks noChangeShapeType="1"/>
          </p:cNvSpPr>
          <p:nvPr/>
        </p:nvSpPr>
        <p:spPr bwMode="auto">
          <a:xfrm>
            <a:off x="250825" y="836613"/>
            <a:ext cx="1873250" cy="1368425"/>
          </a:xfrm>
          <a:prstGeom prst="line">
            <a:avLst/>
          </a:prstGeom>
          <a:noFill/>
          <a:ln w="38100" cap="sq">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DE"/>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grpId="0" nodeType="clickEffect">
                                  <p:stCondLst>
                                    <p:cond delay="0"/>
                                  </p:stCondLst>
                                  <p:childTnLst>
                                    <p:set>
                                      <p:cBhvr>
                                        <p:cTn id="6" dur="1" fill="hold">
                                          <p:stCondLst>
                                            <p:cond delay="0"/>
                                          </p:stCondLst>
                                        </p:cTn>
                                        <p:tgtEl>
                                          <p:spTgt spid="90198"/>
                                        </p:tgtEl>
                                        <p:attrNameLst>
                                          <p:attrName>style.visibility</p:attrName>
                                        </p:attrNameLst>
                                      </p:cBhvr>
                                      <p:to>
                                        <p:strVal val="visible"/>
                                      </p:to>
                                    </p:set>
                                    <p:animEffect transition="in" filter="box(out)">
                                      <p:cBhvr>
                                        <p:cTn id="7" dur="500"/>
                                        <p:tgtEl>
                                          <p:spTgt spid="9019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 presetClass="entr" presetSubtype="32" fill="hold" nodeType="clickEffect">
                                  <p:stCondLst>
                                    <p:cond delay="0"/>
                                  </p:stCondLst>
                                  <p:childTnLst>
                                    <p:set>
                                      <p:cBhvr>
                                        <p:cTn id="11" dur="1" fill="hold">
                                          <p:stCondLst>
                                            <p:cond delay="0"/>
                                          </p:stCondLst>
                                        </p:cTn>
                                        <p:tgtEl>
                                          <p:spTgt spid="90202"/>
                                        </p:tgtEl>
                                        <p:attrNameLst>
                                          <p:attrName>style.visibility</p:attrName>
                                        </p:attrNameLst>
                                      </p:cBhvr>
                                      <p:to>
                                        <p:strVal val="visible"/>
                                      </p:to>
                                    </p:set>
                                    <p:animEffect transition="in" filter="box(out)">
                                      <p:cBhvr>
                                        <p:cTn id="12" dur="500"/>
                                        <p:tgtEl>
                                          <p:spTgt spid="9020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0198" grpId="0" animBg="1"/>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2"/>
          <p:cNvSpPr>
            <a:spLocks noChangeArrowheads="1"/>
          </p:cNvSpPr>
          <p:nvPr/>
        </p:nvSpPr>
        <p:spPr bwMode="auto">
          <a:xfrm>
            <a:off x="2195513" y="4292600"/>
            <a:ext cx="6697662" cy="2089150"/>
          </a:xfrm>
          <a:prstGeom prst="rect">
            <a:avLst/>
          </a:prstGeom>
          <a:solidFill>
            <a:srgbClr val="FFFF99">
              <a:alpha val="50000"/>
            </a:srgbClr>
          </a:solidFill>
          <a:ln>
            <a:noFill/>
          </a:ln>
          <a:effectLst/>
          <a:extLs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de-DE"/>
          </a:p>
        </p:txBody>
      </p:sp>
      <p:sp>
        <p:nvSpPr>
          <p:cNvPr id="91139" name="Rectangle 3"/>
          <p:cNvSpPr>
            <a:spLocks noChangeArrowheads="1"/>
          </p:cNvSpPr>
          <p:nvPr/>
        </p:nvSpPr>
        <p:spPr bwMode="auto">
          <a:xfrm>
            <a:off x="2195513" y="2205038"/>
            <a:ext cx="6697662" cy="2087562"/>
          </a:xfrm>
          <a:prstGeom prst="rect">
            <a:avLst/>
          </a:prstGeom>
          <a:solidFill>
            <a:srgbClr val="33CCCC">
              <a:alpha val="50000"/>
            </a:srgbClr>
          </a:solidFill>
          <a:ln>
            <a:noFill/>
          </a:ln>
          <a:effectLst/>
          <a:extLs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de-DE"/>
          </a:p>
        </p:txBody>
      </p:sp>
      <p:sp>
        <p:nvSpPr>
          <p:cNvPr id="91140" name="Rectangle 4"/>
          <p:cNvSpPr>
            <a:spLocks noChangeArrowheads="1"/>
          </p:cNvSpPr>
          <p:nvPr/>
        </p:nvSpPr>
        <p:spPr bwMode="auto">
          <a:xfrm>
            <a:off x="2195513" y="2230438"/>
            <a:ext cx="1908175" cy="4151312"/>
          </a:xfrm>
          <a:prstGeom prst="rect">
            <a:avLst/>
          </a:prstGeom>
          <a:solidFill>
            <a:srgbClr val="FFCC00">
              <a:alpha val="50000"/>
            </a:srgbClr>
          </a:solidFill>
          <a:ln>
            <a:noFill/>
          </a:ln>
          <a:effectLst/>
          <a:extLs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de-DE"/>
          </a:p>
        </p:txBody>
      </p:sp>
      <p:sp>
        <p:nvSpPr>
          <p:cNvPr id="91141" name="Rectangle 5"/>
          <p:cNvSpPr>
            <a:spLocks noChangeArrowheads="1"/>
          </p:cNvSpPr>
          <p:nvPr/>
        </p:nvSpPr>
        <p:spPr bwMode="auto">
          <a:xfrm>
            <a:off x="4127500" y="2217738"/>
            <a:ext cx="4786313" cy="4138612"/>
          </a:xfrm>
          <a:prstGeom prst="rect">
            <a:avLst/>
          </a:prstGeom>
          <a:solidFill>
            <a:srgbClr val="00CCFF">
              <a:alpha val="50000"/>
            </a:srgbClr>
          </a:solidFill>
          <a:ln>
            <a:noFill/>
          </a:ln>
          <a:effectLst/>
          <a:extLs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de-DE"/>
          </a:p>
        </p:txBody>
      </p:sp>
      <p:sp>
        <p:nvSpPr>
          <p:cNvPr id="91142" name="Rectangle 6"/>
          <p:cNvSpPr>
            <a:spLocks noChangeArrowheads="1"/>
          </p:cNvSpPr>
          <p:nvPr/>
        </p:nvSpPr>
        <p:spPr bwMode="auto">
          <a:xfrm>
            <a:off x="3132138" y="2217738"/>
            <a:ext cx="1944687" cy="4175125"/>
          </a:xfrm>
          <a:prstGeom prst="rect">
            <a:avLst/>
          </a:prstGeom>
          <a:solidFill>
            <a:srgbClr val="CCFFCC">
              <a:alpha val="50000"/>
            </a:srgbClr>
          </a:solidFill>
          <a:ln>
            <a:noFill/>
          </a:ln>
          <a:effectLst/>
          <a:extLs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de-DE"/>
          </a:p>
        </p:txBody>
      </p:sp>
      <p:grpSp>
        <p:nvGrpSpPr>
          <p:cNvPr id="91143" name="Group 7"/>
          <p:cNvGrpSpPr>
            <a:grpSpLocks/>
          </p:cNvGrpSpPr>
          <p:nvPr/>
        </p:nvGrpSpPr>
        <p:grpSpPr bwMode="auto">
          <a:xfrm>
            <a:off x="2195513" y="2238375"/>
            <a:ext cx="6697662" cy="4143375"/>
            <a:chOff x="1383" y="1410"/>
            <a:chExt cx="4219" cy="2610"/>
          </a:xfrm>
        </p:grpSpPr>
        <p:sp>
          <p:nvSpPr>
            <p:cNvPr id="91144" name="Rectangle 8"/>
            <p:cNvSpPr>
              <a:spLocks noChangeArrowheads="1"/>
            </p:cNvSpPr>
            <p:nvPr/>
          </p:nvSpPr>
          <p:spPr bwMode="auto">
            <a:xfrm>
              <a:off x="1383" y="1410"/>
              <a:ext cx="590" cy="2610"/>
            </a:xfrm>
            <a:prstGeom prst="rect">
              <a:avLst/>
            </a:prstGeom>
            <a:solidFill>
              <a:srgbClr val="FF7373">
                <a:alpha val="60001"/>
              </a:srgbClr>
            </a:solidFill>
            <a:ln>
              <a:noFill/>
            </a:ln>
            <a:effectLst/>
            <a:extLs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de-DE"/>
            </a:p>
          </p:txBody>
        </p:sp>
        <p:sp>
          <p:nvSpPr>
            <p:cNvPr id="91145" name="Rectangle 9"/>
            <p:cNvSpPr>
              <a:spLocks noChangeArrowheads="1"/>
            </p:cNvSpPr>
            <p:nvPr/>
          </p:nvSpPr>
          <p:spPr bwMode="auto">
            <a:xfrm>
              <a:off x="3198" y="1413"/>
              <a:ext cx="2404" cy="2607"/>
            </a:xfrm>
            <a:prstGeom prst="rect">
              <a:avLst/>
            </a:prstGeom>
            <a:solidFill>
              <a:srgbClr val="FF7373">
                <a:alpha val="60001"/>
              </a:srgbClr>
            </a:solidFill>
            <a:ln>
              <a:noFill/>
            </a:ln>
            <a:effectLst/>
            <a:extLs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de-DE"/>
            </a:p>
          </p:txBody>
        </p:sp>
      </p:grpSp>
      <p:graphicFrame>
        <p:nvGraphicFramePr>
          <p:cNvPr id="91146" name="Group 10"/>
          <p:cNvGraphicFramePr>
            <a:graphicFrameLocks noGrp="1"/>
          </p:cNvGraphicFramePr>
          <p:nvPr>
            <p:ph type="tbl" idx="1"/>
            <p:extLst>
              <p:ext uri="{D42A27DB-BD31-4B8C-83A1-F6EECF244321}">
                <p14:modId xmlns:p14="http://schemas.microsoft.com/office/powerpoint/2010/main" val="2939036397"/>
              </p:ext>
            </p:extLst>
          </p:nvPr>
        </p:nvGraphicFramePr>
        <p:xfrm>
          <a:off x="250825" y="836613"/>
          <a:ext cx="8664575" cy="5545140"/>
        </p:xfrm>
        <a:graphic>
          <a:graphicData uri="http://schemas.openxmlformats.org/drawingml/2006/table">
            <a:tbl>
              <a:tblPr/>
              <a:tblGrid>
                <a:gridCol w="962025"/>
                <a:gridCol w="963613"/>
                <a:gridCol w="962025"/>
                <a:gridCol w="963612"/>
                <a:gridCol w="962025"/>
                <a:gridCol w="963613"/>
                <a:gridCol w="962025"/>
                <a:gridCol w="963612"/>
                <a:gridCol w="962025"/>
              </a:tblGrid>
              <a:tr h="693738">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FFFFFF"/>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FFFFFF"/>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FFFFFF"/>
                            </a:outerShdw>
                          </a:effectLst>
                          <a:latin typeface="Tahoma" pitchFamily="34" charset="0"/>
                        </a:defRPr>
                      </a:lvl3pPr>
                      <a:lvl4pPr algn="l">
                        <a:spcBef>
                          <a:spcPct val="20000"/>
                        </a:spcBef>
                        <a:defRPr kumimoji="1" sz="1400">
                          <a:solidFill>
                            <a:schemeClr val="tx1"/>
                          </a:solidFill>
                          <a:effectLst>
                            <a:outerShdw blurRad="38100" dist="38100" dir="2700000" algn="tl">
                              <a:srgbClr val="FFFFFF"/>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endParaRPr kumimoji="1" lang="de-DE" altLang="de-DE" sz="2000" b="0" i="0" u="none" strike="noStrike" cap="none" normalizeH="0" baseline="0" dirty="0" smtClean="0">
                        <a:ln>
                          <a:noFill/>
                        </a:ln>
                        <a:solidFill>
                          <a:schemeClr val="tx1"/>
                        </a:solidFill>
                        <a:effectLst>
                          <a:outerShdw blurRad="38100" dist="38100" dir="2700000" algn="tl">
                            <a:srgbClr val="FFFFFF"/>
                          </a:outerShdw>
                        </a:effectLst>
                        <a:latin typeface="Tahoma" pitchFamily="34" charset="0"/>
                      </a:endParaRPr>
                    </a:p>
                  </a:txBody>
                  <a:tcPr horzOverflow="overflow">
                    <a:lnL w="28575" cap="flat" cmpd="sng" algn="ctr">
                      <a:solidFill>
                        <a:schemeClr val="tx1"/>
                      </a:solidFill>
                      <a:prstDash val="solid"/>
                      <a:round/>
                      <a:headEnd type="none" w="sm" len="sm"/>
                      <a:tailEnd type="none" w="sm" len="sm"/>
                    </a:lnL>
                    <a:lnR>
                      <a:noFill/>
                    </a:lnR>
                    <a:lnT w="28575" cap="flat" cmpd="sng" algn="ctr">
                      <a:solidFill>
                        <a:schemeClr val="tx1"/>
                      </a:solidFill>
                      <a:prstDash val="solid"/>
                      <a:round/>
                      <a:headEnd type="none" w="sm" len="sm"/>
                      <a:tailEnd type="none" w="sm" len="sm"/>
                    </a:lnT>
                    <a:lnB>
                      <a:noFill/>
                    </a:lnB>
                    <a:lnTlToBr>
                      <a:noFill/>
                    </a:lnTlToBr>
                    <a:lnBlToTr>
                      <a:noFill/>
                    </a:lnBlToTr>
                    <a:blipFill dpi="0" rotWithShape="1">
                      <a:blip r:embed="rId3"/>
                      <a:srcRect/>
                      <a:tile tx="0" ty="0" sx="100000" sy="100000" flip="none" algn="tl"/>
                    </a:blip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FFFFFF"/>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FFFFFF"/>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FFFFFF"/>
                            </a:outerShdw>
                          </a:effectLst>
                          <a:latin typeface="Tahoma" pitchFamily="34" charset="0"/>
                        </a:defRPr>
                      </a:lvl3pPr>
                      <a:lvl4pPr algn="l">
                        <a:spcBef>
                          <a:spcPct val="20000"/>
                        </a:spcBef>
                        <a:defRPr kumimoji="1" sz="1400">
                          <a:solidFill>
                            <a:schemeClr val="tx1"/>
                          </a:solidFill>
                          <a:effectLst>
                            <a:outerShdw blurRad="38100" dist="38100" dir="2700000" algn="tl">
                              <a:srgbClr val="FFFFFF"/>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2000" b="0" i="0" u="none" strike="noStrike" cap="none" normalizeH="0" baseline="0" smtClean="0">
                          <a:ln>
                            <a:noFill/>
                          </a:ln>
                          <a:solidFill>
                            <a:schemeClr val="tx1"/>
                          </a:solidFill>
                          <a:effectLst>
                            <a:outerShdw blurRad="38100" dist="38100" dir="2700000" algn="tl">
                              <a:srgbClr val="FFFFFF"/>
                            </a:outerShdw>
                          </a:effectLst>
                          <a:latin typeface="Tahoma" pitchFamily="34" charset="0"/>
                        </a:rPr>
                        <a:t>Ort</a:t>
                      </a:r>
                    </a:p>
                  </a:txBody>
                  <a:tcPr horzOverflow="overflow">
                    <a:lnL>
                      <a:noFill/>
                    </a:lnL>
                    <a:lnR w="12700" cap="flat" cmpd="sng" algn="ctr">
                      <a:solidFill>
                        <a:schemeClr val="tx1"/>
                      </a:solidFill>
                      <a:prstDash val="solid"/>
                      <a:round/>
                      <a:headEnd type="none" w="sm" len="sm"/>
                      <a:tailEnd type="none" w="sm" len="sm"/>
                    </a:lnR>
                    <a:lnT w="28575" cap="flat" cmpd="sng" algn="ctr">
                      <a:solidFill>
                        <a:schemeClr val="tx1"/>
                      </a:solidFill>
                      <a:prstDash val="solid"/>
                      <a:round/>
                      <a:headEnd type="none" w="sm" len="sm"/>
                      <a:tailEnd type="none" w="sm" len="sm"/>
                    </a:lnT>
                    <a:lnB>
                      <a:noFill/>
                    </a:lnB>
                    <a:lnTlToBr>
                      <a:noFill/>
                    </a:lnTlToBr>
                    <a:lnBlToTr>
                      <a:noFill/>
                    </a:lnBlToTr>
                    <a:blipFill dpi="0" rotWithShape="1">
                      <a:blip r:embed="rId3"/>
                      <a:srcRect/>
                      <a:tile tx="0" ty="0" sx="100000" sy="100000" flip="none" algn="tl"/>
                    </a:blipFill>
                  </a:tcPr>
                </a:tc>
                <a:tc rowSpan="2">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FFFFFF"/>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FFFFFF"/>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FFFFFF"/>
                            </a:outerShdw>
                          </a:effectLst>
                          <a:latin typeface="Tahoma" pitchFamily="34" charset="0"/>
                        </a:defRPr>
                      </a:lvl3pPr>
                      <a:lvl4pPr algn="l">
                        <a:spcBef>
                          <a:spcPct val="20000"/>
                        </a:spcBef>
                        <a:defRPr kumimoji="1" sz="1400">
                          <a:solidFill>
                            <a:schemeClr val="tx1"/>
                          </a:solidFill>
                          <a:effectLst>
                            <a:outerShdw blurRad="38100" dist="38100" dir="2700000" algn="tl">
                              <a:srgbClr val="FFFFFF"/>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2000" b="0" i="0" u="none" strike="noStrike" cap="none" normalizeH="0" baseline="0" smtClean="0">
                          <a:ln>
                            <a:noFill/>
                          </a:ln>
                          <a:solidFill>
                            <a:schemeClr val="tx1"/>
                          </a:solidFill>
                          <a:effectLst>
                            <a:outerShdw blurRad="38100" dist="38100" dir="2700000" algn="tl">
                              <a:srgbClr val="FFFFFF"/>
                            </a:outerShdw>
                          </a:effectLst>
                          <a:latin typeface="Tahoma" pitchFamily="34" charset="0"/>
                        </a:rPr>
                        <a:t>Labial</a:t>
                      </a:r>
                    </a:p>
                  </a:txBody>
                  <a:tcPr marL="90000" marR="90000" marT="46800" marB="46800" vert="eaVert" anchor="ct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28575"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blipFill dpi="0" rotWithShape="1">
                      <a:blip r:embed="rId3"/>
                      <a:srcRect/>
                      <a:tile tx="0" ty="0" sx="100000" sy="100000" flip="none" algn="tl"/>
                    </a:blipFill>
                  </a:tcPr>
                </a:tc>
                <a:tc rowSpan="2">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FFFFFF"/>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FFFFFF"/>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FFFFFF"/>
                            </a:outerShdw>
                          </a:effectLst>
                          <a:latin typeface="Tahoma" pitchFamily="34" charset="0"/>
                        </a:defRPr>
                      </a:lvl3pPr>
                      <a:lvl4pPr algn="l">
                        <a:spcBef>
                          <a:spcPct val="20000"/>
                        </a:spcBef>
                        <a:defRPr kumimoji="1" sz="1400">
                          <a:solidFill>
                            <a:schemeClr val="tx1"/>
                          </a:solidFill>
                          <a:effectLst>
                            <a:outerShdw blurRad="38100" dist="38100" dir="2700000" algn="tl">
                              <a:srgbClr val="FFFFFF"/>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2000" b="0" i="0" u="none" strike="noStrike" cap="none" normalizeH="0" baseline="0" smtClean="0">
                          <a:ln>
                            <a:noFill/>
                          </a:ln>
                          <a:solidFill>
                            <a:schemeClr val="tx1"/>
                          </a:solidFill>
                          <a:effectLst>
                            <a:outerShdw blurRad="38100" dist="38100" dir="2700000" algn="tl">
                              <a:srgbClr val="FFFFFF"/>
                            </a:outerShdw>
                          </a:effectLst>
                          <a:latin typeface="Tahoma" pitchFamily="34" charset="0"/>
                        </a:rPr>
                        <a:t>Dental</a:t>
                      </a:r>
                    </a:p>
                  </a:txBody>
                  <a:tcPr marL="90000" marR="90000" marT="46800" marB="46800" vert="eaVert" anchor="ct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28575"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blipFill dpi="0" rotWithShape="1">
                      <a:blip r:embed="rId3"/>
                      <a:srcRect/>
                      <a:tile tx="0" ty="0" sx="100000" sy="100000" flip="none" algn="tl"/>
                    </a:blipFill>
                  </a:tcPr>
                </a:tc>
                <a:tc rowSpan="2">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FFFFFF"/>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FFFFFF"/>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FFFFFF"/>
                            </a:outerShdw>
                          </a:effectLst>
                          <a:latin typeface="Tahoma" pitchFamily="34" charset="0"/>
                        </a:defRPr>
                      </a:lvl3pPr>
                      <a:lvl4pPr algn="l">
                        <a:spcBef>
                          <a:spcPct val="20000"/>
                        </a:spcBef>
                        <a:defRPr kumimoji="1" sz="1400">
                          <a:solidFill>
                            <a:schemeClr val="tx1"/>
                          </a:solidFill>
                          <a:effectLst>
                            <a:outerShdw blurRad="38100" dist="38100" dir="2700000" algn="tl">
                              <a:srgbClr val="FFFFFF"/>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2000" b="0" i="0" u="none" strike="noStrike" cap="none" normalizeH="0" baseline="0" smtClean="0">
                          <a:ln>
                            <a:noFill/>
                          </a:ln>
                          <a:solidFill>
                            <a:schemeClr val="tx1"/>
                          </a:solidFill>
                          <a:effectLst>
                            <a:outerShdw blurRad="38100" dist="38100" dir="2700000" algn="tl">
                              <a:srgbClr val="FFFFFF"/>
                            </a:outerShdw>
                          </a:effectLst>
                          <a:latin typeface="Tahoma" pitchFamily="34" charset="0"/>
                        </a:rPr>
                        <a:t>Palato-alveolar</a:t>
                      </a:r>
                    </a:p>
                  </a:txBody>
                  <a:tcPr marL="90000" marR="90000" marT="46800" marB="46800" vert="eaVert" anchor="ct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28575"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blipFill dpi="0" rotWithShape="1">
                      <a:blip r:embed="rId3"/>
                      <a:srcRect/>
                      <a:tile tx="0" ty="0" sx="100000" sy="100000" flip="none" algn="tl"/>
                    </a:blipFill>
                  </a:tcPr>
                </a:tc>
                <a:tc rowSpan="2">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FFFFFF"/>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FFFFFF"/>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FFFFFF"/>
                            </a:outerShdw>
                          </a:effectLst>
                          <a:latin typeface="Tahoma" pitchFamily="34" charset="0"/>
                        </a:defRPr>
                      </a:lvl3pPr>
                      <a:lvl4pPr algn="l">
                        <a:spcBef>
                          <a:spcPct val="20000"/>
                        </a:spcBef>
                        <a:defRPr kumimoji="1" sz="1400">
                          <a:solidFill>
                            <a:schemeClr val="tx1"/>
                          </a:solidFill>
                          <a:effectLst>
                            <a:outerShdw blurRad="38100" dist="38100" dir="2700000" algn="tl">
                              <a:srgbClr val="FFFFFF"/>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2000" b="0" i="0" u="none" strike="noStrike" cap="none" normalizeH="0" baseline="0" smtClean="0">
                          <a:ln>
                            <a:noFill/>
                          </a:ln>
                          <a:solidFill>
                            <a:schemeClr val="tx1"/>
                          </a:solidFill>
                          <a:effectLst>
                            <a:outerShdw blurRad="38100" dist="38100" dir="2700000" algn="tl">
                              <a:srgbClr val="FFFFFF"/>
                            </a:outerShdw>
                          </a:effectLst>
                          <a:latin typeface="Tahoma" pitchFamily="34" charset="0"/>
                        </a:rPr>
                        <a:t>Palatal</a:t>
                      </a:r>
                    </a:p>
                  </a:txBody>
                  <a:tcPr marL="90000" marR="90000" marT="46800" marB="46800" vert="eaVert" anchor="ct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28575"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blipFill dpi="0" rotWithShape="1">
                      <a:blip r:embed="rId3"/>
                      <a:srcRect/>
                      <a:tile tx="0" ty="0" sx="100000" sy="100000" flip="none" algn="tl"/>
                    </a:blipFill>
                  </a:tcPr>
                </a:tc>
                <a:tc rowSpan="2">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FFFFFF"/>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FFFFFF"/>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FFFFFF"/>
                            </a:outerShdw>
                          </a:effectLst>
                          <a:latin typeface="Tahoma" pitchFamily="34" charset="0"/>
                        </a:defRPr>
                      </a:lvl3pPr>
                      <a:lvl4pPr algn="l">
                        <a:spcBef>
                          <a:spcPct val="20000"/>
                        </a:spcBef>
                        <a:defRPr kumimoji="1" sz="1400">
                          <a:solidFill>
                            <a:schemeClr val="tx1"/>
                          </a:solidFill>
                          <a:effectLst>
                            <a:outerShdw blurRad="38100" dist="38100" dir="2700000" algn="tl">
                              <a:srgbClr val="FFFFFF"/>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2000" b="0" i="0" u="none" strike="noStrike" cap="none" normalizeH="0" baseline="0" smtClean="0">
                          <a:ln>
                            <a:noFill/>
                          </a:ln>
                          <a:solidFill>
                            <a:schemeClr val="tx1"/>
                          </a:solidFill>
                          <a:effectLst>
                            <a:outerShdw blurRad="38100" dist="38100" dir="2700000" algn="tl">
                              <a:srgbClr val="FFFFFF"/>
                            </a:outerShdw>
                          </a:effectLst>
                          <a:latin typeface="Tahoma" pitchFamily="34" charset="0"/>
                        </a:rPr>
                        <a:t>Velar</a:t>
                      </a:r>
                    </a:p>
                  </a:txBody>
                  <a:tcPr marL="90000" marR="90000" marT="46800" marB="46800" vert="eaVert" anchor="ct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28575"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blipFill dpi="0" rotWithShape="1">
                      <a:blip r:embed="rId3"/>
                      <a:srcRect/>
                      <a:tile tx="0" ty="0" sx="100000" sy="100000" flip="none" algn="tl"/>
                    </a:blipFill>
                  </a:tcPr>
                </a:tc>
                <a:tc rowSpan="2">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FFFFFF"/>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FFFFFF"/>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FFFFFF"/>
                            </a:outerShdw>
                          </a:effectLst>
                          <a:latin typeface="Tahoma" pitchFamily="34" charset="0"/>
                        </a:defRPr>
                      </a:lvl3pPr>
                      <a:lvl4pPr algn="l">
                        <a:spcBef>
                          <a:spcPct val="20000"/>
                        </a:spcBef>
                        <a:defRPr kumimoji="1" sz="1400">
                          <a:solidFill>
                            <a:schemeClr val="tx1"/>
                          </a:solidFill>
                          <a:effectLst>
                            <a:outerShdw blurRad="38100" dist="38100" dir="2700000" algn="tl">
                              <a:srgbClr val="FFFFFF"/>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2000" b="0" i="0" u="none" strike="noStrike" cap="none" normalizeH="0" baseline="0" smtClean="0">
                          <a:ln>
                            <a:noFill/>
                          </a:ln>
                          <a:solidFill>
                            <a:schemeClr val="tx1"/>
                          </a:solidFill>
                          <a:effectLst>
                            <a:outerShdw blurRad="38100" dist="38100" dir="2700000" algn="tl">
                              <a:srgbClr val="FFFFFF"/>
                            </a:outerShdw>
                          </a:effectLst>
                          <a:latin typeface="Tahoma" pitchFamily="34" charset="0"/>
                        </a:rPr>
                        <a:t>Uvular</a:t>
                      </a:r>
                    </a:p>
                  </a:txBody>
                  <a:tcPr marL="90000" marR="90000" marT="46800" marB="46800" vert="eaVert" anchor="ct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28575"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blipFill dpi="0" rotWithShape="1">
                      <a:blip r:embed="rId3"/>
                      <a:srcRect/>
                      <a:tile tx="0" ty="0" sx="100000" sy="100000" flip="none" algn="tl"/>
                    </a:blipFill>
                  </a:tcPr>
                </a:tc>
                <a:tc rowSpan="2">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FFFFFF"/>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FFFFFF"/>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FFFFFF"/>
                            </a:outerShdw>
                          </a:effectLst>
                          <a:latin typeface="Tahoma" pitchFamily="34" charset="0"/>
                        </a:defRPr>
                      </a:lvl3pPr>
                      <a:lvl4pPr algn="l">
                        <a:spcBef>
                          <a:spcPct val="20000"/>
                        </a:spcBef>
                        <a:defRPr kumimoji="1" sz="1400">
                          <a:solidFill>
                            <a:schemeClr val="tx1"/>
                          </a:solidFill>
                          <a:effectLst>
                            <a:outerShdw blurRad="38100" dist="38100" dir="2700000" algn="tl">
                              <a:srgbClr val="FFFFFF"/>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2000" b="0" i="0" u="none" strike="noStrike" cap="none" normalizeH="0" baseline="0" smtClean="0">
                          <a:ln>
                            <a:noFill/>
                          </a:ln>
                          <a:solidFill>
                            <a:schemeClr val="tx1"/>
                          </a:solidFill>
                          <a:effectLst>
                            <a:outerShdw blurRad="38100" dist="38100" dir="2700000" algn="tl">
                              <a:srgbClr val="FFFFFF"/>
                            </a:outerShdw>
                          </a:effectLst>
                          <a:latin typeface="Tahoma" pitchFamily="34" charset="0"/>
                        </a:rPr>
                        <a:t>Glottal</a:t>
                      </a:r>
                    </a:p>
                  </a:txBody>
                  <a:tcPr marL="90000" marR="90000" marT="46800" marB="46800" vert="eaVert" anchor="ctr"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28575"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blipFill dpi="0" rotWithShape="1">
                      <a:blip r:embed="rId3"/>
                      <a:srcRect/>
                      <a:tile tx="0" ty="0" sx="100000" sy="100000" flip="none" algn="tl"/>
                    </a:blipFill>
                  </a:tcPr>
                </a:tc>
              </a:tr>
              <a:tr h="692150">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FFFFFF"/>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FFFFFF"/>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FFFFFF"/>
                            </a:outerShdw>
                          </a:effectLst>
                          <a:latin typeface="Tahoma" pitchFamily="34" charset="0"/>
                        </a:defRPr>
                      </a:lvl3pPr>
                      <a:lvl4pPr algn="l">
                        <a:spcBef>
                          <a:spcPct val="20000"/>
                        </a:spcBef>
                        <a:defRPr kumimoji="1" sz="1400">
                          <a:solidFill>
                            <a:schemeClr val="tx1"/>
                          </a:solidFill>
                          <a:effectLst>
                            <a:outerShdw blurRad="38100" dist="38100" dir="2700000" algn="tl">
                              <a:srgbClr val="FFFFFF"/>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2000" b="0" i="0" u="none" strike="noStrike" cap="none" normalizeH="0" baseline="0" smtClean="0">
                          <a:ln>
                            <a:noFill/>
                          </a:ln>
                          <a:solidFill>
                            <a:schemeClr val="tx1"/>
                          </a:solidFill>
                          <a:effectLst>
                            <a:outerShdw blurRad="38100" dist="38100" dir="2700000" algn="tl">
                              <a:srgbClr val="FFFFFF"/>
                            </a:outerShdw>
                          </a:effectLst>
                          <a:latin typeface="Tahoma" pitchFamily="34" charset="0"/>
                        </a:rPr>
                        <a:t>Art</a:t>
                      </a:r>
                    </a:p>
                  </a:txBody>
                  <a:tcPr horzOverflow="overflow">
                    <a:lnL w="28575" cap="flat" cmpd="sng" algn="ctr">
                      <a:solidFill>
                        <a:schemeClr val="tx1"/>
                      </a:solidFill>
                      <a:prstDash val="solid"/>
                      <a:round/>
                      <a:headEnd type="none" w="sm" len="sm"/>
                      <a:tailEnd type="none" w="sm" len="sm"/>
                    </a:lnL>
                    <a:lnR>
                      <a:noFill/>
                    </a:lnR>
                    <a:lnT>
                      <a:noFill/>
                    </a:lnT>
                    <a:lnB w="12700" cap="flat" cmpd="sng" algn="ctr">
                      <a:solidFill>
                        <a:schemeClr val="tx1"/>
                      </a:solidFill>
                      <a:prstDash val="solid"/>
                      <a:round/>
                      <a:headEnd type="none" w="sm" len="sm"/>
                      <a:tailEnd type="none" w="sm" len="sm"/>
                    </a:lnB>
                    <a:lnTlToBr>
                      <a:noFill/>
                    </a:lnTlToBr>
                    <a:lnBlToTr>
                      <a:noFill/>
                    </a:lnBlToTr>
                    <a:blipFill dpi="0" rotWithShape="1">
                      <a:blip r:embed="rId3"/>
                      <a:srcRect/>
                      <a:tile tx="0" ty="0" sx="100000" sy="100000" flip="none" algn="tl"/>
                    </a:blip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FFFFFF"/>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FFFFFF"/>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FFFFFF"/>
                            </a:outerShdw>
                          </a:effectLst>
                          <a:latin typeface="Tahoma" pitchFamily="34" charset="0"/>
                        </a:defRPr>
                      </a:lvl3pPr>
                      <a:lvl4pPr algn="l">
                        <a:spcBef>
                          <a:spcPct val="20000"/>
                        </a:spcBef>
                        <a:defRPr kumimoji="1" sz="1400">
                          <a:solidFill>
                            <a:schemeClr val="tx1"/>
                          </a:solidFill>
                          <a:effectLst>
                            <a:outerShdw blurRad="38100" dist="38100" dir="2700000" algn="tl">
                              <a:srgbClr val="FFFFFF"/>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endParaRPr kumimoji="1" lang="de-DE" altLang="de-DE" sz="2000" b="0" i="0" u="none" strike="noStrike" cap="none" normalizeH="0" baseline="0" smtClean="0">
                        <a:ln>
                          <a:noFill/>
                        </a:ln>
                        <a:solidFill>
                          <a:schemeClr val="tx1"/>
                        </a:solidFill>
                        <a:effectLst>
                          <a:outerShdw blurRad="38100" dist="38100" dir="2700000" algn="tl">
                            <a:srgbClr val="FFFFFF"/>
                          </a:outerShdw>
                        </a:effectLst>
                        <a:latin typeface="Tahoma" pitchFamily="34" charset="0"/>
                      </a:endParaRPr>
                    </a:p>
                  </a:txBody>
                  <a:tcPr horzOverflow="overflow">
                    <a:lnL>
                      <a:noFill/>
                    </a:lnL>
                    <a:lnR w="12700" cap="flat" cmpd="sng" algn="ctr">
                      <a:solidFill>
                        <a:schemeClr val="tx1"/>
                      </a:solidFill>
                      <a:prstDash val="solid"/>
                      <a:round/>
                      <a:headEnd type="none" w="sm" len="sm"/>
                      <a:tailEnd type="none" w="sm" len="sm"/>
                    </a:lnR>
                    <a:lnT>
                      <a:noFill/>
                    </a:lnT>
                    <a:lnB w="12700" cap="flat" cmpd="sng" algn="ctr">
                      <a:solidFill>
                        <a:schemeClr val="tx1"/>
                      </a:solidFill>
                      <a:prstDash val="solid"/>
                      <a:round/>
                      <a:headEnd type="none" w="sm" len="sm"/>
                      <a:tailEnd type="none" w="sm" len="sm"/>
                    </a:lnB>
                    <a:lnTlToBr>
                      <a:noFill/>
                    </a:lnTlToBr>
                    <a:lnBlToTr>
                      <a:noFill/>
                    </a:lnBlToTr>
                    <a:blipFill dpi="0" rotWithShape="1">
                      <a:blip r:embed="rId3"/>
                      <a:srcRect/>
                      <a:tile tx="0" ty="0" sx="100000" sy="100000" flip="none" algn="tl"/>
                    </a:blipFill>
                  </a:tcPr>
                </a:tc>
                <a:tc vMerge="1">
                  <a:txBody>
                    <a:bodyPr/>
                    <a:lstStyle/>
                    <a:p>
                      <a:endParaRPr lang="de-DE"/>
                    </a:p>
                  </a:txBody>
                  <a:tcPr/>
                </a:tc>
                <a:tc vMerge="1">
                  <a:txBody>
                    <a:bodyPr/>
                    <a:lstStyle/>
                    <a:p>
                      <a:endParaRPr lang="de-DE"/>
                    </a:p>
                  </a:txBody>
                  <a:tcPr/>
                </a:tc>
                <a:tc vMerge="1">
                  <a:txBody>
                    <a:bodyPr/>
                    <a:lstStyle/>
                    <a:p>
                      <a:endParaRPr lang="de-DE"/>
                    </a:p>
                  </a:txBody>
                  <a:tcPr/>
                </a:tc>
                <a:tc vMerge="1">
                  <a:txBody>
                    <a:bodyPr/>
                    <a:lstStyle/>
                    <a:p>
                      <a:endParaRPr lang="de-DE"/>
                    </a:p>
                  </a:txBody>
                  <a:tcPr/>
                </a:tc>
                <a:tc vMerge="1">
                  <a:txBody>
                    <a:bodyPr/>
                    <a:lstStyle/>
                    <a:p>
                      <a:endParaRPr lang="de-DE"/>
                    </a:p>
                  </a:txBody>
                  <a:tcPr/>
                </a:tc>
                <a:tc vMerge="1">
                  <a:txBody>
                    <a:bodyPr/>
                    <a:lstStyle/>
                    <a:p>
                      <a:endParaRPr lang="de-DE"/>
                    </a:p>
                  </a:txBody>
                  <a:tcPr/>
                </a:tc>
                <a:tc vMerge="1">
                  <a:txBody>
                    <a:bodyPr/>
                    <a:lstStyle/>
                    <a:p>
                      <a:endParaRPr lang="de-DE"/>
                    </a:p>
                  </a:txBody>
                  <a:tcPr/>
                </a:tc>
              </a:tr>
              <a:tr h="693738">
                <a:tc gridSpan="2">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FFFFFF"/>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FFFFFF"/>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FFFFFF"/>
                            </a:outerShdw>
                          </a:effectLst>
                          <a:latin typeface="Tahoma" pitchFamily="34" charset="0"/>
                        </a:defRPr>
                      </a:lvl3pPr>
                      <a:lvl4pPr algn="l">
                        <a:spcBef>
                          <a:spcPct val="20000"/>
                        </a:spcBef>
                        <a:defRPr kumimoji="1" sz="1400">
                          <a:solidFill>
                            <a:schemeClr val="tx1"/>
                          </a:solidFill>
                          <a:effectLst>
                            <a:outerShdw blurRad="38100" dist="38100" dir="2700000" algn="tl">
                              <a:srgbClr val="FFFFFF"/>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2000" b="0" i="0" u="none" strike="noStrike" cap="none" normalizeH="0" baseline="0" smtClean="0">
                          <a:ln>
                            <a:noFill/>
                          </a:ln>
                          <a:solidFill>
                            <a:schemeClr val="tx1"/>
                          </a:solidFill>
                          <a:effectLst>
                            <a:outerShdw blurRad="38100" dist="38100" dir="2700000" algn="tl">
                              <a:srgbClr val="FFFFFF"/>
                            </a:outerShdw>
                          </a:effectLst>
                          <a:latin typeface="Tahoma" pitchFamily="34" charset="0"/>
                        </a:rPr>
                        <a:t>Plosiv</a:t>
                      </a:r>
                    </a:p>
                  </a:txBody>
                  <a:tcPr anchor="ctr"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blipFill dpi="0" rotWithShape="1">
                      <a:blip r:embed="rId3"/>
                      <a:srcRect/>
                      <a:tile tx="0" ty="0" sx="100000" sy="100000" flip="none" algn="tl"/>
                    </a:blipFill>
                  </a:tcPr>
                </a:tc>
                <a:tc hMerge="1">
                  <a:txBody>
                    <a:bodyPr/>
                    <a:lstStyle/>
                    <a:p>
                      <a:endParaRPr lang="de-DE"/>
                    </a:p>
                  </a:txBody>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SILSophia IPA93" pitchFamily="2" charset="2"/>
                        <a:buNone/>
                        <a:tabLst/>
                      </a:pPr>
                      <a:r>
                        <a:rPr kumimoji="1" lang="de-DE" altLang="de-DE" sz="2400" b="0" i="0" u="none" strike="noStrike" cap="none" normalizeH="0" baseline="0" dirty="0" smtClean="0">
                          <a:ln>
                            <a:noFill/>
                          </a:ln>
                          <a:solidFill>
                            <a:schemeClr val="tx1"/>
                          </a:solidFill>
                          <a:effectLst>
                            <a:outerShdw blurRad="38100" dist="38100" dir="2700000" algn="tl">
                              <a:srgbClr val="C0C0C0"/>
                            </a:outerShdw>
                          </a:effectLst>
                          <a:latin typeface="+mn-lt"/>
                        </a:rPr>
                        <a:t>p    b</a:t>
                      </a:r>
                    </a:p>
                  </a:txBody>
                  <a:tcPr anchor="ct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2400" b="0" i="0" u="none" strike="noStrike" cap="none" normalizeH="0" baseline="0" dirty="0" smtClean="0">
                          <a:ln>
                            <a:noFill/>
                          </a:ln>
                          <a:solidFill>
                            <a:schemeClr val="tx1"/>
                          </a:solidFill>
                          <a:effectLst>
                            <a:outerShdw blurRad="38100" dist="38100" dir="2700000" algn="tl">
                              <a:srgbClr val="C0C0C0"/>
                            </a:outerShdw>
                          </a:effectLst>
                          <a:latin typeface="+mn-lt"/>
                        </a:rPr>
                        <a:t>t     d</a:t>
                      </a:r>
                    </a:p>
                  </a:txBody>
                  <a:tcPr anchor="ct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endParaRPr kumimoji="1" lang="de-DE" altLang="de-DE" sz="2400" b="0" i="0" u="none" strike="noStrike" cap="none" normalizeH="0" baseline="0" smtClean="0">
                        <a:ln>
                          <a:noFill/>
                        </a:ln>
                        <a:solidFill>
                          <a:schemeClr val="tx1"/>
                        </a:solidFill>
                        <a:effectLst>
                          <a:outerShdw blurRad="38100" dist="38100" dir="2700000" algn="tl">
                            <a:srgbClr val="C0C0C0"/>
                          </a:outerShdw>
                        </a:effectLst>
                        <a:latin typeface="+mn-lt"/>
                      </a:endParaRPr>
                    </a:p>
                  </a:txBody>
                  <a:tcPr anchor="ct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endParaRPr kumimoji="1" lang="de-DE" altLang="de-DE" sz="2400" b="0" i="0" u="none" strike="noStrike" cap="none" normalizeH="0" baseline="0" smtClean="0">
                        <a:ln>
                          <a:noFill/>
                        </a:ln>
                        <a:solidFill>
                          <a:schemeClr val="tx1"/>
                        </a:solidFill>
                        <a:effectLst>
                          <a:outerShdw blurRad="38100" dist="38100" dir="2700000" algn="tl">
                            <a:srgbClr val="C0C0C0"/>
                          </a:outerShdw>
                        </a:effectLst>
                        <a:latin typeface="+mn-lt"/>
                      </a:endParaRPr>
                    </a:p>
                  </a:txBody>
                  <a:tcPr anchor="ct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2400" b="0" i="0" u="none" strike="noStrike" cap="none" normalizeH="0" baseline="0" smtClean="0">
                          <a:ln>
                            <a:noFill/>
                          </a:ln>
                          <a:solidFill>
                            <a:schemeClr val="tx1"/>
                          </a:solidFill>
                          <a:effectLst>
                            <a:outerShdw blurRad="38100" dist="38100" dir="2700000" algn="tl">
                              <a:srgbClr val="C0C0C0"/>
                            </a:outerShdw>
                          </a:effectLst>
                          <a:latin typeface="+mn-lt"/>
                        </a:rPr>
                        <a:t>k    g</a:t>
                      </a:r>
                    </a:p>
                  </a:txBody>
                  <a:tcPr anchor="ct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endParaRPr kumimoji="1" lang="de-DE" altLang="de-DE" sz="2400" b="0" i="0" u="none" strike="noStrike" cap="none" normalizeH="0" baseline="0" smtClean="0">
                        <a:ln>
                          <a:noFill/>
                        </a:ln>
                        <a:solidFill>
                          <a:schemeClr val="tx1"/>
                        </a:solidFill>
                        <a:effectLst>
                          <a:outerShdw blurRad="38100" dist="38100" dir="2700000" algn="tl">
                            <a:srgbClr val="C0C0C0"/>
                          </a:outerShdw>
                        </a:effectLst>
                        <a:latin typeface="+mn-lt"/>
                      </a:endParaRPr>
                    </a:p>
                  </a:txBody>
                  <a:tcPr anchor="ct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endParaRPr kumimoji="1" lang="de-DE" altLang="de-DE" sz="2400" b="0" i="0" u="none" strike="noStrike" cap="none" normalizeH="0" baseline="0" smtClean="0">
                        <a:ln>
                          <a:noFill/>
                        </a:ln>
                        <a:solidFill>
                          <a:schemeClr val="tx1"/>
                        </a:solidFill>
                        <a:effectLst>
                          <a:outerShdw blurRad="38100" dist="38100" dir="2700000" algn="tl">
                            <a:srgbClr val="C0C0C0"/>
                          </a:outerShdw>
                        </a:effectLst>
                        <a:latin typeface="+mn-lt"/>
                      </a:endParaRPr>
                    </a:p>
                  </a:txBody>
                  <a:tcPr anchor="ctr"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r>
              <a:tr h="693738">
                <a:tc gridSpan="2">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FFFFFF"/>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FFFFFF"/>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FFFFFF"/>
                            </a:outerShdw>
                          </a:effectLst>
                          <a:latin typeface="Tahoma" pitchFamily="34" charset="0"/>
                        </a:defRPr>
                      </a:lvl3pPr>
                      <a:lvl4pPr algn="l">
                        <a:spcBef>
                          <a:spcPct val="20000"/>
                        </a:spcBef>
                        <a:defRPr kumimoji="1" sz="1400">
                          <a:solidFill>
                            <a:schemeClr val="tx1"/>
                          </a:solidFill>
                          <a:effectLst>
                            <a:outerShdw blurRad="38100" dist="38100" dir="2700000" algn="tl">
                              <a:srgbClr val="FFFFFF"/>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2000" b="0" i="0" u="none" strike="noStrike" cap="none" normalizeH="0" baseline="0" smtClean="0">
                          <a:ln>
                            <a:noFill/>
                          </a:ln>
                          <a:solidFill>
                            <a:schemeClr val="tx1"/>
                          </a:solidFill>
                          <a:effectLst>
                            <a:outerShdw blurRad="38100" dist="38100" dir="2700000" algn="tl">
                              <a:srgbClr val="FFFFFF"/>
                            </a:outerShdw>
                          </a:effectLst>
                          <a:latin typeface="Tahoma" pitchFamily="34" charset="0"/>
                        </a:rPr>
                        <a:t>Affrikata</a:t>
                      </a:r>
                    </a:p>
                  </a:txBody>
                  <a:tcPr anchor="ctr"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blipFill dpi="0" rotWithShape="1">
                      <a:blip r:embed="rId3"/>
                      <a:srcRect/>
                      <a:tile tx="0" ty="0" sx="100000" sy="100000" flip="none" algn="tl"/>
                    </a:blipFill>
                  </a:tcPr>
                </a:tc>
                <a:tc hMerge="1">
                  <a:txBody>
                    <a:bodyPr/>
                    <a:lstStyle/>
                    <a:p>
                      <a:endParaRPr lang="de-DE"/>
                    </a:p>
                  </a:txBody>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2400" b="0" i="0" u="none" strike="noStrike" cap="none" normalizeH="0" baseline="0" dirty="0" err="1" smtClean="0">
                          <a:ln>
                            <a:noFill/>
                          </a:ln>
                          <a:solidFill>
                            <a:schemeClr val="tx1"/>
                          </a:solidFill>
                          <a:effectLst>
                            <a:outerShdw blurRad="38100" dist="38100" dir="2700000" algn="tl">
                              <a:srgbClr val="C0C0C0"/>
                            </a:outerShdw>
                          </a:effectLst>
                          <a:latin typeface="+mn-lt"/>
                        </a:rPr>
                        <a:t>p</a:t>
                      </a:r>
                      <a:r>
                        <a:rPr kumimoji="1" lang="de-DE" altLang="de-DE" sz="2400" b="0" i="0" u="none" strike="noStrike" cap="none" normalizeH="0" baseline="0" dirty="0" err="1" smtClean="0">
                          <a:ln>
                            <a:noFill/>
                          </a:ln>
                          <a:solidFill>
                            <a:schemeClr val="tx1"/>
                          </a:solidFill>
                          <a:effectLst>
                            <a:outerShdw blurRad="38100" dist="38100" dir="2700000" algn="tl">
                              <a:srgbClr val="C0C0C0"/>
                            </a:outerShdw>
                          </a:effectLst>
                          <a:latin typeface="+mn-lt"/>
                          <a:sym typeface="SILSophia IPA93" pitchFamily="2" charset="2"/>
                        </a:rPr>
                        <a:t></a:t>
                      </a:r>
                      <a:r>
                        <a:rPr kumimoji="1" lang="de-DE" altLang="de-DE" sz="2400" b="0" i="0" u="none" strike="noStrike" cap="none" normalizeH="0" baseline="0" dirty="0" err="1" smtClean="0">
                          <a:ln>
                            <a:noFill/>
                          </a:ln>
                          <a:solidFill>
                            <a:schemeClr val="tx1"/>
                          </a:solidFill>
                          <a:effectLst>
                            <a:outerShdw blurRad="38100" dist="38100" dir="2700000" algn="tl">
                              <a:srgbClr val="C0C0C0"/>
                            </a:outerShdw>
                          </a:effectLst>
                          <a:latin typeface="+mn-lt"/>
                        </a:rPr>
                        <a:t>f</a:t>
                      </a:r>
                      <a:endParaRPr kumimoji="1" lang="de-DE" altLang="de-DE" sz="2400" b="0" i="0" u="none" strike="noStrike" cap="none" normalizeH="0" baseline="0" dirty="0" smtClean="0">
                        <a:ln>
                          <a:noFill/>
                        </a:ln>
                        <a:solidFill>
                          <a:schemeClr val="tx1"/>
                        </a:solidFill>
                        <a:effectLst>
                          <a:outerShdw blurRad="38100" dist="38100" dir="2700000" algn="tl">
                            <a:srgbClr val="C0C0C0"/>
                          </a:outerShdw>
                        </a:effectLst>
                        <a:latin typeface="+mn-lt"/>
                        <a:sym typeface="SILSophia IPA93" pitchFamily="2" charset="2"/>
                      </a:endParaRPr>
                    </a:p>
                  </a:txBody>
                  <a:tcPr anchor="ct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2400" b="0" i="0" u="none" strike="noStrike" cap="none" normalizeH="0" baseline="0" dirty="0" err="1" smtClean="0">
                          <a:ln>
                            <a:noFill/>
                          </a:ln>
                          <a:solidFill>
                            <a:schemeClr val="tx1"/>
                          </a:solidFill>
                          <a:effectLst>
                            <a:outerShdw blurRad="38100" dist="38100" dir="2700000" algn="tl">
                              <a:srgbClr val="C0C0C0"/>
                            </a:outerShdw>
                          </a:effectLst>
                          <a:latin typeface="+mn-lt"/>
                        </a:rPr>
                        <a:t>t</a:t>
                      </a:r>
                      <a:r>
                        <a:rPr kumimoji="1" lang="de-DE" altLang="de-DE" sz="2400" b="0" i="0" u="none" strike="noStrike" cap="none" normalizeH="0" baseline="0" dirty="0" err="1" smtClean="0">
                          <a:ln>
                            <a:noFill/>
                          </a:ln>
                          <a:solidFill>
                            <a:schemeClr val="tx1"/>
                          </a:solidFill>
                          <a:effectLst>
                            <a:outerShdw blurRad="38100" dist="38100" dir="2700000" algn="tl">
                              <a:srgbClr val="C0C0C0"/>
                            </a:outerShdw>
                          </a:effectLst>
                          <a:latin typeface="+mn-lt"/>
                          <a:sym typeface="SILSophia IPA93" pitchFamily="2" charset="2"/>
                        </a:rPr>
                        <a:t></a:t>
                      </a:r>
                      <a:r>
                        <a:rPr kumimoji="1" lang="de-DE" altLang="de-DE" sz="2400" b="0" i="0" u="none" strike="noStrike" cap="none" normalizeH="0" baseline="0" dirty="0" err="1" smtClean="0">
                          <a:ln>
                            <a:noFill/>
                          </a:ln>
                          <a:solidFill>
                            <a:schemeClr val="tx1"/>
                          </a:solidFill>
                          <a:effectLst>
                            <a:outerShdw blurRad="38100" dist="38100" dir="2700000" algn="tl">
                              <a:srgbClr val="C0C0C0"/>
                            </a:outerShdw>
                          </a:effectLst>
                          <a:latin typeface="+mn-lt"/>
                        </a:rPr>
                        <a:t>s</a:t>
                      </a:r>
                      <a:endParaRPr kumimoji="1" lang="de-DE" altLang="de-DE" sz="2400" b="0" i="0" u="none" strike="noStrike" cap="none" normalizeH="0" baseline="0" dirty="0" smtClean="0">
                        <a:ln>
                          <a:noFill/>
                        </a:ln>
                        <a:solidFill>
                          <a:schemeClr val="tx1"/>
                        </a:solidFill>
                        <a:effectLst>
                          <a:outerShdw blurRad="38100" dist="38100" dir="2700000" algn="tl">
                            <a:srgbClr val="C0C0C0"/>
                          </a:outerShdw>
                        </a:effectLst>
                        <a:latin typeface="+mn-lt"/>
                      </a:endParaRPr>
                    </a:p>
                  </a:txBody>
                  <a:tcPr anchor="ct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2400" b="0" i="0" u="none" strike="noStrike" cap="none" normalizeH="0" baseline="0" dirty="0" err="1" smtClean="0">
                          <a:ln>
                            <a:noFill/>
                          </a:ln>
                          <a:solidFill>
                            <a:schemeClr val="tx1"/>
                          </a:solidFill>
                          <a:effectLst>
                            <a:outerShdw blurRad="38100" dist="38100" dir="2700000" algn="tl">
                              <a:srgbClr val="C0C0C0"/>
                            </a:outerShdw>
                          </a:effectLst>
                          <a:latin typeface="+mn-lt"/>
                        </a:rPr>
                        <a:t>t</a:t>
                      </a:r>
                      <a:r>
                        <a:rPr kumimoji="1" lang="de-DE" altLang="de-DE" sz="2400" b="0" i="0" u="none" strike="noStrike" cap="none" normalizeH="0" baseline="0" dirty="0" err="1" smtClean="0">
                          <a:ln>
                            <a:noFill/>
                          </a:ln>
                          <a:solidFill>
                            <a:schemeClr val="tx1"/>
                          </a:solidFill>
                          <a:effectLst>
                            <a:outerShdw blurRad="38100" dist="38100" dir="2700000" algn="tl">
                              <a:srgbClr val="C0C0C0"/>
                            </a:outerShdw>
                          </a:effectLst>
                          <a:latin typeface="+mn-lt"/>
                          <a:sym typeface="SILSophia IPA93" pitchFamily="2" charset="2"/>
                        </a:rPr>
                        <a:t></a:t>
                      </a:r>
                      <a:r>
                        <a:rPr kumimoji="1" lang="de-DE" altLang="de-DE" sz="2400" b="0" i="0" u="none" strike="noStrike" cap="none" normalizeH="0" baseline="0" dirty="0" err="1" smtClean="0">
                          <a:ln>
                            <a:noFill/>
                          </a:ln>
                          <a:solidFill>
                            <a:schemeClr val="tx1"/>
                          </a:solidFill>
                          <a:effectLst>
                            <a:outerShdw blurRad="38100" dist="38100" dir="2700000" algn="tl">
                              <a:srgbClr val="C0C0C0"/>
                            </a:outerShdw>
                          </a:effectLst>
                          <a:latin typeface="+mn-lt"/>
                        </a:rPr>
                        <a:t>ʃ</a:t>
                      </a:r>
                      <a:r>
                        <a:rPr kumimoji="1" lang="de-DE" altLang="de-DE" sz="2400" b="0" i="0" u="none" strike="noStrike" cap="none" normalizeH="0" baseline="0" dirty="0" smtClean="0">
                          <a:ln>
                            <a:noFill/>
                          </a:ln>
                          <a:solidFill>
                            <a:schemeClr val="tx1"/>
                          </a:solidFill>
                          <a:effectLst>
                            <a:outerShdw blurRad="38100" dist="38100" dir="2700000" algn="tl">
                              <a:srgbClr val="C0C0C0"/>
                            </a:outerShdw>
                          </a:effectLst>
                          <a:latin typeface="+mn-lt"/>
                        </a:rPr>
                        <a:t>  </a:t>
                      </a:r>
                      <a:r>
                        <a:rPr kumimoji="1" lang="de-DE" altLang="de-DE" sz="2400" b="0" i="0" u="none" strike="noStrike" cap="none" normalizeH="0" baseline="0" dirty="0" err="1" smtClean="0">
                          <a:ln>
                            <a:noFill/>
                          </a:ln>
                          <a:solidFill>
                            <a:schemeClr val="tx1"/>
                          </a:solidFill>
                          <a:effectLst>
                            <a:outerShdw blurRad="38100" dist="38100" dir="2700000" algn="tl">
                              <a:srgbClr val="C0C0C0"/>
                            </a:outerShdw>
                          </a:effectLst>
                          <a:latin typeface="+mn-lt"/>
                        </a:rPr>
                        <a:t>d</a:t>
                      </a:r>
                      <a:r>
                        <a:rPr kumimoji="1" lang="de-DE" altLang="de-DE" sz="2400" b="0" i="0" u="none" strike="noStrike" cap="none" normalizeH="0" baseline="0" dirty="0" err="1" smtClean="0">
                          <a:ln>
                            <a:noFill/>
                          </a:ln>
                          <a:solidFill>
                            <a:schemeClr val="tx1"/>
                          </a:solidFill>
                          <a:effectLst>
                            <a:outerShdw blurRad="38100" dist="38100" dir="2700000" algn="tl">
                              <a:srgbClr val="C0C0C0"/>
                            </a:outerShdw>
                          </a:effectLst>
                          <a:latin typeface="+mn-lt"/>
                          <a:sym typeface="SILSophia IPA93" pitchFamily="2" charset="2"/>
                        </a:rPr>
                        <a:t></a:t>
                      </a:r>
                      <a:r>
                        <a:rPr kumimoji="1" lang="de-DE" altLang="de-DE" sz="2400" b="0" i="0" u="none" strike="noStrike" cap="none" normalizeH="0" baseline="0" dirty="0" err="1" smtClean="0">
                          <a:ln>
                            <a:noFill/>
                          </a:ln>
                          <a:solidFill>
                            <a:schemeClr val="tx1"/>
                          </a:solidFill>
                          <a:effectLst>
                            <a:outerShdw blurRad="38100" dist="38100" dir="2700000" algn="tl">
                              <a:srgbClr val="C0C0C0"/>
                            </a:outerShdw>
                          </a:effectLst>
                          <a:latin typeface="+mn-lt"/>
                        </a:rPr>
                        <a:t>ʒ</a:t>
                      </a:r>
                      <a:endParaRPr kumimoji="1" lang="de-DE" altLang="de-DE" sz="2400" b="0" i="0" u="none" strike="noStrike" cap="none" normalizeH="0" baseline="0" dirty="0" smtClean="0">
                        <a:ln>
                          <a:noFill/>
                        </a:ln>
                        <a:solidFill>
                          <a:schemeClr val="tx1"/>
                        </a:solidFill>
                        <a:effectLst>
                          <a:outerShdw blurRad="38100" dist="38100" dir="2700000" algn="tl">
                            <a:srgbClr val="C0C0C0"/>
                          </a:outerShdw>
                        </a:effectLst>
                        <a:latin typeface="+mn-lt"/>
                      </a:endParaRPr>
                    </a:p>
                  </a:txBody>
                  <a:tcPr anchor="ct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endParaRPr kumimoji="1" lang="de-DE" altLang="de-DE" sz="2400" b="0" i="0" u="none" strike="noStrike" cap="none" normalizeH="0" baseline="0" smtClean="0">
                        <a:ln>
                          <a:noFill/>
                        </a:ln>
                        <a:solidFill>
                          <a:schemeClr val="tx1"/>
                        </a:solidFill>
                        <a:effectLst>
                          <a:outerShdw blurRad="38100" dist="38100" dir="2700000" algn="tl">
                            <a:srgbClr val="C0C0C0"/>
                          </a:outerShdw>
                        </a:effectLst>
                        <a:latin typeface="+mn-lt"/>
                      </a:endParaRPr>
                    </a:p>
                  </a:txBody>
                  <a:tcPr anchor="ct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endParaRPr kumimoji="1" lang="de-DE" altLang="de-DE" sz="2400" b="0" i="0" u="none" strike="noStrike" cap="none" normalizeH="0" baseline="0" smtClean="0">
                        <a:ln>
                          <a:noFill/>
                        </a:ln>
                        <a:solidFill>
                          <a:schemeClr val="tx1"/>
                        </a:solidFill>
                        <a:effectLst>
                          <a:outerShdw blurRad="38100" dist="38100" dir="2700000" algn="tl">
                            <a:srgbClr val="C0C0C0"/>
                          </a:outerShdw>
                        </a:effectLst>
                        <a:latin typeface="+mn-lt"/>
                      </a:endParaRPr>
                    </a:p>
                  </a:txBody>
                  <a:tcPr anchor="ct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endParaRPr kumimoji="1" lang="de-DE" altLang="de-DE" sz="2400" b="0" i="0" u="none" strike="noStrike" cap="none" normalizeH="0" baseline="0" smtClean="0">
                        <a:ln>
                          <a:noFill/>
                        </a:ln>
                        <a:solidFill>
                          <a:schemeClr val="tx1"/>
                        </a:solidFill>
                        <a:effectLst>
                          <a:outerShdw blurRad="38100" dist="38100" dir="2700000" algn="tl">
                            <a:srgbClr val="C0C0C0"/>
                          </a:outerShdw>
                        </a:effectLst>
                        <a:latin typeface="+mn-lt"/>
                      </a:endParaRPr>
                    </a:p>
                  </a:txBody>
                  <a:tcPr anchor="ct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endParaRPr kumimoji="1" lang="de-DE" altLang="de-DE" sz="2400" b="0" i="0" u="none" strike="noStrike" cap="none" normalizeH="0" baseline="0" smtClean="0">
                        <a:ln>
                          <a:noFill/>
                        </a:ln>
                        <a:solidFill>
                          <a:schemeClr val="tx1"/>
                        </a:solidFill>
                        <a:effectLst>
                          <a:outerShdw blurRad="38100" dist="38100" dir="2700000" algn="tl">
                            <a:srgbClr val="C0C0C0"/>
                          </a:outerShdw>
                        </a:effectLst>
                        <a:latin typeface="+mn-lt"/>
                      </a:endParaRPr>
                    </a:p>
                  </a:txBody>
                  <a:tcPr anchor="ctr"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r>
              <a:tr h="692150">
                <a:tc gridSpan="2">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FFFFFF"/>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FFFFFF"/>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FFFFFF"/>
                            </a:outerShdw>
                          </a:effectLst>
                          <a:latin typeface="Tahoma" pitchFamily="34" charset="0"/>
                        </a:defRPr>
                      </a:lvl3pPr>
                      <a:lvl4pPr algn="l">
                        <a:spcBef>
                          <a:spcPct val="20000"/>
                        </a:spcBef>
                        <a:defRPr kumimoji="1" sz="1400">
                          <a:solidFill>
                            <a:schemeClr val="tx1"/>
                          </a:solidFill>
                          <a:effectLst>
                            <a:outerShdw blurRad="38100" dist="38100" dir="2700000" algn="tl">
                              <a:srgbClr val="FFFFFF"/>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2000" b="0" i="0" u="none" strike="noStrike" cap="none" normalizeH="0" baseline="0" smtClean="0">
                          <a:ln>
                            <a:noFill/>
                          </a:ln>
                          <a:solidFill>
                            <a:schemeClr val="tx1"/>
                          </a:solidFill>
                          <a:effectLst>
                            <a:outerShdw blurRad="38100" dist="38100" dir="2700000" algn="tl">
                              <a:srgbClr val="FFFFFF"/>
                            </a:outerShdw>
                          </a:effectLst>
                          <a:latin typeface="Tahoma" pitchFamily="34" charset="0"/>
                        </a:rPr>
                        <a:t>Frikativ</a:t>
                      </a:r>
                    </a:p>
                  </a:txBody>
                  <a:tcPr anchor="ctr"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blipFill dpi="0" rotWithShape="1">
                      <a:blip r:embed="rId3"/>
                      <a:srcRect/>
                      <a:tile tx="0" ty="0" sx="100000" sy="100000" flip="none" algn="tl"/>
                    </a:blipFill>
                  </a:tcPr>
                </a:tc>
                <a:tc hMerge="1">
                  <a:txBody>
                    <a:bodyPr/>
                    <a:lstStyle/>
                    <a:p>
                      <a:endParaRPr lang="de-DE"/>
                    </a:p>
                  </a:txBody>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2400" b="0" i="0" u="none" strike="noStrike" cap="none" normalizeH="0" baseline="0" smtClean="0">
                          <a:ln>
                            <a:noFill/>
                          </a:ln>
                          <a:solidFill>
                            <a:schemeClr val="tx1"/>
                          </a:solidFill>
                          <a:effectLst>
                            <a:outerShdw blurRad="38100" dist="38100" dir="2700000" algn="tl">
                              <a:srgbClr val="C0C0C0"/>
                            </a:outerShdw>
                          </a:effectLst>
                          <a:latin typeface="+mn-lt"/>
                        </a:rPr>
                        <a:t>f     v</a:t>
                      </a:r>
                    </a:p>
                  </a:txBody>
                  <a:tcPr anchor="ct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2400" b="0" i="0" u="none" strike="noStrike" cap="none" normalizeH="0" baseline="0" dirty="0" smtClean="0">
                          <a:ln>
                            <a:noFill/>
                          </a:ln>
                          <a:solidFill>
                            <a:schemeClr val="tx1"/>
                          </a:solidFill>
                          <a:effectLst>
                            <a:outerShdw blurRad="38100" dist="38100" dir="2700000" algn="tl">
                              <a:srgbClr val="C0C0C0"/>
                            </a:outerShdw>
                          </a:effectLst>
                          <a:latin typeface="+mn-lt"/>
                        </a:rPr>
                        <a:t>s     z   </a:t>
                      </a:r>
                    </a:p>
                  </a:txBody>
                  <a:tcPr anchor="ct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SILSophia IPA93" pitchFamily="2" charset="2"/>
                        <a:buNone/>
                        <a:tabLst/>
                      </a:pPr>
                      <a:r>
                        <a:rPr kumimoji="1" lang="de-DE" altLang="de-DE" sz="2400" b="0" i="0" u="none" strike="noStrike" cap="none" normalizeH="0" baseline="0" dirty="0" smtClean="0">
                          <a:ln>
                            <a:noFill/>
                          </a:ln>
                          <a:solidFill>
                            <a:schemeClr val="tx1"/>
                          </a:solidFill>
                          <a:effectLst>
                            <a:outerShdw blurRad="38100" dist="38100" dir="2700000" algn="tl">
                              <a:srgbClr val="C0C0C0"/>
                            </a:outerShdw>
                          </a:effectLst>
                          <a:latin typeface="+mn-lt"/>
                        </a:rPr>
                        <a:t>ʃ    ʒ</a:t>
                      </a:r>
                    </a:p>
                  </a:txBody>
                  <a:tcPr anchor="ct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SILSophia IPA93" pitchFamily="2" charset="2"/>
                        <a:buNone/>
                        <a:tabLst/>
                      </a:pPr>
                      <a:r>
                        <a:rPr kumimoji="1" lang="de-DE" altLang="de-DE" sz="2400" b="0" i="0" u="none" strike="noStrike" cap="none" normalizeH="0" baseline="0" dirty="0" smtClean="0">
                          <a:ln>
                            <a:noFill/>
                          </a:ln>
                          <a:solidFill>
                            <a:schemeClr val="tx1"/>
                          </a:solidFill>
                          <a:effectLst>
                            <a:outerShdw blurRad="38100" dist="38100" dir="2700000" algn="tl">
                              <a:srgbClr val="C0C0C0"/>
                            </a:outerShdw>
                          </a:effectLst>
                          <a:latin typeface="+mn-lt"/>
                        </a:rPr>
                        <a:t>ç    ʝ</a:t>
                      </a:r>
                    </a:p>
                  </a:txBody>
                  <a:tcPr anchor="ct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2400" b="0" i="0" u="none" strike="noStrike" cap="none" normalizeH="0" baseline="0" smtClean="0">
                          <a:ln>
                            <a:noFill/>
                          </a:ln>
                          <a:solidFill>
                            <a:schemeClr val="tx1"/>
                          </a:solidFill>
                          <a:effectLst>
                            <a:outerShdw blurRad="38100" dist="38100" dir="2700000" algn="tl">
                              <a:srgbClr val="C0C0C0"/>
                            </a:outerShdw>
                          </a:effectLst>
                          <a:latin typeface="+mn-lt"/>
                        </a:rPr>
                        <a:t>x    </a:t>
                      </a:r>
                    </a:p>
                  </a:txBody>
                  <a:tcPr anchor="ct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2400" b="0" i="0" u="none" strike="noStrike" cap="none" normalizeH="0" baseline="0" dirty="0" smtClean="0">
                          <a:ln>
                            <a:noFill/>
                          </a:ln>
                          <a:solidFill>
                            <a:schemeClr val="tx1"/>
                          </a:solidFill>
                          <a:effectLst>
                            <a:outerShdw blurRad="38100" dist="38100" dir="2700000" algn="tl">
                              <a:srgbClr val="C0C0C0"/>
                            </a:outerShdw>
                          </a:effectLst>
                          <a:latin typeface="+mn-lt"/>
                        </a:rPr>
                        <a:t>χ</a:t>
                      </a:r>
                    </a:p>
                  </a:txBody>
                  <a:tcPr anchor="ct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2400" b="0" i="0" u="none" strike="noStrike" cap="none" normalizeH="0" baseline="0" smtClean="0">
                          <a:ln>
                            <a:noFill/>
                          </a:ln>
                          <a:solidFill>
                            <a:schemeClr val="tx1"/>
                          </a:solidFill>
                          <a:effectLst>
                            <a:outerShdw blurRad="38100" dist="38100" dir="2700000" algn="tl">
                              <a:srgbClr val="C0C0C0"/>
                            </a:outerShdw>
                          </a:effectLst>
                          <a:latin typeface="+mn-lt"/>
                        </a:rPr>
                        <a:t>h</a:t>
                      </a:r>
                    </a:p>
                  </a:txBody>
                  <a:tcPr anchor="ctr"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r>
              <a:tr h="693738">
                <a:tc gridSpan="2">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FFFFFF"/>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FFFFFF"/>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FFFFFF"/>
                            </a:outerShdw>
                          </a:effectLst>
                          <a:latin typeface="Tahoma" pitchFamily="34" charset="0"/>
                        </a:defRPr>
                      </a:lvl3pPr>
                      <a:lvl4pPr algn="l">
                        <a:spcBef>
                          <a:spcPct val="20000"/>
                        </a:spcBef>
                        <a:defRPr kumimoji="1" sz="1400">
                          <a:solidFill>
                            <a:schemeClr val="tx1"/>
                          </a:solidFill>
                          <a:effectLst>
                            <a:outerShdw blurRad="38100" dist="38100" dir="2700000" algn="tl">
                              <a:srgbClr val="FFFFFF"/>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2000" b="0" i="0" u="none" strike="noStrike" cap="none" normalizeH="0" baseline="0" smtClean="0">
                          <a:ln>
                            <a:noFill/>
                          </a:ln>
                          <a:solidFill>
                            <a:schemeClr val="tx1"/>
                          </a:solidFill>
                          <a:effectLst>
                            <a:outerShdw blurRad="38100" dist="38100" dir="2700000" algn="tl">
                              <a:srgbClr val="FFFFFF"/>
                            </a:outerShdw>
                          </a:effectLst>
                          <a:latin typeface="Tahoma" pitchFamily="34" charset="0"/>
                        </a:rPr>
                        <a:t>Nasal</a:t>
                      </a:r>
                    </a:p>
                  </a:txBody>
                  <a:tcPr anchor="ctr"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blipFill dpi="0" rotWithShape="1">
                      <a:blip r:embed="rId3"/>
                      <a:srcRect/>
                      <a:tile tx="0" ty="0" sx="100000" sy="100000" flip="none" algn="tl"/>
                    </a:blipFill>
                  </a:tcPr>
                </a:tc>
                <a:tc hMerge="1">
                  <a:txBody>
                    <a:bodyPr/>
                    <a:lstStyle/>
                    <a:p>
                      <a:endParaRPr lang="de-DE"/>
                    </a:p>
                  </a:txBody>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2400" b="0" i="0" u="none" strike="noStrike" cap="none" normalizeH="0" baseline="0" smtClean="0">
                          <a:ln>
                            <a:noFill/>
                          </a:ln>
                          <a:solidFill>
                            <a:schemeClr val="tx1"/>
                          </a:solidFill>
                          <a:effectLst>
                            <a:outerShdw blurRad="38100" dist="38100" dir="2700000" algn="tl">
                              <a:srgbClr val="C0C0C0"/>
                            </a:outerShdw>
                          </a:effectLst>
                          <a:latin typeface="+mn-lt"/>
                        </a:rPr>
                        <a:t>m</a:t>
                      </a:r>
                    </a:p>
                  </a:txBody>
                  <a:tcPr anchor="ct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2400" b="0" i="0" u="none" strike="noStrike" cap="none" normalizeH="0" baseline="0" smtClean="0">
                          <a:ln>
                            <a:noFill/>
                          </a:ln>
                          <a:solidFill>
                            <a:schemeClr val="tx1"/>
                          </a:solidFill>
                          <a:effectLst>
                            <a:outerShdw blurRad="38100" dist="38100" dir="2700000" algn="tl">
                              <a:srgbClr val="C0C0C0"/>
                            </a:outerShdw>
                          </a:effectLst>
                          <a:latin typeface="+mn-lt"/>
                        </a:rPr>
                        <a:t>n</a:t>
                      </a:r>
                    </a:p>
                  </a:txBody>
                  <a:tcPr anchor="ct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endParaRPr kumimoji="1" lang="de-DE" altLang="de-DE" sz="2400" b="0" i="0" u="none" strike="noStrike" cap="none" normalizeH="0" baseline="0" dirty="0" smtClean="0">
                        <a:ln>
                          <a:noFill/>
                        </a:ln>
                        <a:solidFill>
                          <a:schemeClr val="tx1"/>
                        </a:solidFill>
                        <a:effectLst>
                          <a:outerShdw blurRad="38100" dist="38100" dir="2700000" algn="tl">
                            <a:srgbClr val="C0C0C0"/>
                          </a:outerShdw>
                        </a:effectLst>
                        <a:latin typeface="+mn-lt"/>
                      </a:endParaRPr>
                    </a:p>
                  </a:txBody>
                  <a:tcPr anchor="ct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endParaRPr kumimoji="1" lang="de-DE" altLang="de-DE" sz="2400" b="0" i="0" u="none" strike="noStrike" cap="none" normalizeH="0" baseline="0" dirty="0" smtClean="0">
                        <a:ln>
                          <a:noFill/>
                        </a:ln>
                        <a:solidFill>
                          <a:schemeClr val="tx1"/>
                        </a:solidFill>
                        <a:effectLst>
                          <a:outerShdw blurRad="38100" dist="38100" dir="2700000" algn="tl">
                            <a:srgbClr val="C0C0C0"/>
                          </a:outerShdw>
                        </a:effectLst>
                        <a:latin typeface="+mn-lt"/>
                      </a:endParaRPr>
                    </a:p>
                  </a:txBody>
                  <a:tcPr anchor="ct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2400" b="0" i="0" u="none" strike="noStrike" cap="none" normalizeH="0" baseline="0" dirty="0" smtClean="0">
                          <a:ln>
                            <a:noFill/>
                          </a:ln>
                          <a:solidFill>
                            <a:schemeClr val="tx1"/>
                          </a:solidFill>
                          <a:effectLst>
                            <a:outerShdw blurRad="38100" dist="38100" dir="2700000" algn="tl">
                              <a:srgbClr val="C0C0C0"/>
                            </a:outerShdw>
                          </a:effectLst>
                          <a:latin typeface="+mn-lt"/>
                        </a:rPr>
                        <a:t>ŋ</a:t>
                      </a:r>
                    </a:p>
                  </a:txBody>
                  <a:tcPr anchor="ct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endParaRPr kumimoji="1" lang="de-DE" altLang="de-DE" sz="2400" b="0" i="0" u="none" strike="noStrike" cap="none" normalizeH="0" baseline="0" smtClean="0">
                        <a:ln>
                          <a:noFill/>
                        </a:ln>
                        <a:solidFill>
                          <a:schemeClr val="tx1"/>
                        </a:solidFill>
                        <a:effectLst>
                          <a:outerShdw blurRad="38100" dist="38100" dir="2700000" algn="tl">
                            <a:srgbClr val="C0C0C0"/>
                          </a:outerShdw>
                        </a:effectLst>
                        <a:latin typeface="+mn-lt"/>
                      </a:endParaRPr>
                    </a:p>
                  </a:txBody>
                  <a:tcPr anchor="ct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endParaRPr kumimoji="1" lang="de-DE" altLang="de-DE" sz="2400" b="0" i="0" u="none" strike="noStrike" cap="none" normalizeH="0" baseline="0" smtClean="0">
                        <a:ln>
                          <a:noFill/>
                        </a:ln>
                        <a:solidFill>
                          <a:schemeClr val="tx1"/>
                        </a:solidFill>
                        <a:effectLst>
                          <a:outerShdw blurRad="38100" dist="38100" dir="2700000" algn="tl">
                            <a:srgbClr val="C0C0C0"/>
                          </a:outerShdw>
                        </a:effectLst>
                        <a:latin typeface="+mn-lt"/>
                      </a:endParaRPr>
                    </a:p>
                  </a:txBody>
                  <a:tcPr anchor="ctr"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r>
              <a:tr h="692150">
                <a:tc gridSpan="2">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FFFFFF"/>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FFFFFF"/>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FFFFFF"/>
                            </a:outerShdw>
                          </a:effectLst>
                          <a:latin typeface="Tahoma" pitchFamily="34" charset="0"/>
                        </a:defRPr>
                      </a:lvl3pPr>
                      <a:lvl4pPr algn="l">
                        <a:spcBef>
                          <a:spcPct val="20000"/>
                        </a:spcBef>
                        <a:defRPr kumimoji="1" sz="1400">
                          <a:solidFill>
                            <a:schemeClr val="tx1"/>
                          </a:solidFill>
                          <a:effectLst>
                            <a:outerShdw blurRad="38100" dist="38100" dir="2700000" algn="tl">
                              <a:srgbClr val="FFFFFF"/>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2000" b="0" i="0" u="none" strike="noStrike" cap="none" normalizeH="0" baseline="0" smtClean="0">
                          <a:ln>
                            <a:noFill/>
                          </a:ln>
                          <a:solidFill>
                            <a:schemeClr val="tx1"/>
                          </a:solidFill>
                          <a:effectLst>
                            <a:outerShdw blurRad="38100" dist="38100" dir="2700000" algn="tl">
                              <a:srgbClr val="FFFFFF"/>
                            </a:outerShdw>
                          </a:effectLst>
                          <a:latin typeface="Tahoma" pitchFamily="34" charset="0"/>
                        </a:rPr>
                        <a:t>Lateral</a:t>
                      </a:r>
                    </a:p>
                  </a:txBody>
                  <a:tcPr anchor="ctr"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blipFill dpi="0" rotWithShape="1">
                      <a:blip r:embed="rId3"/>
                      <a:srcRect/>
                      <a:tile tx="0" ty="0" sx="100000" sy="100000" flip="none" algn="tl"/>
                    </a:blipFill>
                  </a:tcPr>
                </a:tc>
                <a:tc hMerge="1">
                  <a:txBody>
                    <a:bodyPr/>
                    <a:lstStyle/>
                    <a:p>
                      <a:endParaRPr lang="de-DE"/>
                    </a:p>
                  </a:txBody>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endParaRPr kumimoji="1" lang="de-DE" altLang="de-DE" sz="2400" b="0" i="0" u="none" strike="noStrike" cap="none" normalizeH="0" baseline="0" smtClean="0">
                        <a:ln>
                          <a:noFill/>
                        </a:ln>
                        <a:solidFill>
                          <a:schemeClr val="tx1"/>
                        </a:solidFill>
                        <a:effectLst>
                          <a:outerShdw blurRad="38100" dist="38100" dir="2700000" algn="tl">
                            <a:srgbClr val="C0C0C0"/>
                          </a:outerShdw>
                        </a:effectLst>
                        <a:latin typeface="+mn-lt"/>
                      </a:endParaRPr>
                    </a:p>
                  </a:txBody>
                  <a:tcPr anchor="ct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2400" b="0" i="0" u="none" strike="noStrike" cap="none" normalizeH="0" baseline="0" smtClean="0">
                          <a:ln>
                            <a:noFill/>
                          </a:ln>
                          <a:solidFill>
                            <a:schemeClr val="tx1"/>
                          </a:solidFill>
                          <a:effectLst>
                            <a:outerShdw blurRad="38100" dist="38100" dir="2700000" algn="tl">
                              <a:srgbClr val="C0C0C0"/>
                            </a:outerShdw>
                          </a:effectLst>
                          <a:latin typeface="+mn-lt"/>
                        </a:rPr>
                        <a:t>l</a:t>
                      </a:r>
                    </a:p>
                  </a:txBody>
                  <a:tcPr anchor="ct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endParaRPr kumimoji="1" lang="de-DE" altLang="de-DE" sz="2400" b="0" i="0" u="none" strike="noStrike" cap="none" normalizeH="0" baseline="0" smtClean="0">
                        <a:ln>
                          <a:noFill/>
                        </a:ln>
                        <a:solidFill>
                          <a:schemeClr val="tx1"/>
                        </a:solidFill>
                        <a:effectLst>
                          <a:outerShdw blurRad="38100" dist="38100" dir="2700000" algn="tl">
                            <a:srgbClr val="C0C0C0"/>
                          </a:outerShdw>
                        </a:effectLst>
                        <a:latin typeface="+mn-lt"/>
                      </a:endParaRPr>
                    </a:p>
                  </a:txBody>
                  <a:tcPr anchor="ct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endParaRPr kumimoji="1" lang="de-DE" altLang="de-DE" sz="2400" b="0" i="0" u="none" strike="noStrike" cap="none" normalizeH="0" baseline="0" dirty="0" smtClean="0">
                        <a:ln>
                          <a:noFill/>
                        </a:ln>
                        <a:solidFill>
                          <a:schemeClr val="tx1"/>
                        </a:solidFill>
                        <a:effectLst>
                          <a:outerShdw blurRad="38100" dist="38100" dir="2700000" algn="tl">
                            <a:srgbClr val="C0C0C0"/>
                          </a:outerShdw>
                        </a:effectLst>
                        <a:latin typeface="+mn-lt"/>
                      </a:endParaRPr>
                    </a:p>
                  </a:txBody>
                  <a:tcPr anchor="ct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endParaRPr kumimoji="1" lang="de-DE" altLang="de-DE" sz="2400" b="0" i="0" u="none" strike="noStrike" cap="none" normalizeH="0" baseline="0" dirty="0" smtClean="0">
                        <a:ln>
                          <a:noFill/>
                        </a:ln>
                        <a:solidFill>
                          <a:schemeClr val="tx1"/>
                        </a:solidFill>
                        <a:effectLst>
                          <a:outerShdw blurRad="38100" dist="38100" dir="2700000" algn="tl">
                            <a:srgbClr val="C0C0C0"/>
                          </a:outerShdw>
                        </a:effectLst>
                        <a:latin typeface="+mn-lt"/>
                      </a:endParaRPr>
                    </a:p>
                  </a:txBody>
                  <a:tcPr anchor="ct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endParaRPr kumimoji="1" lang="de-DE" altLang="de-DE" sz="2400" b="0" i="0" u="none" strike="noStrike" cap="none" normalizeH="0" baseline="0" smtClean="0">
                        <a:ln>
                          <a:noFill/>
                        </a:ln>
                        <a:solidFill>
                          <a:schemeClr val="tx1"/>
                        </a:solidFill>
                        <a:effectLst>
                          <a:outerShdw blurRad="38100" dist="38100" dir="2700000" algn="tl">
                            <a:srgbClr val="C0C0C0"/>
                          </a:outerShdw>
                        </a:effectLst>
                        <a:latin typeface="+mn-lt"/>
                      </a:endParaRPr>
                    </a:p>
                  </a:txBody>
                  <a:tcPr anchor="ct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endParaRPr kumimoji="1" lang="de-DE" altLang="de-DE" sz="2400" b="0" i="0" u="none" strike="noStrike" cap="none" normalizeH="0" baseline="0" smtClean="0">
                        <a:ln>
                          <a:noFill/>
                        </a:ln>
                        <a:solidFill>
                          <a:schemeClr val="tx1"/>
                        </a:solidFill>
                        <a:effectLst>
                          <a:outerShdw blurRad="38100" dist="38100" dir="2700000" algn="tl">
                            <a:srgbClr val="C0C0C0"/>
                          </a:outerShdw>
                        </a:effectLst>
                        <a:latin typeface="+mn-lt"/>
                      </a:endParaRPr>
                    </a:p>
                  </a:txBody>
                  <a:tcPr anchor="ctr"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r>
              <a:tr h="693738">
                <a:tc gridSpan="2">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FFFFFF"/>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FFFFFF"/>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FFFFFF"/>
                            </a:outerShdw>
                          </a:effectLst>
                          <a:latin typeface="Tahoma" pitchFamily="34" charset="0"/>
                        </a:defRPr>
                      </a:lvl3pPr>
                      <a:lvl4pPr algn="l">
                        <a:spcBef>
                          <a:spcPct val="20000"/>
                        </a:spcBef>
                        <a:defRPr kumimoji="1" sz="1400">
                          <a:solidFill>
                            <a:schemeClr val="tx1"/>
                          </a:solidFill>
                          <a:effectLst>
                            <a:outerShdw blurRad="38100" dist="38100" dir="2700000" algn="tl">
                              <a:srgbClr val="FFFFFF"/>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2000" b="0" i="0" u="none" strike="noStrike" cap="none" normalizeH="0" baseline="0" smtClean="0">
                          <a:ln>
                            <a:noFill/>
                          </a:ln>
                          <a:solidFill>
                            <a:schemeClr val="tx1"/>
                          </a:solidFill>
                          <a:effectLst>
                            <a:outerShdw blurRad="38100" dist="38100" dir="2700000" algn="tl">
                              <a:srgbClr val="FFFFFF"/>
                            </a:outerShdw>
                          </a:effectLst>
                          <a:latin typeface="Tahoma" pitchFamily="34" charset="0"/>
                        </a:rPr>
                        <a:t>Vibrant</a:t>
                      </a:r>
                    </a:p>
                  </a:txBody>
                  <a:tcPr anchor="ctr"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blipFill dpi="0" rotWithShape="1">
                      <a:blip r:embed="rId3"/>
                      <a:srcRect/>
                      <a:tile tx="0" ty="0" sx="100000" sy="100000" flip="none" algn="tl"/>
                    </a:blipFill>
                  </a:tcPr>
                </a:tc>
                <a:tc hMerge="1">
                  <a:txBody>
                    <a:bodyPr/>
                    <a:lstStyle/>
                    <a:p>
                      <a:endParaRPr lang="de-DE"/>
                    </a:p>
                  </a:txBody>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endParaRPr kumimoji="1" lang="de-DE" altLang="de-DE" sz="2400" b="0" i="0" u="none" strike="noStrike" cap="none" normalizeH="0" baseline="0" smtClean="0">
                        <a:ln>
                          <a:noFill/>
                        </a:ln>
                        <a:solidFill>
                          <a:schemeClr val="tx1"/>
                        </a:solidFill>
                        <a:effectLst>
                          <a:outerShdw blurRad="38100" dist="38100" dir="2700000" algn="tl">
                            <a:srgbClr val="C0C0C0"/>
                          </a:outerShdw>
                        </a:effectLst>
                        <a:latin typeface="+mn-lt"/>
                      </a:endParaRPr>
                    </a:p>
                  </a:txBody>
                  <a:tcPr anchor="ct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no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2400" b="0" i="0" u="none" strike="noStrike" cap="none" normalizeH="0" baseline="0" smtClean="0">
                          <a:ln>
                            <a:noFill/>
                          </a:ln>
                          <a:solidFill>
                            <a:schemeClr val="tx1"/>
                          </a:solidFill>
                          <a:effectLst>
                            <a:outerShdw blurRad="38100" dist="38100" dir="2700000" algn="tl">
                              <a:srgbClr val="C0C0C0"/>
                            </a:outerShdw>
                          </a:effectLst>
                          <a:latin typeface="+mn-lt"/>
                        </a:rPr>
                        <a:t>r</a:t>
                      </a:r>
                    </a:p>
                  </a:txBody>
                  <a:tcPr anchor="ct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no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endParaRPr kumimoji="1" lang="de-DE" altLang="de-DE" sz="2400" b="0" i="0" u="none" strike="noStrike" cap="none" normalizeH="0" baseline="0" dirty="0" smtClean="0">
                        <a:ln>
                          <a:noFill/>
                        </a:ln>
                        <a:solidFill>
                          <a:schemeClr val="tx1"/>
                        </a:solidFill>
                        <a:effectLst>
                          <a:outerShdw blurRad="38100" dist="38100" dir="2700000" algn="tl">
                            <a:srgbClr val="C0C0C0"/>
                          </a:outerShdw>
                        </a:effectLst>
                        <a:latin typeface="+mn-lt"/>
                      </a:endParaRPr>
                    </a:p>
                  </a:txBody>
                  <a:tcPr anchor="ct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no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endParaRPr kumimoji="1" lang="de-DE" altLang="de-DE" sz="2400" b="0" i="0" u="none" strike="noStrike" cap="none" normalizeH="0" baseline="0" smtClean="0">
                        <a:ln>
                          <a:noFill/>
                        </a:ln>
                        <a:solidFill>
                          <a:schemeClr val="tx1"/>
                        </a:solidFill>
                        <a:effectLst>
                          <a:outerShdw blurRad="38100" dist="38100" dir="2700000" algn="tl">
                            <a:srgbClr val="C0C0C0"/>
                          </a:outerShdw>
                        </a:effectLst>
                        <a:latin typeface="+mn-lt"/>
                      </a:endParaRPr>
                    </a:p>
                  </a:txBody>
                  <a:tcPr anchor="ct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no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endParaRPr kumimoji="1" lang="de-DE" altLang="de-DE" sz="2400" b="0" i="0" u="none" strike="noStrike" cap="none" normalizeH="0" baseline="0" dirty="0" smtClean="0">
                        <a:ln>
                          <a:noFill/>
                        </a:ln>
                        <a:solidFill>
                          <a:schemeClr val="tx1"/>
                        </a:solidFill>
                        <a:effectLst>
                          <a:outerShdw blurRad="38100" dist="38100" dir="2700000" algn="tl">
                            <a:srgbClr val="C0C0C0"/>
                          </a:outerShdw>
                        </a:effectLst>
                        <a:latin typeface="+mn-lt"/>
                      </a:endParaRPr>
                    </a:p>
                  </a:txBody>
                  <a:tcPr anchor="ct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no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2400" b="0" i="0" u="none" strike="noStrike" cap="none" normalizeH="0" baseline="0" dirty="0" smtClean="0">
                          <a:ln>
                            <a:noFill/>
                          </a:ln>
                          <a:solidFill>
                            <a:schemeClr val="tx1"/>
                          </a:solidFill>
                          <a:effectLst>
                            <a:outerShdw blurRad="38100" dist="38100" dir="2700000" algn="tl">
                              <a:srgbClr val="C0C0C0"/>
                            </a:outerShdw>
                          </a:effectLst>
                          <a:latin typeface="+mn-lt"/>
                        </a:rPr>
                        <a:t>ʀ</a:t>
                      </a:r>
                    </a:p>
                  </a:txBody>
                  <a:tcPr anchor="ct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no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endParaRPr kumimoji="1" lang="de-DE" altLang="de-DE" sz="2400" b="0" i="0" u="none" strike="noStrike" cap="none" normalizeH="0" baseline="0" dirty="0" smtClean="0">
                        <a:ln>
                          <a:noFill/>
                        </a:ln>
                        <a:solidFill>
                          <a:schemeClr val="tx1"/>
                        </a:solidFill>
                        <a:effectLst>
                          <a:outerShdw blurRad="38100" dist="38100" dir="2700000" algn="tl">
                            <a:srgbClr val="C0C0C0"/>
                          </a:outerShdw>
                        </a:effectLst>
                        <a:latin typeface="+mn-lt"/>
                      </a:endParaRPr>
                    </a:p>
                  </a:txBody>
                  <a:tcPr anchor="ctr"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noFill/>
                  </a:tcPr>
                </a:tc>
              </a:tr>
            </a:tbl>
          </a:graphicData>
        </a:graphic>
      </p:graphicFrame>
      <p:sp>
        <p:nvSpPr>
          <p:cNvPr id="91225" name="Line 89"/>
          <p:cNvSpPr>
            <a:spLocks noChangeShapeType="1"/>
          </p:cNvSpPr>
          <p:nvPr/>
        </p:nvSpPr>
        <p:spPr bwMode="auto">
          <a:xfrm>
            <a:off x="250825" y="836613"/>
            <a:ext cx="1873250" cy="1368425"/>
          </a:xfrm>
          <a:prstGeom prst="line">
            <a:avLst/>
          </a:prstGeom>
          <a:noFill/>
          <a:ln w="38100" cap="sq">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DE"/>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grpId="0" nodeType="clickEffect">
                                  <p:stCondLst>
                                    <p:cond delay="0"/>
                                  </p:stCondLst>
                                  <p:childTnLst>
                                    <p:set>
                                      <p:cBhvr>
                                        <p:cTn id="6" dur="1" fill="hold">
                                          <p:stCondLst>
                                            <p:cond delay="0"/>
                                          </p:stCondLst>
                                        </p:cTn>
                                        <p:tgtEl>
                                          <p:spTgt spid="91142"/>
                                        </p:tgtEl>
                                        <p:attrNameLst>
                                          <p:attrName>style.visibility</p:attrName>
                                        </p:attrNameLst>
                                      </p:cBhvr>
                                      <p:to>
                                        <p:strVal val="visible"/>
                                      </p:to>
                                    </p:set>
                                    <p:animEffect transition="in" filter="box(out)">
                                      <p:cBhvr>
                                        <p:cTn id="7" dur="500"/>
                                        <p:tgtEl>
                                          <p:spTgt spid="9114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 presetClass="entr" presetSubtype="32" fill="hold" nodeType="clickEffect">
                                  <p:stCondLst>
                                    <p:cond delay="0"/>
                                  </p:stCondLst>
                                  <p:childTnLst>
                                    <p:set>
                                      <p:cBhvr>
                                        <p:cTn id="11" dur="1" fill="hold">
                                          <p:stCondLst>
                                            <p:cond delay="0"/>
                                          </p:stCondLst>
                                        </p:cTn>
                                        <p:tgtEl>
                                          <p:spTgt spid="91143"/>
                                        </p:tgtEl>
                                        <p:attrNameLst>
                                          <p:attrName>style.visibility</p:attrName>
                                        </p:attrNameLst>
                                      </p:cBhvr>
                                      <p:to>
                                        <p:strVal val="visible"/>
                                      </p:to>
                                    </p:set>
                                    <p:animEffect transition="in" filter="box(out)">
                                      <p:cBhvr>
                                        <p:cTn id="12" dur="500"/>
                                        <p:tgtEl>
                                          <p:spTgt spid="911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1142" grpId="0" animBg="1"/>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p:txBody>
          <a:bodyPr/>
          <a:lstStyle/>
          <a:p>
            <a:r>
              <a:rPr lang="de-DE" altLang="de-DE"/>
              <a:t>Die Vokale des Deutschen</a:t>
            </a:r>
          </a:p>
        </p:txBody>
      </p:sp>
      <p:sp>
        <p:nvSpPr>
          <p:cNvPr id="31747" name="Freeform 3"/>
          <p:cNvSpPr>
            <a:spLocks/>
          </p:cNvSpPr>
          <p:nvPr/>
        </p:nvSpPr>
        <p:spPr bwMode="auto">
          <a:xfrm>
            <a:off x="1371600" y="1905000"/>
            <a:ext cx="5410200" cy="4114800"/>
          </a:xfrm>
          <a:custGeom>
            <a:avLst/>
            <a:gdLst>
              <a:gd name="T0" fmla="*/ 0 w 3408"/>
              <a:gd name="T1" fmla="*/ 0 h 2592"/>
              <a:gd name="T2" fmla="*/ 3408 w 3408"/>
              <a:gd name="T3" fmla="*/ 0 h 2592"/>
              <a:gd name="T4" fmla="*/ 3408 w 3408"/>
              <a:gd name="T5" fmla="*/ 2592 h 2592"/>
              <a:gd name="T6" fmla="*/ 1680 w 3408"/>
              <a:gd name="T7" fmla="*/ 2592 h 2592"/>
              <a:gd name="T8" fmla="*/ 0 w 3408"/>
              <a:gd name="T9" fmla="*/ 0 h 2592"/>
            </a:gdLst>
            <a:ahLst/>
            <a:cxnLst>
              <a:cxn ang="0">
                <a:pos x="T0" y="T1"/>
              </a:cxn>
              <a:cxn ang="0">
                <a:pos x="T2" y="T3"/>
              </a:cxn>
              <a:cxn ang="0">
                <a:pos x="T4" y="T5"/>
              </a:cxn>
              <a:cxn ang="0">
                <a:pos x="T6" y="T7"/>
              </a:cxn>
              <a:cxn ang="0">
                <a:pos x="T8" y="T9"/>
              </a:cxn>
            </a:cxnLst>
            <a:rect l="0" t="0" r="r" b="b"/>
            <a:pathLst>
              <a:path w="3408" h="2592">
                <a:moveTo>
                  <a:pt x="0" y="0"/>
                </a:moveTo>
                <a:lnTo>
                  <a:pt x="3408" y="0"/>
                </a:lnTo>
                <a:lnTo>
                  <a:pt x="3408" y="2592"/>
                </a:lnTo>
                <a:lnTo>
                  <a:pt x="1680" y="2592"/>
                </a:lnTo>
                <a:lnTo>
                  <a:pt x="0" y="0"/>
                </a:lnTo>
                <a:close/>
              </a:path>
            </a:pathLst>
          </a:custGeom>
          <a:solidFill>
            <a:srgbClr val="FFFFCC"/>
          </a:solidFill>
          <a:ln w="38100" cap="sq" cmpd="sng">
            <a:solidFill>
              <a:schemeClr val="tx1"/>
            </a:solidFill>
            <a:prstDash val="solid"/>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DE"/>
          </a:p>
        </p:txBody>
      </p:sp>
      <p:sp>
        <p:nvSpPr>
          <p:cNvPr id="31748" name="Freeform 4"/>
          <p:cNvSpPr>
            <a:spLocks/>
          </p:cNvSpPr>
          <p:nvPr/>
        </p:nvSpPr>
        <p:spPr bwMode="auto">
          <a:xfrm>
            <a:off x="3124200" y="1905000"/>
            <a:ext cx="2032000" cy="3429000"/>
          </a:xfrm>
          <a:custGeom>
            <a:avLst/>
            <a:gdLst>
              <a:gd name="T0" fmla="*/ 0 w 1280"/>
              <a:gd name="T1" fmla="*/ 7 h 2160"/>
              <a:gd name="T2" fmla="*/ 37 w 1280"/>
              <a:gd name="T3" fmla="*/ 71 h 2160"/>
              <a:gd name="T4" fmla="*/ 1280 w 1280"/>
              <a:gd name="T5" fmla="*/ 2160 h 2160"/>
              <a:gd name="T6" fmla="*/ 1280 w 1280"/>
              <a:gd name="T7" fmla="*/ 0 h 2160"/>
              <a:gd name="T8" fmla="*/ 0 w 1280"/>
              <a:gd name="T9" fmla="*/ 7 h 2160"/>
            </a:gdLst>
            <a:ahLst/>
            <a:cxnLst>
              <a:cxn ang="0">
                <a:pos x="T0" y="T1"/>
              </a:cxn>
              <a:cxn ang="0">
                <a:pos x="T2" y="T3"/>
              </a:cxn>
              <a:cxn ang="0">
                <a:pos x="T4" y="T5"/>
              </a:cxn>
              <a:cxn ang="0">
                <a:pos x="T6" y="T7"/>
              </a:cxn>
              <a:cxn ang="0">
                <a:pos x="T8" y="T9"/>
              </a:cxn>
            </a:cxnLst>
            <a:rect l="0" t="0" r="r" b="b"/>
            <a:pathLst>
              <a:path w="1280" h="2160">
                <a:moveTo>
                  <a:pt x="0" y="7"/>
                </a:moveTo>
                <a:cubicBezTo>
                  <a:pt x="12" y="28"/>
                  <a:pt x="37" y="71"/>
                  <a:pt x="37" y="71"/>
                </a:cubicBezTo>
                <a:lnTo>
                  <a:pt x="1280" y="2160"/>
                </a:lnTo>
                <a:lnTo>
                  <a:pt x="1280" y="0"/>
                </a:lnTo>
                <a:lnTo>
                  <a:pt x="0" y="7"/>
                </a:lnTo>
                <a:close/>
              </a:path>
            </a:pathLst>
          </a:custGeom>
          <a:solidFill>
            <a:schemeClr val="folHlink"/>
          </a:solidFill>
          <a:ln w="38100" cap="sq" cmpd="sng">
            <a:solidFill>
              <a:schemeClr val="tx1"/>
            </a:solidFill>
            <a:prstDash val="solid"/>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DE"/>
          </a:p>
        </p:txBody>
      </p:sp>
      <p:sp>
        <p:nvSpPr>
          <p:cNvPr id="31749" name="Line 5"/>
          <p:cNvSpPr>
            <a:spLocks noChangeShapeType="1"/>
          </p:cNvSpPr>
          <p:nvPr/>
        </p:nvSpPr>
        <p:spPr bwMode="auto">
          <a:xfrm>
            <a:off x="2286000" y="3276600"/>
            <a:ext cx="4495800" cy="0"/>
          </a:xfrm>
          <a:prstGeom prst="line">
            <a:avLst/>
          </a:prstGeom>
          <a:noFill/>
          <a:ln w="38100" cap="sq">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DE"/>
          </a:p>
        </p:txBody>
      </p:sp>
      <p:sp>
        <p:nvSpPr>
          <p:cNvPr id="31750" name="Line 6"/>
          <p:cNvSpPr>
            <a:spLocks noChangeShapeType="1"/>
          </p:cNvSpPr>
          <p:nvPr/>
        </p:nvSpPr>
        <p:spPr bwMode="auto">
          <a:xfrm>
            <a:off x="3200400" y="4648200"/>
            <a:ext cx="3581400" cy="0"/>
          </a:xfrm>
          <a:prstGeom prst="line">
            <a:avLst/>
          </a:prstGeom>
          <a:noFill/>
          <a:ln w="38100" cap="sq">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DE"/>
          </a:p>
        </p:txBody>
      </p:sp>
      <p:sp>
        <p:nvSpPr>
          <p:cNvPr id="31751" name="Oval 7"/>
          <p:cNvSpPr>
            <a:spLocks noChangeArrowheads="1"/>
          </p:cNvSpPr>
          <p:nvPr/>
        </p:nvSpPr>
        <p:spPr bwMode="auto">
          <a:xfrm>
            <a:off x="6705600" y="4572000"/>
            <a:ext cx="152400" cy="152400"/>
          </a:xfrm>
          <a:prstGeom prst="ellipse">
            <a:avLst/>
          </a:prstGeom>
          <a:solidFill>
            <a:schemeClr val="accent1"/>
          </a:solidFill>
          <a:ln w="28575" cap="sq">
            <a:solidFill>
              <a:schemeClr val="tx1"/>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de-DE"/>
          </a:p>
        </p:txBody>
      </p:sp>
      <p:sp>
        <p:nvSpPr>
          <p:cNvPr id="31752" name="Oval 8"/>
          <p:cNvSpPr>
            <a:spLocks noChangeArrowheads="1"/>
          </p:cNvSpPr>
          <p:nvPr/>
        </p:nvSpPr>
        <p:spPr bwMode="auto">
          <a:xfrm>
            <a:off x="1447800" y="2057400"/>
            <a:ext cx="152400" cy="152400"/>
          </a:xfrm>
          <a:prstGeom prst="ellipse">
            <a:avLst/>
          </a:prstGeom>
          <a:solidFill>
            <a:schemeClr val="tx1"/>
          </a:solidFill>
          <a:ln w="28575" cap="sq">
            <a:solidFill>
              <a:schemeClr val="tx1"/>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de-DE"/>
          </a:p>
        </p:txBody>
      </p:sp>
      <p:sp>
        <p:nvSpPr>
          <p:cNvPr id="31753" name="Oval 9"/>
          <p:cNvSpPr>
            <a:spLocks noChangeArrowheads="1"/>
          </p:cNvSpPr>
          <p:nvPr/>
        </p:nvSpPr>
        <p:spPr bwMode="auto">
          <a:xfrm>
            <a:off x="2209800" y="3200400"/>
            <a:ext cx="152400" cy="152400"/>
          </a:xfrm>
          <a:prstGeom prst="ellipse">
            <a:avLst/>
          </a:prstGeom>
          <a:solidFill>
            <a:schemeClr val="tx1"/>
          </a:solidFill>
          <a:ln w="28575" cap="sq">
            <a:solidFill>
              <a:schemeClr val="tx1"/>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de-DE"/>
          </a:p>
        </p:txBody>
      </p:sp>
      <p:sp>
        <p:nvSpPr>
          <p:cNvPr id="31754" name="Oval 10"/>
          <p:cNvSpPr>
            <a:spLocks noChangeArrowheads="1"/>
          </p:cNvSpPr>
          <p:nvPr/>
        </p:nvSpPr>
        <p:spPr bwMode="auto">
          <a:xfrm>
            <a:off x="2971800" y="4343400"/>
            <a:ext cx="152400" cy="152400"/>
          </a:xfrm>
          <a:prstGeom prst="ellipse">
            <a:avLst/>
          </a:prstGeom>
          <a:solidFill>
            <a:schemeClr val="tx1"/>
          </a:solidFill>
          <a:ln w="28575" cap="sq">
            <a:solidFill>
              <a:schemeClr val="tx1"/>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de-DE"/>
          </a:p>
        </p:txBody>
      </p:sp>
      <p:sp>
        <p:nvSpPr>
          <p:cNvPr id="31755" name="Oval 11"/>
          <p:cNvSpPr>
            <a:spLocks noChangeArrowheads="1"/>
          </p:cNvSpPr>
          <p:nvPr/>
        </p:nvSpPr>
        <p:spPr bwMode="auto">
          <a:xfrm>
            <a:off x="5105400" y="5943600"/>
            <a:ext cx="152400" cy="152400"/>
          </a:xfrm>
          <a:prstGeom prst="ellipse">
            <a:avLst/>
          </a:prstGeom>
          <a:solidFill>
            <a:schemeClr val="tx1"/>
          </a:solidFill>
          <a:ln w="28575" cap="sq">
            <a:solidFill>
              <a:schemeClr val="tx1"/>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de-DE"/>
          </a:p>
        </p:txBody>
      </p:sp>
      <p:sp>
        <p:nvSpPr>
          <p:cNvPr id="31756" name="Oval 12"/>
          <p:cNvSpPr>
            <a:spLocks noChangeArrowheads="1"/>
          </p:cNvSpPr>
          <p:nvPr/>
        </p:nvSpPr>
        <p:spPr bwMode="auto">
          <a:xfrm>
            <a:off x="5029200" y="5181600"/>
            <a:ext cx="152400" cy="152400"/>
          </a:xfrm>
          <a:prstGeom prst="ellipse">
            <a:avLst/>
          </a:prstGeom>
          <a:solidFill>
            <a:schemeClr val="tx1"/>
          </a:solidFill>
          <a:ln w="28575" cap="sq">
            <a:solidFill>
              <a:schemeClr val="tx1"/>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de-DE"/>
          </a:p>
        </p:txBody>
      </p:sp>
      <p:sp>
        <p:nvSpPr>
          <p:cNvPr id="31757" name="Oval 13"/>
          <p:cNvSpPr>
            <a:spLocks noChangeArrowheads="1"/>
          </p:cNvSpPr>
          <p:nvPr/>
        </p:nvSpPr>
        <p:spPr bwMode="auto">
          <a:xfrm>
            <a:off x="6705600" y="3200400"/>
            <a:ext cx="152400" cy="152400"/>
          </a:xfrm>
          <a:prstGeom prst="ellipse">
            <a:avLst/>
          </a:prstGeom>
          <a:solidFill>
            <a:schemeClr val="accent1"/>
          </a:solidFill>
          <a:ln w="28575" cap="sq">
            <a:solidFill>
              <a:schemeClr val="tx1"/>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de-DE"/>
          </a:p>
        </p:txBody>
      </p:sp>
      <p:sp>
        <p:nvSpPr>
          <p:cNvPr id="31758" name="Oval 14"/>
          <p:cNvSpPr>
            <a:spLocks noChangeArrowheads="1"/>
          </p:cNvSpPr>
          <p:nvPr/>
        </p:nvSpPr>
        <p:spPr bwMode="auto">
          <a:xfrm>
            <a:off x="6705600" y="1828800"/>
            <a:ext cx="152400" cy="152400"/>
          </a:xfrm>
          <a:prstGeom prst="ellipse">
            <a:avLst/>
          </a:prstGeom>
          <a:solidFill>
            <a:schemeClr val="accent1"/>
          </a:solidFill>
          <a:ln w="28575" cap="sq">
            <a:solidFill>
              <a:schemeClr val="tx1"/>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de-DE"/>
          </a:p>
        </p:txBody>
      </p:sp>
      <p:sp>
        <p:nvSpPr>
          <p:cNvPr id="31759" name="Text Box 15"/>
          <p:cNvSpPr txBox="1">
            <a:spLocks noChangeArrowheads="1"/>
          </p:cNvSpPr>
          <p:nvPr/>
        </p:nvSpPr>
        <p:spPr bwMode="auto">
          <a:xfrm>
            <a:off x="1726690" y="2887663"/>
            <a:ext cx="401071"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de-DE" altLang="de-DE" sz="3200" dirty="0" smtClean="0">
                <a:effectLst>
                  <a:outerShdw blurRad="38100" dist="38100" dir="2700000" algn="tl">
                    <a:srgbClr val="C0C0C0"/>
                  </a:outerShdw>
                </a:effectLst>
                <a:latin typeface="+mn-lt"/>
              </a:rPr>
              <a:t>eː</a:t>
            </a:r>
            <a:endParaRPr lang="de-DE" altLang="de-DE" sz="3200" dirty="0">
              <a:effectLst>
                <a:outerShdw blurRad="38100" dist="38100" dir="2700000" algn="tl">
                  <a:srgbClr val="C0C0C0"/>
                </a:outerShdw>
              </a:effectLst>
              <a:latin typeface="+mn-lt"/>
            </a:endParaRPr>
          </a:p>
        </p:txBody>
      </p:sp>
      <p:sp>
        <p:nvSpPr>
          <p:cNvPr id="31760" name="Text Box 16"/>
          <p:cNvSpPr txBox="1">
            <a:spLocks noChangeArrowheads="1"/>
          </p:cNvSpPr>
          <p:nvPr/>
        </p:nvSpPr>
        <p:spPr bwMode="auto">
          <a:xfrm>
            <a:off x="858916" y="1654175"/>
            <a:ext cx="279243"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de-DE" altLang="de-DE" sz="3200" dirty="0" smtClean="0">
                <a:effectLst>
                  <a:outerShdw blurRad="38100" dist="38100" dir="2700000" algn="tl">
                    <a:srgbClr val="C0C0C0"/>
                  </a:outerShdw>
                </a:effectLst>
                <a:latin typeface="+mn-lt"/>
              </a:rPr>
              <a:t>iː</a:t>
            </a:r>
            <a:endParaRPr lang="de-DE" altLang="de-DE" sz="3200" dirty="0">
              <a:effectLst>
                <a:outerShdw blurRad="38100" dist="38100" dir="2700000" algn="tl">
                  <a:srgbClr val="C0C0C0"/>
                </a:outerShdw>
              </a:effectLst>
              <a:latin typeface="+mn-lt"/>
            </a:endParaRPr>
          </a:p>
        </p:txBody>
      </p:sp>
      <p:sp>
        <p:nvSpPr>
          <p:cNvPr id="31761" name="Text Box 17"/>
          <p:cNvSpPr txBox="1">
            <a:spLocks noChangeArrowheads="1"/>
          </p:cNvSpPr>
          <p:nvPr/>
        </p:nvSpPr>
        <p:spPr bwMode="auto">
          <a:xfrm>
            <a:off x="5466054" y="5478463"/>
            <a:ext cx="399468"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de-DE" altLang="de-DE" sz="3200" dirty="0" smtClean="0">
                <a:effectLst>
                  <a:outerShdw blurRad="38100" dist="38100" dir="2700000" algn="tl">
                    <a:srgbClr val="C0C0C0"/>
                  </a:outerShdw>
                </a:effectLst>
                <a:latin typeface="+mn-lt"/>
              </a:rPr>
              <a:t>aː</a:t>
            </a:r>
            <a:endParaRPr lang="de-DE" altLang="de-DE" sz="3200" dirty="0">
              <a:effectLst>
                <a:outerShdw blurRad="38100" dist="38100" dir="2700000" algn="tl">
                  <a:srgbClr val="C0C0C0"/>
                </a:outerShdw>
              </a:effectLst>
              <a:latin typeface="+mn-lt"/>
            </a:endParaRPr>
          </a:p>
        </p:txBody>
      </p:sp>
      <p:sp>
        <p:nvSpPr>
          <p:cNvPr id="31762" name="Text Box 18"/>
          <p:cNvSpPr txBox="1">
            <a:spLocks noChangeArrowheads="1"/>
          </p:cNvSpPr>
          <p:nvPr/>
        </p:nvSpPr>
        <p:spPr bwMode="auto">
          <a:xfrm>
            <a:off x="2414070" y="4030663"/>
            <a:ext cx="402674"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de-DE" altLang="de-DE" sz="3200" dirty="0" smtClean="0">
                <a:effectLst>
                  <a:outerShdw blurRad="38100" dist="38100" dir="2700000" algn="tl">
                    <a:srgbClr val="C0C0C0"/>
                  </a:outerShdw>
                </a:effectLst>
                <a:latin typeface="+mn-lt"/>
              </a:rPr>
              <a:t>Ɛː</a:t>
            </a:r>
            <a:endParaRPr lang="de-DE" altLang="de-DE" sz="3200" dirty="0">
              <a:effectLst>
                <a:outerShdw blurRad="38100" dist="38100" dir="2700000" algn="tl">
                  <a:srgbClr val="C0C0C0"/>
                </a:outerShdw>
              </a:effectLst>
              <a:latin typeface="+mn-lt"/>
            </a:endParaRPr>
          </a:p>
        </p:txBody>
      </p:sp>
      <p:sp>
        <p:nvSpPr>
          <p:cNvPr id="31763" name="Text Box 19"/>
          <p:cNvSpPr txBox="1">
            <a:spLocks noChangeArrowheads="1"/>
          </p:cNvSpPr>
          <p:nvPr/>
        </p:nvSpPr>
        <p:spPr bwMode="auto">
          <a:xfrm>
            <a:off x="6997736" y="4321175"/>
            <a:ext cx="373820"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de-DE" altLang="de-DE" sz="3200" dirty="0" smtClean="0">
                <a:effectLst>
                  <a:outerShdw blurRad="38100" dist="38100" dir="2700000" algn="tl">
                    <a:srgbClr val="C0C0C0"/>
                  </a:outerShdw>
                </a:effectLst>
                <a:latin typeface="+mn-lt"/>
              </a:rPr>
              <a:t>ɔ</a:t>
            </a:r>
            <a:endParaRPr lang="de-DE" altLang="de-DE" sz="3200" dirty="0">
              <a:effectLst>
                <a:outerShdw blurRad="38100" dist="38100" dir="2700000" algn="tl">
                  <a:srgbClr val="C0C0C0"/>
                </a:outerShdw>
              </a:effectLst>
              <a:latin typeface="+mn-lt"/>
            </a:endParaRPr>
          </a:p>
        </p:txBody>
      </p:sp>
      <p:sp>
        <p:nvSpPr>
          <p:cNvPr id="31764" name="Text Box 20"/>
          <p:cNvSpPr txBox="1">
            <a:spLocks noChangeArrowheads="1"/>
          </p:cNvSpPr>
          <p:nvPr/>
        </p:nvSpPr>
        <p:spPr bwMode="auto">
          <a:xfrm>
            <a:off x="3200652" y="3344863"/>
            <a:ext cx="407483"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de-DE" altLang="de-DE" sz="3200" dirty="0" smtClean="0">
                <a:effectLst>
                  <a:outerShdw blurRad="38100" dist="38100" dir="2700000" algn="tl">
                    <a:srgbClr val="C0C0C0"/>
                  </a:outerShdw>
                </a:effectLst>
                <a:latin typeface="+mn-lt"/>
              </a:rPr>
              <a:t>øː</a:t>
            </a:r>
            <a:endParaRPr lang="de-DE" altLang="de-DE" sz="3200" dirty="0">
              <a:effectLst>
                <a:outerShdw blurRad="38100" dist="38100" dir="2700000" algn="tl">
                  <a:srgbClr val="C0C0C0"/>
                </a:outerShdw>
              </a:effectLst>
              <a:latin typeface="+mn-lt"/>
            </a:endParaRPr>
          </a:p>
        </p:txBody>
      </p:sp>
      <p:sp>
        <p:nvSpPr>
          <p:cNvPr id="31765" name="Text Box 21"/>
          <p:cNvSpPr txBox="1">
            <a:spLocks noChangeArrowheads="1"/>
          </p:cNvSpPr>
          <p:nvPr/>
        </p:nvSpPr>
        <p:spPr bwMode="auto">
          <a:xfrm>
            <a:off x="6886797" y="1654175"/>
            <a:ext cx="413895"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de-DE" altLang="de-DE" sz="3200" dirty="0" smtClean="0">
                <a:effectLst>
                  <a:outerShdw blurRad="38100" dist="38100" dir="2700000" algn="tl">
                    <a:srgbClr val="C0C0C0"/>
                  </a:outerShdw>
                </a:effectLst>
                <a:latin typeface="+mn-lt"/>
              </a:rPr>
              <a:t>uː</a:t>
            </a:r>
            <a:endParaRPr lang="de-DE" altLang="de-DE" sz="3200" dirty="0">
              <a:effectLst>
                <a:outerShdw blurRad="38100" dist="38100" dir="2700000" algn="tl">
                  <a:srgbClr val="C0C0C0"/>
                </a:outerShdw>
              </a:effectLst>
              <a:latin typeface="+mn-lt"/>
            </a:endParaRPr>
          </a:p>
        </p:txBody>
      </p:sp>
      <p:sp>
        <p:nvSpPr>
          <p:cNvPr id="31766" name="Text Box 22"/>
          <p:cNvSpPr txBox="1">
            <a:spLocks noChangeArrowheads="1"/>
          </p:cNvSpPr>
          <p:nvPr/>
        </p:nvSpPr>
        <p:spPr bwMode="auto">
          <a:xfrm>
            <a:off x="6967790" y="3025775"/>
            <a:ext cx="407483"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de-DE" altLang="de-DE" sz="3200" dirty="0" smtClean="0">
                <a:effectLst>
                  <a:outerShdw blurRad="38100" dist="38100" dir="2700000" algn="tl">
                    <a:srgbClr val="C0C0C0"/>
                  </a:outerShdw>
                </a:effectLst>
                <a:latin typeface="+mn-lt"/>
              </a:rPr>
              <a:t>oː</a:t>
            </a:r>
            <a:endParaRPr lang="de-DE" altLang="de-DE" sz="3200" dirty="0">
              <a:effectLst>
                <a:outerShdw blurRad="38100" dist="38100" dir="2700000" algn="tl">
                  <a:srgbClr val="C0C0C0"/>
                </a:outerShdw>
              </a:effectLst>
              <a:latin typeface="+mn-lt"/>
            </a:endParaRPr>
          </a:p>
        </p:txBody>
      </p:sp>
      <p:sp>
        <p:nvSpPr>
          <p:cNvPr id="31767" name="Oval 23"/>
          <p:cNvSpPr>
            <a:spLocks noChangeArrowheads="1"/>
          </p:cNvSpPr>
          <p:nvPr/>
        </p:nvSpPr>
        <p:spPr bwMode="auto">
          <a:xfrm>
            <a:off x="2362200" y="2362200"/>
            <a:ext cx="152400" cy="152400"/>
          </a:xfrm>
          <a:prstGeom prst="ellipse">
            <a:avLst/>
          </a:prstGeom>
          <a:solidFill>
            <a:schemeClr val="accent1"/>
          </a:solidFill>
          <a:ln w="28575" cap="sq">
            <a:solidFill>
              <a:schemeClr val="tx1"/>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de-DE"/>
          </a:p>
        </p:txBody>
      </p:sp>
      <p:sp>
        <p:nvSpPr>
          <p:cNvPr id="31768" name="Oval 24"/>
          <p:cNvSpPr>
            <a:spLocks noChangeArrowheads="1"/>
          </p:cNvSpPr>
          <p:nvPr/>
        </p:nvSpPr>
        <p:spPr bwMode="auto">
          <a:xfrm>
            <a:off x="2514600" y="2667000"/>
            <a:ext cx="152400" cy="152400"/>
          </a:xfrm>
          <a:prstGeom prst="ellipse">
            <a:avLst/>
          </a:prstGeom>
          <a:solidFill>
            <a:schemeClr val="tx1"/>
          </a:solidFill>
          <a:ln w="28575" cap="sq">
            <a:solidFill>
              <a:schemeClr val="tx1"/>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de-DE"/>
          </a:p>
        </p:txBody>
      </p:sp>
      <p:sp>
        <p:nvSpPr>
          <p:cNvPr id="31769" name="Oval 25"/>
          <p:cNvSpPr>
            <a:spLocks noChangeArrowheads="1"/>
          </p:cNvSpPr>
          <p:nvPr/>
        </p:nvSpPr>
        <p:spPr bwMode="auto">
          <a:xfrm>
            <a:off x="2667000" y="2971800"/>
            <a:ext cx="152400" cy="152400"/>
          </a:xfrm>
          <a:prstGeom prst="ellipse">
            <a:avLst/>
          </a:prstGeom>
          <a:solidFill>
            <a:schemeClr val="accent1"/>
          </a:solidFill>
          <a:ln w="28575" cap="sq">
            <a:solidFill>
              <a:schemeClr val="tx1"/>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de-DE"/>
          </a:p>
        </p:txBody>
      </p:sp>
      <p:sp>
        <p:nvSpPr>
          <p:cNvPr id="31770" name="Oval 26"/>
          <p:cNvSpPr>
            <a:spLocks noChangeArrowheads="1"/>
          </p:cNvSpPr>
          <p:nvPr/>
        </p:nvSpPr>
        <p:spPr bwMode="auto">
          <a:xfrm>
            <a:off x="5943600" y="2971800"/>
            <a:ext cx="152400" cy="152400"/>
          </a:xfrm>
          <a:prstGeom prst="ellipse">
            <a:avLst/>
          </a:prstGeom>
          <a:solidFill>
            <a:schemeClr val="accent1"/>
          </a:solidFill>
          <a:ln w="28575" cap="sq">
            <a:solidFill>
              <a:schemeClr val="tx1"/>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de-DE"/>
          </a:p>
        </p:txBody>
      </p:sp>
      <p:sp>
        <p:nvSpPr>
          <p:cNvPr id="31771" name="Oval 27"/>
          <p:cNvSpPr>
            <a:spLocks noChangeArrowheads="1"/>
          </p:cNvSpPr>
          <p:nvPr/>
        </p:nvSpPr>
        <p:spPr bwMode="auto">
          <a:xfrm>
            <a:off x="2971800" y="3581400"/>
            <a:ext cx="152400" cy="152400"/>
          </a:xfrm>
          <a:prstGeom prst="ellipse">
            <a:avLst/>
          </a:prstGeom>
          <a:solidFill>
            <a:schemeClr val="accent1"/>
          </a:solidFill>
          <a:ln w="28575" cap="sq">
            <a:solidFill>
              <a:schemeClr val="tx1"/>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de-DE"/>
          </a:p>
        </p:txBody>
      </p:sp>
      <p:sp>
        <p:nvSpPr>
          <p:cNvPr id="31772" name="Oval 28"/>
          <p:cNvSpPr>
            <a:spLocks noChangeArrowheads="1"/>
          </p:cNvSpPr>
          <p:nvPr/>
        </p:nvSpPr>
        <p:spPr bwMode="auto">
          <a:xfrm>
            <a:off x="4572000" y="3581400"/>
            <a:ext cx="152400" cy="152400"/>
          </a:xfrm>
          <a:prstGeom prst="ellipse">
            <a:avLst/>
          </a:prstGeom>
          <a:solidFill>
            <a:schemeClr val="tx1"/>
          </a:solidFill>
          <a:ln w="28575" cap="sq">
            <a:solidFill>
              <a:schemeClr val="tx1"/>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de-DE"/>
          </a:p>
        </p:txBody>
      </p:sp>
      <p:sp>
        <p:nvSpPr>
          <p:cNvPr id="31773" name="Oval 29"/>
          <p:cNvSpPr>
            <a:spLocks noChangeArrowheads="1"/>
          </p:cNvSpPr>
          <p:nvPr/>
        </p:nvSpPr>
        <p:spPr bwMode="auto">
          <a:xfrm>
            <a:off x="3962400" y="4953000"/>
            <a:ext cx="152400" cy="152400"/>
          </a:xfrm>
          <a:prstGeom prst="ellipse">
            <a:avLst/>
          </a:prstGeom>
          <a:solidFill>
            <a:schemeClr val="accent1"/>
          </a:solidFill>
          <a:ln w="28575" cap="sq">
            <a:solidFill>
              <a:schemeClr val="tx1"/>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de-DE"/>
          </a:p>
        </p:txBody>
      </p:sp>
      <p:sp>
        <p:nvSpPr>
          <p:cNvPr id="31774" name="Text Box 30"/>
          <p:cNvSpPr txBox="1">
            <a:spLocks noChangeArrowheads="1"/>
          </p:cNvSpPr>
          <p:nvPr/>
        </p:nvSpPr>
        <p:spPr bwMode="auto">
          <a:xfrm>
            <a:off x="6146034" y="2735263"/>
            <a:ext cx="453971"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de-DE" altLang="de-DE" sz="3200" dirty="0" smtClean="0">
                <a:effectLst>
                  <a:outerShdw blurRad="38100" dist="38100" dir="2700000" algn="tl">
                    <a:srgbClr val="C0C0C0"/>
                  </a:outerShdw>
                </a:effectLst>
                <a:latin typeface="+mn-lt"/>
              </a:rPr>
              <a:t>ʊ</a:t>
            </a:r>
            <a:endParaRPr lang="de-DE" altLang="de-DE" sz="3200" dirty="0">
              <a:effectLst>
                <a:outerShdw blurRad="38100" dist="38100" dir="2700000" algn="tl">
                  <a:srgbClr val="C0C0C0"/>
                </a:outerShdw>
              </a:effectLst>
              <a:latin typeface="+mn-lt"/>
            </a:endParaRPr>
          </a:p>
        </p:txBody>
      </p:sp>
      <p:sp>
        <p:nvSpPr>
          <p:cNvPr id="31775" name="Text Box 31"/>
          <p:cNvSpPr txBox="1">
            <a:spLocks noChangeArrowheads="1"/>
          </p:cNvSpPr>
          <p:nvPr/>
        </p:nvSpPr>
        <p:spPr bwMode="auto">
          <a:xfrm>
            <a:off x="4819650" y="3448050"/>
            <a:ext cx="371475"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de-DE" altLang="de-DE" sz="3200">
                <a:effectLst>
                  <a:outerShdw blurRad="38100" dist="38100" dir="2700000" algn="tl">
                    <a:srgbClr val="C0C0C0"/>
                  </a:outerShdw>
                </a:effectLst>
                <a:latin typeface="SILDoulos IPA93" pitchFamily="2" charset="2"/>
                <a:sym typeface="SILDoulos IPA93" pitchFamily="2" charset="2"/>
              </a:rPr>
              <a:t></a:t>
            </a:r>
            <a:endParaRPr lang="de-DE" altLang="de-DE" sz="3200">
              <a:effectLst>
                <a:outerShdw blurRad="38100" dist="38100" dir="2700000" algn="tl">
                  <a:srgbClr val="C0C0C0"/>
                </a:outerShdw>
              </a:effectLst>
              <a:latin typeface="PhonSymbol" pitchFamily="82" charset="0"/>
            </a:endParaRPr>
          </a:p>
        </p:txBody>
      </p:sp>
      <p:sp>
        <p:nvSpPr>
          <p:cNvPr id="31776" name="Text Box 32"/>
          <p:cNvSpPr txBox="1">
            <a:spLocks noChangeArrowheads="1"/>
          </p:cNvSpPr>
          <p:nvPr/>
        </p:nvSpPr>
        <p:spPr bwMode="auto">
          <a:xfrm>
            <a:off x="5343525" y="4972050"/>
            <a:ext cx="371475"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de-DE" altLang="de-DE" sz="3200" dirty="0">
                <a:effectLst>
                  <a:outerShdw blurRad="38100" dist="38100" dir="2700000" algn="tl">
                    <a:srgbClr val="C0C0C0"/>
                  </a:outerShdw>
                </a:effectLst>
                <a:latin typeface="+mn-lt"/>
                <a:sym typeface="SILDoulos IPA93" pitchFamily="2" charset="2"/>
              </a:rPr>
              <a:t></a:t>
            </a:r>
            <a:endParaRPr lang="de-DE" altLang="de-DE" sz="3200" dirty="0">
              <a:effectLst>
                <a:outerShdw blurRad="38100" dist="38100" dir="2700000" algn="tl">
                  <a:srgbClr val="C0C0C0"/>
                </a:outerShdw>
              </a:effectLst>
              <a:latin typeface="+mn-lt"/>
            </a:endParaRPr>
          </a:p>
        </p:txBody>
      </p:sp>
      <p:sp>
        <p:nvSpPr>
          <p:cNvPr id="31777" name="Text Box 33"/>
          <p:cNvSpPr txBox="1">
            <a:spLocks noChangeArrowheads="1"/>
          </p:cNvSpPr>
          <p:nvPr/>
        </p:nvSpPr>
        <p:spPr bwMode="auto">
          <a:xfrm>
            <a:off x="4115117" y="4716463"/>
            <a:ext cx="558166"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de-DE" altLang="de-DE" sz="3200" dirty="0">
                <a:effectLst>
                  <a:outerShdw blurRad="38100" dist="38100" dir="2700000" algn="tl">
                    <a:srgbClr val="C0C0C0"/>
                  </a:outerShdw>
                </a:effectLst>
                <a:latin typeface="+mn-lt"/>
              </a:rPr>
              <a:t>œ</a:t>
            </a:r>
          </a:p>
        </p:txBody>
      </p:sp>
      <p:sp>
        <p:nvSpPr>
          <p:cNvPr id="31778" name="Text Box 34"/>
          <p:cNvSpPr txBox="1">
            <a:spLocks noChangeArrowheads="1"/>
          </p:cNvSpPr>
          <p:nvPr/>
        </p:nvSpPr>
        <p:spPr bwMode="auto">
          <a:xfrm>
            <a:off x="2655432" y="2049463"/>
            <a:ext cx="389850"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de-DE" altLang="de-DE" sz="3200" dirty="0" smtClean="0">
                <a:effectLst>
                  <a:outerShdw blurRad="38100" dist="38100" dir="2700000" algn="tl">
                    <a:srgbClr val="C0C0C0"/>
                  </a:outerShdw>
                </a:effectLst>
                <a:latin typeface="+mn-lt"/>
              </a:rPr>
              <a:t>yː</a:t>
            </a:r>
            <a:endParaRPr lang="de-DE" altLang="de-DE" sz="3200" dirty="0">
              <a:effectLst>
                <a:outerShdw blurRad="38100" dist="38100" dir="2700000" algn="tl">
                  <a:srgbClr val="C0C0C0"/>
                </a:outerShdw>
              </a:effectLst>
              <a:latin typeface="+mn-lt"/>
            </a:endParaRPr>
          </a:p>
        </p:txBody>
      </p:sp>
      <p:sp>
        <p:nvSpPr>
          <p:cNvPr id="31779" name="Text Box 35"/>
          <p:cNvSpPr txBox="1">
            <a:spLocks noChangeArrowheads="1"/>
          </p:cNvSpPr>
          <p:nvPr/>
        </p:nvSpPr>
        <p:spPr bwMode="auto">
          <a:xfrm>
            <a:off x="2832685" y="2430463"/>
            <a:ext cx="338555"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de-DE" altLang="de-DE" sz="3200" dirty="0" smtClean="0">
                <a:effectLst>
                  <a:outerShdw blurRad="38100" dist="38100" dir="2700000" algn="tl">
                    <a:srgbClr val="C0C0C0"/>
                  </a:outerShdw>
                </a:effectLst>
                <a:latin typeface="+mn-lt"/>
              </a:rPr>
              <a:t>ɪ</a:t>
            </a:r>
            <a:endParaRPr lang="de-DE" altLang="de-DE" sz="3200" dirty="0">
              <a:effectLst>
                <a:outerShdw blurRad="38100" dist="38100" dir="2700000" algn="tl">
                  <a:srgbClr val="C0C0C0"/>
                </a:outerShdw>
              </a:effectLst>
              <a:latin typeface="+mn-lt"/>
            </a:endParaRPr>
          </a:p>
        </p:txBody>
      </p:sp>
      <p:sp>
        <p:nvSpPr>
          <p:cNvPr id="31780" name="Text Box 36"/>
          <p:cNvSpPr txBox="1">
            <a:spLocks noChangeArrowheads="1"/>
          </p:cNvSpPr>
          <p:nvPr/>
        </p:nvSpPr>
        <p:spPr bwMode="auto">
          <a:xfrm>
            <a:off x="3136537" y="2735263"/>
            <a:ext cx="370614"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de-DE" altLang="de-DE" sz="3200" dirty="0" smtClean="0">
                <a:effectLst>
                  <a:outerShdw blurRad="38100" dist="38100" dir="2700000" algn="tl">
                    <a:srgbClr val="C0C0C0"/>
                  </a:outerShdw>
                </a:effectLst>
                <a:latin typeface="+mn-lt"/>
              </a:rPr>
              <a:t>ʏ</a:t>
            </a:r>
            <a:endParaRPr lang="de-DE" altLang="de-DE" sz="3200" dirty="0">
              <a:effectLst>
                <a:outerShdw blurRad="38100" dist="38100" dir="2700000" algn="tl">
                  <a:srgbClr val="C0C0C0"/>
                </a:outerShdw>
              </a:effectLst>
              <a:latin typeface="+mn-lt"/>
            </a:endParaRPr>
          </a:p>
        </p:txBody>
      </p:sp>
      <p:sp>
        <p:nvSpPr>
          <p:cNvPr id="31781" name="Text Box 37"/>
          <p:cNvSpPr txBox="1">
            <a:spLocks noChangeArrowheads="1"/>
          </p:cNvSpPr>
          <p:nvPr/>
        </p:nvSpPr>
        <p:spPr bwMode="auto">
          <a:xfrm>
            <a:off x="3196707" y="4030663"/>
            <a:ext cx="402674"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de-DE" altLang="de-DE" sz="3200" dirty="0" smtClean="0">
                <a:effectLst>
                  <a:outerShdw blurRad="38100" dist="38100" dir="2700000" algn="tl">
                    <a:srgbClr val="C0C0C0"/>
                  </a:outerShdw>
                </a:effectLst>
                <a:latin typeface="+mn-lt"/>
              </a:rPr>
              <a:t>Ɛ</a:t>
            </a:r>
            <a:endParaRPr lang="de-DE" altLang="de-DE" sz="3200" dirty="0">
              <a:effectLst>
                <a:outerShdw blurRad="38100" dist="38100" dir="2700000" algn="tl">
                  <a:srgbClr val="C0C0C0"/>
                </a:outerShdw>
              </a:effectLst>
              <a:latin typeface="+mn-lt"/>
            </a:endParaRPr>
          </a:p>
        </p:txBody>
      </p:sp>
      <p:sp>
        <p:nvSpPr>
          <p:cNvPr id="31782" name="Text Box 38"/>
          <p:cNvSpPr txBox="1">
            <a:spLocks noChangeArrowheads="1"/>
          </p:cNvSpPr>
          <p:nvPr/>
        </p:nvSpPr>
        <p:spPr bwMode="auto">
          <a:xfrm>
            <a:off x="4648492" y="5478463"/>
            <a:ext cx="399468"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de-DE" altLang="de-DE" sz="3200">
                <a:effectLst>
                  <a:outerShdw blurRad="38100" dist="38100" dir="2700000" algn="tl">
                    <a:srgbClr val="C0C0C0"/>
                  </a:outerShdw>
                </a:effectLst>
                <a:latin typeface="+mn-lt"/>
              </a:rPr>
              <a:t>a</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31760"/>
                                        </p:tgtEl>
                                        <p:attrNameLst>
                                          <p:attrName>style.visibility</p:attrName>
                                        </p:attrNameLst>
                                      </p:cBhvr>
                                      <p:to>
                                        <p:strVal val="visible"/>
                                      </p:to>
                                    </p:set>
                                  </p:childTnLst>
                                  <p:subTnLst>
                                    <p:audio>
                                      <p:cMediaNode>
                                        <p:cTn display="0" masterRel="sameClick">
                                          <p:stCondLst>
                                            <p:cond evt="begin" delay="0">
                                              <p:tn val="5"/>
                                            </p:cond>
                                          </p:stCondLst>
                                          <p:endCondLst>
                                            <p:cond evt="onStopAudio" delay="0">
                                              <p:tgtEl>
                                                <p:sldTgt/>
                                              </p:tgtEl>
                                            </p:cond>
                                          </p:endCondLst>
                                        </p:cTn>
                                        <p:tgtEl>
                                          <p:sndTgt r:embed="rId3" name="german1.wav"/>
                                        </p:tgtEl>
                                      </p:cMediaNode>
                                    </p:audio>
                                  </p:sub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31779"/>
                                        </p:tgtEl>
                                        <p:attrNameLst>
                                          <p:attrName>style.visibility</p:attrName>
                                        </p:attrNameLst>
                                      </p:cBhvr>
                                      <p:to>
                                        <p:strVal val="visible"/>
                                      </p:to>
                                    </p:set>
                                  </p:childTnLst>
                                  <p:subTnLst>
                                    <p:audio>
                                      <p:cMediaNode>
                                        <p:cTn display="0" masterRel="sameClick">
                                          <p:stCondLst>
                                            <p:cond evt="begin" delay="0">
                                              <p:tn val="9"/>
                                            </p:cond>
                                          </p:stCondLst>
                                          <p:endCondLst>
                                            <p:cond evt="onStopAudio" delay="0">
                                              <p:tgtEl>
                                                <p:sldTgt/>
                                              </p:tgtEl>
                                            </p:cond>
                                          </p:endCondLst>
                                        </p:cTn>
                                        <p:tgtEl>
                                          <p:sndTgt r:embed="rId4" name="german2.wav"/>
                                        </p:tgtEl>
                                      </p:cMediaNode>
                                    </p:audio>
                                  </p:sub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31778"/>
                                        </p:tgtEl>
                                        <p:attrNameLst>
                                          <p:attrName>style.visibility</p:attrName>
                                        </p:attrNameLst>
                                      </p:cBhvr>
                                      <p:to>
                                        <p:strVal val="visible"/>
                                      </p:to>
                                    </p:set>
                                  </p:childTnLst>
                                  <p:subTnLst>
                                    <p:audio>
                                      <p:cMediaNode>
                                        <p:cTn display="0" masterRel="sameClick">
                                          <p:stCondLst>
                                            <p:cond evt="begin" delay="0">
                                              <p:tn val="13"/>
                                            </p:cond>
                                          </p:stCondLst>
                                          <p:endCondLst>
                                            <p:cond evt="onStopAudio" delay="0">
                                              <p:tgtEl>
                                                <p:sldTgt/>
                                              </p:tgtEl>
                                            </p:cond>
                                          </p:endCondLst>
                                        </p:cTn>
                                        <p:tgtEl>
                                          <p:sndTgt r:embed="rId5" name="german7.wav"/>
                                        </p:tgtEl>
                                      </p:cMediaNode>
                                    </p:audio>
                                  </p:sub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31780"/>
                                        </p:tgtEl>
                                        <p:attrNameLst>
                                          <p:attrName>style.visibility</p:attrName>
                                        </p:attrNameLst>
                                      </p:cBhvr>
                                      <p:to>
                                        <p:strVal val="visible"/>
                                      </p:to>
                                    </p:set>
                                  </p:childTnLst>
                                  <p:subTnLst>
                                    <p:audio>
                                      <p:cMediaNode>
                                        <p:cTn display="0" masterRel="sameClick">
                                          <p:stCondLst>
                                            <p:cond evt="begin" delay="0">
                                              <p:tn val="17"/>
                                            </p:cond>
                                          </p:stCondLst>
                                          <p:endCondLst>
                                            <p:cond evt="onStopAudio" delay="0">
                                              <p:tgtEl>
                                                <p:sldTgt/>
                                              </p:tgtEl>
                                            </p:cond>
                                          </p:endCondLst>
                                        </p:cTn>
                                        <p:tgtEl>
                                          <p:sndTgt r:embed="rId6" name="german8.wav"/>
                                        </p:tgtEl>
                                      </p:cMediaNode>
                                    </p:audio>
                                  </p:sub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31759"/>
                                        </p:tgtEl>
                                        <p:attrNameLst>
                                          <p:attrName>style.visibility</p:attrName>
                                        </p:attrNameLst>
                                      </p:cBhvr>
                                      <p:to>
                                        <p:strVal val="visible"/>
                                      </p:to>
                                    </p:set>
                                  </p:childTnLst>
                                  <p:subTnLst>
                                    <p:audio>
                                      <p:cMediaNode>
                                        <p:cTn display="0" masterRel="sameClick">
                                          <p:stCondLst>
                                            <p:cond evt="begin" delay="0">
                                              <p:tn val="21"/>
                                            </p:cond>
                                          </p:stCondLst>
                                          <p:endCondLst>
                                            <p:cond evt="onStopAudio" delay="0">
                                              <p:tgtEl>
                                                <p:sldTgt/>
                                              </p:tgtEl>
                                            </p:cond>
                                          </p:endCondLst>
                                        </p:cTn>
                                        <p:tgtEl>
                                          <p:sndTgt r:embed="rId7" name="german3.wav"/>
                                        </p:tgtEl>
                                      </p:cMediaNode>
                                    </p:audio>
                                  </p:sub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499"/>
                                          </p:stCondLst>
                                        </p:cTn>
                                        <p:tgtEl>
                                          <p:spTgt spid="31764"/>
                                        </p:tgtEl>
                                        <p:attrNameLst>
                                          <p:attrName>style.visibility</p:attrName>
                                        </p:attrNameLst>
                                      </p:cBhvr>
                                      <p:to>
                                        <p:strVal val="visible"/>
                                      </p:to>
                                    </p:set>
                                  </p:childTnLst>
                                  <p:subTnLst>
                                    <p:audio>
                                      <p:cMediaNode>
                                        <p:cTn display="0" masterRel="sameClick">
                                          <p:stCondLst>
                                            <p:cond evt="begin" delay="0">
                                              <p:tn val="25"/>
                                            </p:cond>
                                          </p:stCondLst>
                                          <p:endCondLst>
                                            <p:cond evt="onStopAudio" delay="0">
                                              <p:tgtEl>
                                                <p:sldTgt/>
                                              </p:tgtEl>
                                            </p:cond>
                                          </p:endCondLst>
                                        </p:cTn>
                                        <p:tgtEl>
                                          <p:sndTgt r:embed="rId8" name="german9.wav"/>
                                        </p:tgtEl>
                                      </p:cMediaNode>
                                    </p:audio>
                                  </p:sub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grpId="0" nodeType="clickEffect">
                                  <p:stCondLst>
                                    <p:cond delay="0"/>
                                  </p:stCondLst>
                                  <p:childTnLst>
                                    <p:set>
                                      <p:cBhvr>
                                        <p:cTn id="30" dur="1" fill="hold">
                                          <p:stCondLst>
                                            <p:cond delay="499"/>
                                          </p:stCondLst>
                                        </p:cTn>
                                        <p:tgtEl>
                                          <p:spTgt spid="31762"/>
                                        </p:tgtEl>
                                        <p:attrNameLst>
                                          <p:attrName>style.visibility</p:attrName>
                                        </p:attrNameLst>
                                      </p:cBhvr>
                                      <p:to>
                                        <p:strVal val="visible"/>
                                      </p:to>
                                    </p:set>
                                  </p:childTnLst>
                                  <p:subTnLst>
                                    <p:audio>
                                      <p:cMediaNode>
                                        <p:cTn display="0" masterRel="sameClick">
                                          <p:stCondLst>
                                            <p:cond evt="begin" delay="0">
                                              <p:tn val="29"/>
                                            </p:cond>
                                          </p:stCondLst>
                                          <p:endCondLst>
                                            <p:cond evt="onStopAudio" delay="0">
                                              <p:tgtEl>
                                                <p:sldTgt/>
                                              </p:tgtEl>
                                            </p:cond>
                                          </p:endCondLst>
                                        </p:cTn>
                                        <p:tgtEl>
                                          <p:sndTgt r:embed="rId9" name="german4.wav"/>
                                        </p:tgtEl>
                                      </p:cMediaNode>
                                    </p:audio>
                                  </p:sub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grpId="0" nodeType="clickEffect">
                                  <p:stCondLst>
                                    <p:cond delay="0"/>
                                  </p:stCondLst>
                                  <p:childTnLst>
                                    <p:set>
                                      <p:cBhvr>
                                        <p:cTn id="34" dur="1" fill="hold">
                                          <p:stCondLst>
                                            <p:cond delay="499"/>
                                          </p:stCondLst>
                                        </p:cTn>
                                        <p:tgtEl>
                                          <p:spTgt spid="31781"/>
                                        </p:tgtEl>
                                        <p:attrNameLst>
                                          <p:attrName>style.visibility</p:attrName>
                                        </p:attrNameLst>
                                      </p:cBhvr>
                                      <p:to>
                                        <p:strVal val="visible"/>
                                      </p:to>
                                    </p:set>
                                  </p:childTnLst>
                                  <p:subTnLst>
                                    <p:audio>
                                      <p:cMediaNode>
                                        <p:cTn display="0" masterRel="sameClick">
                                          <p:stCondLst>
                                            <p:cond evt="begin" delay="0">
                                              <p:tn val="33"/>
                                            </p:cond>
                                          </p:stCondLst>
                                          <p:endCondLst>
                                            <p:cond evt="onStopAudio" delay="0">
                                              <p:tgtEl>
                                                <p:sldTgt/>
                                              </p:tgtEl>
                                            </p:cond>
                                          </p:endCondLst>
                                        </p:cTn>
                                        <p:tgtEl>
                                          <p:sndTgt r:embed="rId10" name="german5.wav"/>
                                        </p:tgtEl>
                                      </p:cMediaNode>
                                    </p:audio>
                                  </p:subTnLst>
                                </p:cTn>
                              </p:par>
                            </p:childTnLst>
                          </p:cTn>
                        </p:par>
                      </p:childTnLst>
                    </p:cTn>
                  </p:par>
                  <p:par>
                    <p:cTn id="35" fill="hold" nodeType="clickPar">
                      <p:stCondLst>
                        <p:cond delay="indefinite"/>
                      </p:stCondLst>
                      <p:childTnLst>
                        <p:par>
                          <p:cTn id="36" fill="hold" nodeType="withGroup">
                            <p:stCondLst>
                              <p:cond delay="0"/>
                            </p:stCondLst>
                            <p:childTnLst>
                              <p:par>
                                <p:cTn id="37" presetID="1" presetClass="entr" presetSubtype="0" fill="hold" grpId="0" nodeType="clickEffect">
                                  <p:stCondLst>
                                    <p:cond delay="0"/>
                                  </p:stCondLst>
                                  <p:childTnLst>
                                    <p:set>
                                      <p:cBhvr>
                                        <p:cTn id="38" dur="1" fill="hold">
                                          <p:stCondLst>
                                            <p:cond delay="499"/>
                                          </p:stCondLst>
                                        </p:cTn>
                                        <p:tgtEl>
                                          <p:spTgt spid="31777"/>
                                        </p:tgtEl>
                                        <p:attrNameLst>
                                          <p:attrName>style.visibility</p:attrName>
                                        </p:attrNameLst>
                                      </p:cBhvr>
                                      <p:to>
                                        <p:strVal val="visible"/>
                                      </p:to>
                                    </p:set>
                                  </p:childTnLst>
                                  <p:subTnLst>
                                    <p:audio>
                                      <p:cMediaNode>
                                        <p:cTn display="0" masterRel="sameClick">
                                          <p:stCondLst>
                                            <p:cond evt="begin" delay="0">
                                              <p:tn val="37"/>
                                            </p:cond>
                                          </p:stCondLst>
                                          <p:endCondLst>
                                            <p:cond evt="onStopAudio" delay="0">
                                              <p:tgtEl>
                                                <p:sldTgt/>
                                              </p:tgtEl>
                                            </p:cond>
                                          </p:endCondLst>
                                        </p:cTn>
                                        <p:tgtEl>
                                          <p:sndTgt r:embed="rId11" name="german10.wav"/>
                                        </p:tgtEl>
                                      </p:cMediaNode>
                                    </p:audio>
                                  </p:subTnLst>
                                </p:cTn>
                              </p:par>
                            </p:childTnLst>
                          </p:cTn>
                        </p:par>
                      </p:childTnLst>
                    </p:cTn>
                  </p:par>
                  <p:par>
                    <p:cTn id="39" fill="hold" nodeType="clickPar">
                      <p:stCondLst>
                        <p:cond delay="indefinite"/>
                      </p:stCondLst>
                      <p:childTnLst>
                        <p:par>
                          <p:cTn id="40" fill="hold" nodeType="withGroup">
                            <p:stCondLst>
                              <p:cond delay="0"/>
                            </p:stCondLst>
                            <p:childTnLst>
                              <p:par>
                                <p:cTn id="41" presetID="1" presetClass="entr" presetSubtype="0" fill="hold" grpId="0" nodeType="clickEffect">
                                  <p:stCondLst>
                                    <p:cond delay="0"/>
                                  </p:stCondLst>
                                  <p:childTnLst>
                                    <p:set>
                                      <p:cBhvr>
                                        <p:cTn id="42" dur="1" fill="hold">
                                          <p:stCondLst>
                                            <p:cond delay="499"/>
                                          </p:stCondLst>
                                        </p:cTn>
                                        <p:tgtEl>
                                          <p:spTgt spid="31782"/>
                                        </p:tgtEl>
                                        <p:attrNameLst>
                                          <p:attrName>style.visibility</p:attrName>
                                        </p:attrNameLst>
                                      </p:cBhvr>
                                      <p:to>
                                        <p:strVal val="visible"/>
                                      </p:to>
                                    </p:set>
                                  </p:childTnLst>
                                  <p:subTnLst>
                                    <p:audio>
                                      <p:cMediaNode>
                                        <p:cTn display="0" masterRel="sameClick">
                                          <p:stCondLst>
                                            <p:cond evt="begin" delay="0">
                                              <p:tn val="41"/>
                                            </p:cond>
                                          </p:stCondLst>
                                          <p:endCondLst>
                                            <p:cond evt="onStopAudio" delay="0">
                                              <p:tgtEl>
                                                <p:sldTgt/>
                                              </p:tgtEl>
                                            </p:cond>
                                          </p:endCondLst>
                                        </p:cTn>
                                        <p:tgtEl>
                                          <p:sndTgt r:embed="rId12" name="german6.wav"/>
                                        </p:tgtEl>
                                      </p:cMediaNode>
                                    </p:audio>
                                  </p:subTnLst>
                                </p:cTn>
                              </p:par>
                            </p:childTnLst>
                          </p:cTn>
                        </p:par>
                      </p:childTnLst>
                    </p:cTn>
                  </p:par>
                  <p:par>
                    <p:cTn id="43" fill="hold" nodeType="clickPar">
                      <p:stCondLst>
                        <p:cond delay="indefinite"/>
                      </p:stCondLst>
                      <p:childTnLst>
                        <p:par>
                          <p:cTn id="44" fill="hold" nodeType="withGroup">
                            <p:stCondLst>
                              <p:cond delay="0"/>
                            </p:stCondLst>
                            <p:childTnLst>
                              <p:par>
                                <p:cTn id="45" presetID="1" presetClass="entr" presetSubtype="0" fill="hold" grpId="0" nodeType="clickEffect">
                                  <p:stCondLst>
                                    <p:cond delay="0"/>
                                  </p:stCondLst>
                                  <p:childTnLst>
                                    <p:set>
                                      <p:cBhvr>
                                        <p:cTn id="46" dur="1" fill="hold">
                                          <p:stCondLst>
                                            <p:cond delay="499"/>
                                          </p:stCondLst>
                                        </p:cTn>
                                        <p:tgtEl>
                                          <p:spTgt spid="31761"/>
                                        </p:tgtEl>
                                        <p:attrNameLst>
                                          <p:attrName>style.visibility</p:attrName>
                                        </p:attrNameLst>
                                      </p:cBhvr>
                                      <p:to>
                                        <p:strVal val="visible"/>
                                      </p:to>
                                    </p:set>
                                  </p:childTnLst>
                                  <p:subTnLst>
                                    <p:audio>
                                      <p:cMediaNode>
                                        <p:cTn display="0" masterRel="sameClick">
                                          <p:stCondLst>
                                            <p:cond evt="begin" delay="0">
                                              <p:tn val="45"/>
                                            </p:cond>
                                          </p:stCondLst>
                                          <p:endCondLst>
                                            <p:cond evt="onStopAudio" delay="0">
                                              <p:tgtEl>
                                                <p:sldTgt/>
                                              </p:tgtEl>
                                            </p:cond>
                                          </p:endCondLst>
                                        </p:cTn>
                                        <p:tgtEl>
                                          <p:sndTgt r:embed="rId13" name="german15.wav"/>
                                        </p:tgtEl>
                                      </p:cMediaNode>
                                    </p:audio>
                                  </p:subTnLst>
                                </p:cTn>
                              </p:par>
                            </p:childTnLst>
                          </p:cTn>
                        </p:par>
                      </p:childTnLst>
                    </p:cTn>
                  </p:par>
                  <p:par>
                    <p:cTn id="47" fill="hold" nodeType="clickPar">
                      <p:stCondLst>
                        <p:cond delay="indefinite"/>
                      </p:stCondLst>
                      <p:childTnLst>
                        <p:par>
                          <p:cTn id="48" fill="hold" nodeType="withGroup">
                            <p:stCondLst>
                              <p:cond delay="0"/>
                            </p:stCondLst>
                            <p:childTnLst>
                              <p:par>
                                <p:cTn id="49" presetID="1" presetClass="entr" presetSubtype="0" fill="hold" grpId="0" nodeType="clickEffect">
                                  <p:stCondLst>
                                    <p:cond delay="0"/>
                                  </p:stCondLst>
                                  <p:childTnLst>
                                    <p:set>
                                      <p:cBhvr>
                                        <p:cTn id="50" dur="1" fill="hold">
                                          <p:stCondLst>
                                            <p:cond delay="499"/>
                                          </p:stCondLst>
                                        </p:cTn>
                                        <p:tgtEl>
                                          <p:spTgt spid="31763"/>
                                        </p:tgtEl>
                                        <p:attrNameLst>
                                          <p:attrName>style.visibility</p:attrName>
                                        </p:attrNameLst>
                                      </p:cBhvr>
                                      <p:to>
                                        <p:strVal val="visible"/>
                                      </p:to>
                                    </p:set>
                                  </p:childTnLst>
                                  <p:subTnLst>
                                    <p:audio>
                                      <p:cMediaNode>
                                        <p:cTn display="0" masterRel="sameClick">
                                          <p:stCondLst>
                                            <p:cond evt="begin" delay="0">
                                              <p:tn val="49"/>
                                            </p:cond>
                                          </p:stCondLst>
                                          <p:endCondLst>
                                            <p:cond evt="onStopAudio" delay="0">
                                              <p:tgtEl>
                                                <p:sldTgt/>
                                              </p:tgtEl>
                                            </p:cond>
                                          </p:endCondLst>
                                        </p:cTn>
                                        <p:tgtEl>
                                          <p:sndTgt r:embed="rId14" name="german14.wav"/>
                                        </p:tgtEl>
                                      </p:cMediaNode>
                                    </p:audio>
                                  </p:subTnLst>
                                </p:cTn>
                              </p:par>
                            </p:childTnLst>
                          </p:cTn>
                        </p:par>
                      </p:childTnLst>
                    </p:cTn>
                  </p:par>
                  <p:par>
                    <p:cTn id="51" fill="hold" nodeType="clickPar">
                      <p:stCondLst>
                        <p:cond delay="indefinite"/>
                      </p:stCondLst>
                      <p:childTnLst>
                        <p:par>
                          <p:cTn id="52" fill="hold" nodeType="withGroup">
                            <p:stCondLst>
                              <p:cond delay="0"/>
                            </p:stCondLst>
                            <p:childTnLst>
                              <p:par>
                                <p:cTn id="53" presetID="1" presetClass="entr" presetSubtype="0" fill="hold" grpId="0" nodeType="clickEffect">
                                  <p:stCondLst>
                                    <p:cond delay="0"/>
                                  </p:stCondLst>
                                  <p:childTnLst>
                                    <p:set>
                                      <p:cBhvr>
                                        <p:cTn id="54" dur="1" fill="hold">
                                          <p:stCondLst>
                                            <p:cond delay="499"/>
                                          </p:stCondLst>
                                        </p:cTn>
                                        <p:tgtEl>
                                          <p:spTgt spid="31766"/>
                                        </p:tgtEl>
                                        <p:attrNameLst>
                                          <p:attrName>style.visibility</p:attrName>
                                        </p:attrNameLst>
                                      </p:cBhvr>
                                      <p:to>
                                        <p:strVal val="visible"/>
                                      </p:to>
                                    </p:set>
                                  </p:childTnLst>
                                  <p:subTnLst>
                                    <p:audio>
                                      <p:cMediaNode>
                                        <p:cTn display="0" masterRel="sameClick">
                                          <p:stCondLst>
                                            <p:cond evt="begin" delay="0">
                                              <p:tn val="53"/>
                                            </p:cond>
                                          </p:stCondLst>
                                          <p:endCondLst>
                                            <p:cond evt="onStopAudio" delay="0">
                                              <p:tgtEl>
                                                <p:sldTgt/>
                                              </p:tgtEl>
                                            </p:cond>
                                          </p:endCondLst>
                                        </p:cTn>
                                        <p:tgtEl>
                                          <p:sndTgt r:embed="rId15" name="german13.wav"/>
                                        </p:tgtEl>
                                      </p:cMediaNode>
                                    </p:audio>
                                  </p:subTnLst>
                                </p:cTn>
                              </p:par>
                            </p:childTnLst>
                          </p:cTn>
                        </p:par>
                      </p:childTnLst>
                    </p:cTn>
                  </p:par>
                  <p:par>
                    <p:cTn id="55" fill="hold" nodeType="clickPar">
                      <p:stCondLst>
                        <p:cond delay="indefinite"/>
                      </p:stCondLst>
                      <p:childTnLst>
                        <p:par>
                          <p:cTn id="56" fill="hold" nodeType="withGroup">
                            <p:stCondLst>
                              <p:cond delay="0"/>
                            </p:stCondLst>
                            <p:childTnLst>
                              <p:par>
                                <p:cTn id="57" presetID="1" presetClass="entr" presetSubtype="0" fill="hold" grpId="0" nodeType="clickEffect">
                                  <p:stCondLst>
                                    <p:cond delay="0"/>
                                  </p:stCondLst>
                                  <p:childTnLst>
                                    <p:set>
                                      <p:cBhvr>
                                        <p:cTn id="58" dur="1" fill="hold">
                                          <p:stCondLst>
                                            <p:cond delay="499"/>
                                          </p:stCondLst>
                                        </p:cTn>
                                        <p:tgtEl>
                                          <p:spTgt spid="31774"/>
                                        </p:tgtEl>
                                        <p:attrNameLst>
                                          <p:attrName>style.visibility</p:attrName>
                                        </p:attrNameLst>
                                      </p:cBhvr>
                                      <p:to>
                                        <p:strVal val="visible"/>
                                      </p:to>
                                    </p:set>
                                  </p:childTnLst>
                                  <p:subTnLst>
                                    <p:audio>
                                      <p:cMediaNode>
                                        <p:cTn display="0" masterRel="sameClick">
                                          <p:stCondLst>
                                            <p:cond evt="begin" delay="0">
                                              <p:tn val="57"/>
                                            </p:cond>
                                          </p:stCondLst>
                                          <p:endCondLst>
                                            <p:cond evt="onStopAudio" delay="0">
                                              <p:tgtEl>
                                                <p:sldTgt/>
                                              </p:tgtEl>
                                            </p:cond>
                                          </p:endCondLst>
                                        </p:cTn>
                                        <p:tgtEl>
                                          <p:sndTgt r:embed="rId16" name="german12.wav"/>
                                        </p:tgtEl>
                                      </p:cMediaNode>
                                    </p:audio>
                                  </p:subTnLst>
                                </p:cTn>
                              </p:par>
                            </p:childTnLst>
                          </p:cTn>
                        </p:par>
                      </p:childTnLst>
                    </p:cTn>
                  </p:par>
                  <p:par>
                    <p:cTn id="59" fill="hold" nodeType="clickPar">
                      <p:stCondLst>
                        <p:cond delay="indefinite"/>
                      </p:stCondLst>
                      <p:childTnLst>
                        <p:par>
                          <p:cTn id="60" fill="hold" nodeType="withGroup">
                            <p:stCondLst>
                              <p:cond delay="0"/>
                            </p:stCondLst>
                            <p:childTnLst>
                              <p:par>
                                <p:cTn id="61" presetID="1" presetClass="entr" presetSubtype="0" fill="hold" grpId="0" nodeType="clickEffect">
                                  <p:stCondLst>
                                    <p:cond delay="0"/>
                                  </p:stCondLst>
                                  <p:childTnLst>
                                    <p:set>
                                      <p:cBhvr>
                                        <p:cTn id="62" dur="1" fill="hold">
                                          <p:stCondLst>
                                            <p:cond delay="499"/>
                                          </p:stCondLst>
                                        </p:cTn>
                                        <p:tgtEl>
                                          <p:spTgt spid="31765"/>
                                        </p:tgtEl>
                                        <p:attrNameLst>
                                          <p:attrName>style.visibility</p:attrName>
                                        </p:attrNameLst>
                                      </p:cBhvr>
                                      <p:to>
                                        <p:strVal val="visible"/>
                                      </p:to>
                                    </p:set>
                                  </p:childTnLst>
                                  <p:subTnLst>
                                    <p:audio>
                                      <p:cMediaNode>
                                        <p:cTn display="0" masterRel="sameClick">
                                          <p:stCondLst>
                                            <p:cond evt="begin" delay="0">
                                              <p:tn val="61"/>
                                            </p:cond>
                                          </p:stCondLst>
                                          <p:endCondLst>
                                            <p:cond evt="onStopAudio" delay="0">
                                              <p:tgtEl>
                                                <p:sldTgt/>
                                              </p:tgtEl>
                                            </p:cond>
                                          </p:endCondLst>
                                        </p:cTn>
                                        <p:tgtEl>
                                          <p:sndTgt r:embed="rId17" name="german11.wav"/>
                                        </p:tgtEl>
                                      </p:cMediaNode>
                                    </p:audio>
                                  </p:subTnLst>
                                </p:cTn>
                              </p:par>
                            </p:childTnLst>
                          </p:cTn>
                        </p:par>
                      </p:childTnLst>
                    </p:cTn>
                  </p:par>
                  <p:par>
                    <p:cTn id="63" fill="hold" nodeType="clickPar">
                      <p:stCondLst>
                        <p:cond delay="indefinite"/>
                      </p:stCondLst>
                      <p:childTnLst>
                        <p:par>
                          <p:cTn id="64" fill="hold" nodeType="withGroup">
                            <p:stCondLst>
                              <p:cond delay="0"/>
                            </p:stCondLst>
                            <p:childTnLst>
                              <p:par>
                                <p:cTn id="65" presetID="1" presetClass="entr" presetSubtype="0" fill="hold" grpId="0" nodeType="clickEffect">
                                  <p:stCondLst>
                                    <p:cond delay="0"/>
                                  </p:stCondLst>
                                  <p:childTnLst>
                                    <p:set>
                                      <p:cBhvr>
                                        <p:cTn id="66" dur="1" fill="hold">
                                          <p:stCondLst>
                                            <p:cond delay="499"/>
                                          </p:stCondLst>
                                        </p:cTn>
                                        <p:tgtEl>
                                          <p:spTgt spid="31775"/>
                                        </p:tgtEl>
                                        <p:attrNameLst>
                                          <p:attrName>style.visibility</p:attrName>
                                        </p:attrNameLst>
                                      </p:cBhvr>
                                      <p:to>
                                        <p:strVal val="visible"/>
                                      </p:to>
                                    </p:set>
                                  </p:childTnLst>
                                </p:cTn>
                              </p:par>
                            </p:childTnLst>
                          </p:cTn>
                        </p:par>
                      </p:childTnLst>
                    </p:cTn>
                  </p:par>
                  <p:par>
                    <p:cTn id="67" fill="hold" nodeType="clickPar">
                      <p:stCondLst>
                        <p:cond delay="indefinite"/>
                      </p:stCondLst>
                      <p:childTnLst>
                        <p:par>
                          <p:cTn id="68" fill="hold" nodeType="withGroup">
                            <p:stCondLst>
                              <p:cond delay="0"/>
                            </p:stCondLst>
                            <p:childTnLst>
                              <p:par>
                                <p:cTn id="69" presetID="1" presetClass="entr" presetSubtype="0" fill="hold" grpId="0" nodeType="clickEffect">
                                  <p:stCondLst>
                                    <p:cond delay="0"/>
                                  </p:stCondLst>
                                  <p:childTnLst>
                                    <p:set>
                                      <p:cBhvr>
                                        <p:cTn id="70" dur="1" fill="hold">
                                          <p:stCondLst>
                                            <p:cond delay="499"/>
                                          </p:stCondLst>
                                        </p:cTn>
                                        <p:tgtEl>
                                          <p:spTgt spid="3177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759" grpId="0" autoUpdateAnimBg="0"/>
      <p:bldP spid="31760" grpId="0" autoUpdateAnimBg="0"/>
      <p:bldP spid="31761" grpId="0" autoUpdateAnimBg="0"/>
      <p:bldP spid="31762" grpId="0" autoUpdateAnimBg="0"/>
      <p:bldP spid="31763" grpId="0" autoUpdateAnimBg="0"/>
      <p:bldP spid="31764" grpId="0" autoUpdateAnimBg="0"/>
      <p:bldP spid="31765" grpId="0" autoUpdateAnimBg="0"/>
      <p:bldP spid="31766" grpId="0" autoUpdateAnimBg="0"/>
      <p:bldP spid="31774" grpId="0" autoUpdateAnimBg="0"/>
      <p:bldP spid="31775" grpId="0" autoUpdateAnimBg="0"/>
      <p:bldP spid="31776" grpId="0" autoUpdateAnimBg="0"/>
      <p:bldP spid="31777" grpId="0" autoUpdateAnimBg="0"/>
      <p:bldP spid="31778" grpId="0" autoUpdateAnimBg="0"/>
      <p:bldP spid="31779" grpId="0" autoUpdateAnimBg="0"/>
      <p:bldP spid="31780" grpId="0" autoUpdateAnimBg="0"/>
      <p:bldP spid="31781" grpId="0" autoUpdateAnimBg="0"/>
      <p:bldP spid="31782" grpId="0" autoUpdateAnimBg="0"/>
    </p:bld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p:txBody>
          <a:bodyPr/>
          <a:lstStyle/>
          <a:p>
            <a:r>
              <a:rPr lang="de-DE" altLang="de-DE"/>
              <a:t>Vokale</a:t>
            </a:r>
          </a:p>
        </p:txBody>
      </p:sp>
      <p:sp>
        <p:nvSpPr>
          <p:cNvPr id="32771" name="Rectangle 3"/>
          <p:cNvSpPr>
            <a:spLocks noGrp="1" noChangeArrowheads="1"/>
          </p:cNvSpPr>
          <p:nvPr>
            <p:ph type="body" idx="1"/>
          </p:nvPr>
        </p:nvSpPr>
        <p:spPr/>
        <p:txBody>
          <a:bodyPr/>
          <a:lstStyle/>
          <a:p>
            <a:r>
              <a:rPr lang="de-DE" altLang="de-DE"/>
              <a:t>Oberklassenmerkmale: </a:t>
            </a:r>
            <a:br>
              <a:rPr lang="de-DE" altLang="de-DE"/>
            </a:br>
            <a:r>
              <a:rPr lang="de-DE" altLang="de-DE"/>
              <a:t>[+silbisch,+sonorant,-konsonantisch, -okklusiv]</a:t>
            </a:r>
          </a:p>
          <a:p>
            <a:r>
              <a:rPr lang="de-DE" altLang="de-DE"/>
              <a:t>Zungenkörpermerkmale: </a:t>
            </a:r>
            <a:br>
              <a:rPr lang="de-DE" altLang="de-DE"/>
            </a:br>
            <a:r>
              <a:rPr lang="de-DE" altLang="de-DE"/>
              <a:t>[</a:t>
            </a:r>
            <a:r>
              <a:rPr lang="de-DE" altLang="de-DE">
                <a:sym typeface="Symbol" pitchFamily="18" charset="2"/>
              </a:rPr>
              <a:t>hoch, niedrig, hinten]</a:t>
            </a:r>
          </a:p>
          <a:p>
            <a:r>
              <a:rPr lang="de-DE" altLang="de-DE">
                <a:sym typeface="Symbol" pitchFamily="18" charset="2"/>
              </a:rPr>
              <a:t>Artikulationsspannung: </a:t>
            </a:r>
            <a:br>
              <a:rPr lang="de-DE" altLang="de-DE">
                <a:sym typeface="Symbol" pitchFamily="18" charset="2"/>
              </a:rPr>
            </a:br>
            <a:r>
              <a:rPr lang="de-DE" altLang="de-DE"/>
              <a:t>[</a:t>
            </a:r>
            <a:r>
              <a:rPr lang="de-DE" altLang="de-DE">
                <a:sym typeface="Symbol" pitchFamily="18" charset="2"/>
              </a:rPr>
              <a:t> gespannt] (tense) bzw.  [ ATR] (= advanced tongue root)</a:t>
            </a:r>
          </a:p>
          <a:p>
            <a:r>
              <a:rPr lang="de-DE" altLang="de-DE">
                <a:sym typeface="Symbol" pitchFamily="18" charset="2"/>
              </a:rPr>
              <a:t>Lippenrundung: </a:t>
            </a:r>
            <a:br>
              <a:rPr lang="de-DE" altLang="de-DE">
                <a:sym typeface="Symbol" pitchFamily="18" charset="2"/>
              </a:rPr>
            </a:br>
            <a:r>
              <a:rPr lang="de-DE" altLang="de-DE">
                <a:sym typeface="Symbol" pitchFamily="18" charset="2"/>
              </a:rPr>
              <a:t>[rund]</a:t>
            </a:r>
            <a:endParaRPr lang="de-DE" altLang="de-DE"/>
          </a:p>
        </p:txBody>
      </p:sp>
    </p:spTree>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p:txBody>
          <a:bodyPr/>
          <a:lstStyle/>
          <a:p>
            <a:r>
              <a:rPr lang="de-DE" altLang="de-DE"/>
              <a:t>Merkmale des deutschen Vokalsystems</a:t>
            </a:r>
          </a:p>
        </p:txBody>
      </p:sp>
      <p:graphicFrame>
        <p:nvGraphicFramePr>
          <p:cNvPr id="33933" name="Group 141"/>
          <p:cNvGraphicFramePr>
            <a:graphicFrameLocks noGrp="1"/>
          </p:cNvGraphicFramePr>
          <p:nvPr>
            <p:ph type="tbl" idx="1"/>
            <p:extLst>
              <p:ext uri="{D42A27DB-BD31-4B8C-83A1-F6EECF244321}">
                <p14:modId xmlns:p14="http://schemas.microsoft.com/office/powerpoint/2010/main" val="1692880186"/>
              </p:ext>
            </p:extLst>
          </p:nvPr>
        </p:nvGraphicFramePr>
        <p:xfrm>
          <a:off x="1143000" y="1549400"/>
          <a:ext cx="7747000" cy="4460241"/>
        </p:xfrm>
        <a:graphic>
          <a:graphicData uri="http://schemas.openxmlformats.org/drawingml/2006/table">
            <a:tbl>
              <a:tblPr/>
              <a:tblGrid>
                <a:gridCol w="484188"/>
                <a:gridCol w="484187"/>
                <a:gridCol w="484188"/>
                <a:gridCol w="484187"/>
                <a:gridCol w="484188"/>
                <a:gridCol w="484187"/>
                <a:gridCol w="484188"/>
                <a:gridCol w="484187"/>
                <a:gridCol w="484188"/>
                <a:gridCol w="484187"/>
                <a:gridCol w="484188"/>
                <a:gridCol w="484187"/>
                <a:gridCol w="484188"/>
                <a:gridCol w="484187"/>
                <a:gridCol w="484188"/>
                <a:gridCol w="484187"/>
              </a:tblGrid>
              <a:tr h="393700">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endParaRPr kumimoji="1" lang="de-DE" altLang="de-DE" sz="1800" b="0" i="0" u="none" strike="noStrike" cap="none" normalizeH="0" baseline="0" dirty="0" smtClean="0">
                        <a:ln>
                          <a:noFill/>
                        </a:ln>
                        <a:solidFill>
                          <a:schemeClr val="tx1"/>
                        </a:solidFill>
                        <a:effectLst>
                          <a:outerShdw blurRad="38100" dist="38100" dir="2700000" algn="tl">
                            <a:srgbClr val="C0C0C0"/>
                          </a:outerShdw>
                        </a:effectLst>
                        <a:latin typeface="Tahoma" pitchFamily="34" charset="0"/>
                      </a:endParaRPr>
                    </a:p>
                  </a:txBody>
                  <a:tcPr marL="76200" marR="7620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ctr"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2000" b="0" i="0" u="none" strike="noStrike" cap="none" normalizeH="0" baseline="0" dirty="0" smtClean="0">
                          <a:ln>
                            <a:noFill/>
                          </a:ln>
                          <a:solidFill>
                            <a:schemeClr val="tx1"/>
                          </a:solidFill>
                          <a:effectLst>
                            <a:outerShdw blurRad="38100" dist="38100" dir="2700000" algn="tl">
                              <a:srgbClr val="C0C0C0"/>
                            </a:outerShdw>
                          </a:effectLst>
                          <a:latin typeface="+mn-lt"/>
                        </a:rPr>
                        <a:t>iː</a:t>
                      </a:r>
                    </a:p>
                  </a:txBody>
                  <a:tcPr marL="76200" marR="762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ctr"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2000" b="0" i="0" u="none" strike="noStrike" cap="none" normalizeH="0" baseline="0" dirty="0" smtClean="0">
                          <a:ln>
                            <a:noFill/>
                          </a:ln>
                          <a:solidFill>
                            <a:schemeClr val="tx1"/>
                          </a:solidFill>
                          <a:effectLst>
                            <a:outerShdw blurRad="38100" dist="38100" dir="2700000" algn="tl">
                              <a:srgbClr val="C0C0C0"/>
                            </a:outerShdw>
                          </a:effectLst>
                          <a:latin typeface="+mn-lt"/>
                        </a:rPr>
                        <a:t>ɪ</a:t>
                      </a:r>
                    </a:p>
                  </a:txBody>
                  <a:tcPr marL="76200" marR="762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ctr"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2000" b="0" i="0" u="none" strike="noStrike" cap="none" normalizeH="0" baseline="0" dirty="0" smtClean="0">
                          <a:ln>
                            <a:noFill/>
                          </a:ln>
                          <a:solidFill>
                            <a:schemeClr val="tx1"/>
                          </a:solidFill>
                          <a:effectLst>
                            <a:outerShdw blurRad="38100" dist="38100" dir="2700000" algn="tl">
                              <a:srgbClr val="C0C0C0"/>
                            </a:outerShdw>
                          </a:effectLst>
                          <a:latin typeface="+mn-lt"/>
                        </a:rPr>
                        <a:t>yː</a:t>
                      </a:r>
                    </a:p>
                  </a:txBody>
                  <a:tcPr marL="76200" marR="762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ctr"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2000" b="0" i="0" u="none" strike="noStrike" cap="none" normalizeH="0" baseline="0" dirty="0" smtClean="0">
                          <a:ln>
                            <a:noFill/>
                          </a:ln>
                          <a:solidFill>
                            <a:schemeClr val="tx1"/>
                          </a:solidFill>
                          <a:effectLst>
                            <a:outerShdw blurRad="38100" dist="38100" dir="2700000" algn="tl">
                              <a:srgbClr val="C0C0C0"/>
                            </a:outerShdw>
                          </a:effectLst>
                          <a:latin typeface="+mn-lt"/>
                        </a:rPr>
                        <a:t>ʏ</a:t>
                      </a:r>
                    </a:p>
                  </a:txBody>
                  <a:tcPr marL="76200" marR="762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ctr"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2000" b="0" i="0" u="none" strike="noStrike" cap="none" normalizeH="0" baseline="0" dirty="0" smtClean="0">
                          <a:ln>
                            <a:noFill/>
                          </a:ln>
                          <a:solidFill>
                            <a:schemeClr val="tx1"/>
                          </a:solidFill>
                          <a:effectLst>
                            <a:outerShdw blurRad="38100" dist="38100" dir="2700000" algn="tl">
                              <a:srgbClr val="C0C0C0"/>
                            </a:outerShdw>
                          </a:effectLst>
                          <a:latin typeface="+mn-lt"/>
                        </a:rPr>
                        <a:t>eː</a:t>
                      </a:r>
                    </a:p>
                  </a:txBody>
                  <a:tcPr marL="76200" marR="762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ctr"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2000" b="0" i="0" u="none" strike="noStrike" cap="none" normalizeH="0" baseline="0" dirty="0" smtClean="0">
                          <a:ln>
                            <a:noFill/>
                          </a:ln>
                          <a:solidFill>
                            <a:schemeClr val="tx1"/>
                          </a:solidFill>
                          <a:effectLst>
                            <a:outerShdw blurRad="38100" dist="38100" dir="2700000" algn="tl">
                              <a:srgbClr val="C0C0C0"/>
                            </a:outerShdw>
                          </a:effectLst>
                          <a:latin typeface="+mn-lt"/>
                        </a:rPr>
                        <a:t>øː</a:t>
                      </a:r>
                    </a:p>
                  </a:txBody>
                  <a:tcPr marL="76200" marR="762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ctr"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2000" b="0" i="0" u="none" strike="noStrike" cap="none" normalizeH="0" baseline="0" dirty="0" smtClean="0">
                          <a:ln>
                            <a:noFill/>
                          </a:ln>
                          <a:solidFill>
                            <a:schemeClr val="tx1"/>
                          </a:solidFill>
                          <a:effectLst>
                            <a:outerShdw blurRad="38100" dist="38100" dir="2700000" algn="tl">
                              <a:srgbClr val="C0C0C0"/>
                            </a:outerShdw>
                          </a:effectLst>
                          <a:latin typeface="+mn-lt"/>
                        </a:rPr>
                        <a:t>ɛː</a:t>
                      </a:r>
                    </a:p>
                  </a:txBody>
                  <a:tcPr marL="76200" marR="762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ctr"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2000" b="0" i="0" u="none" strike="noStrike" cap="none" normalizeH="0" baseline="0" dirty="0" smtClean="0">
                          <a:ln>
                            <a:noFill/>
                          </a:ln>
                          <a:solidFill>
                            <a:schemeClr val="tx1"/>
                          </a:solidFill>
                          <a:effectLst>
                            <a:outerShdw blurRad="38100" dist="38100" dir="2700000" algn="tl">
                              <a:srgbClr val="C0C0C0"/>
                            </a:outerShdw>
                          </a:effectLst>
                          <a:latin typeface="+mn-lt"/>
                        </a:rPr>
                        <a:t>ɛ</a:t>
                      </a:r>
                    </a:p>
                  </a:txBody>
                  <a:tcPr marL="76200" marR="762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ctr"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2000" b="0" i="0" u="none" strike="noStrike" cap="none" normalizeH="0" baseline="0" dirty="0" smtClean="0">
                          <a:ln>
                            <a:noFill/>
                          </a:ln>
                          <a:solidFill>
                            <a:schemeClr val="tx1"/>
                          </a:solidFill>
                          <a:effectLst>
                            <a:outerShdw blurRad="38100" dist="38100" dir="2700000" algn="tl">
                              <a:srgbClr val="C0C0C0"/>
                            </a:outerShdw>
                          </a:effectLst>
                          <a:latin typeface="+mn-lt"/>
                        </a:rPr>
                        <a:t>œ</a:t>
                      </a:r>
                    </a:p>
                  </a:txBody>
                  <a:tcPr marL="76200" marR="762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ctr"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2000" b="0" i="0" u="none" strike="noStrike" cap="none" normalizeH="0" baseline="0" dirty="0" smtClean="0">
                          <a:ln>
                            <a:noFill/>
                          </a:ln>
                          <a:solidFill>
                            <a:schemeClr val="tx1"/>
                          </a:solidFill>
                          <a:effectLst>
                            <a:outerShdw blurRad="38100" dist="38100" dir="2700000" algn="tl">
                              <a:srgbClr val="C0C0C0"/>
                            </a:outerShdw>
                          </a:effectLst>
                          <a:latin typeface="+mn-lt"/>
                        </a:rPr>
                        <a:t>aː</a:t>
                      </a:r>
                    </a:p>
                  </a:txBody>
                  <a:tcPr marL="76200" marR="762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ctr"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2000" b="0" i="0" u="none" strike="noStrike" cap="none" normalizeH="0" baseline="0" dirty="0" smtClean="0">
                          <a:ln>
                            <a:noFill/>
                          </a:ln>
                          <a:solidFill>
                            <a:schemeClr val="tx1"/>
                          </a:solidFill>
                          <a:effectLst>
                            <a:outerShdw blurRad="38100" dist="38100" dir="2700000" algn="tl">
                              <a:srgbClr val="C0C0C0"/>
                            </a:outerShdw>
                          </a:effectLst>
                          <a:latin typeface="+mn-lt"/>
                        </a:rPr>
                        <a:t>a</a:t>
                      </a:r>
                    </a:p>
                  </a:txBody>
                  <a:tcPr marL="76200" marR="762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ctr"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2000" b="0" i="0" u="none" strike="noStrike" cap="none" normalizeH="0" baseline="0" dirty="0" smtClean="0">
                          <a:ln>
                            <a:noFill/>
                          </a:ln>
                          <a:solidFill>
                            <a:schemeClr val="tx1"/>
                          </a:solidFill>
                          <a:effectLst>
                            <a:outerShdw blurRad="38100" dist="38100" dir="2700000" algn="tl">
                              <a:srgbClr val="C0C0C0"/>
                            </a:outerShdw>
                          </a:effectLst>
                          <a:latin typeface="+mn-lt"/>
                        </a:rPr>
                        <a:t>ɔ</a:t>
                      </a:r>
                    </a:p>
                  </a:txBody>
                  <a:tcPr marL="76200" marR="762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ctr"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2000" b="0" i="0" u="none" strike="noStrike" cap="none" normalizeH="0" baseline="0" dirty="0" smtClean="0">
                          <a:ln>
                            <a:noFill/>
                          </a:ln>
                          <a:solidFill>
                            <a:schemeClr val="tx1"/>
                          </a:solidFill>
                          <a:effectLst>
                            <a:outerShdw blurRad="38100" dist="38100" dir="2700000" algn="tl">
                              <a:srgbClr val="C0C0C0"/>
                            </a:outerShdw>
                          </a:effectLst>
                          <a:latin typeface="+mn-lt"/>
                        </a:rPr>
                        <a:t>oː</a:t>
                      </a:r>
                    </a:p>
                  </a:txBody>
                  <a:tcPr marL="76200" marR="762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ctr"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2000" b="0" i="0" u="none" strike="noStrike" cap="none" normalizeH="0" baseline="0" dirty="0" smtClean="0">
                          <a:ln>
                            <a:noFill/>
                          </a:ln>
                          <a:solidFill>
                            <a:schemeClr val="tx1"/>
                          </a:solidFill>
                          <a:effectLst>
                            <a:outerShdw blurRad="38100" dist="38100" dir="2700000" algn="tl">
                              <a:srgbClr val="C0C0C0"/>
                            </a:outerShdw>
                          </a:effectLst>
                          <a:latin typeface="+mn-lt"/>
                        </a:rPr>
                        <a:t>ʊ</a:t>
                      </a:r>
                    </a:p>
                  </a:txBody>
                  <a:tcPr marL="76200" marR="762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ctr"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2000" b="0" i="0" u="none" strike="noStrike" cap="none" normalizeH="0" baseline="0" dirty="0" smtClean="0">
                          <a:ln>
                            <a:noFill/>
                          </a:ln>
                          <a:solidFill>
                            <a:schemeClr val="tx1"/>
                          </a:solidFill>
                          <a:effectLst>
                            <a:outerShdw blurRad="38100" dist="38100" dir="2700000" algn="tl">
                              <a:srgbClr val="C0C0C0"/>
                            </a:outerShdw>
                          </a:effectLst>
                          <a:latin typeface="+mn-lt"/>
                        </a:rPr>
                        <a:t>uː</a:t>
                      </a:r>
                    </a:p>
                  </a:txBody>
                  <a:tcPr marL="76200" marR="7620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650875">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1800" b="0" i="0" u="none" strike="noStrike" cap="none" normalizeH="0" baseline="0" smtClean="0">
                          <a:ln>
                            <a:noFill/>
                          </a:ln>
                          <a:solidFill>
                            <a:schemeClr val="tx1"/>
                          </a:solidFill>
                          <a:effectLst>
                            <a:outerShdw blurRad="38100" dist="38100" dir="2700000" algn="tl">
                              <a:srgbClr val="C0C0C0"/>
                            </a:outerShdw>
                          </a:effectLst>
                          <a:latin typeface="Tahoma" pitchFamily="34" charset="0"/>
                        </a:rPr>
                        <a:t>hoch</a:t>
                      </a:r>
                    </a:p>
                  </a:txBody>
                  <a:tcPr marL="76200" marR="76200" vert="eaVert"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ctr"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2000" b="0" i="0" u="none" strike="noStrike" cap="none" normalizeH="0" baseline="0" smtClean="0">
                          <a:ln>
                            <a:noFill/>
                          </a:ln>
                          <a:solidFill>
                            <a:schemeClr val="tx1"/>
                          </a:solidFill>
                          <a:effectLst>
                            <a:outerShdw blurRad="38100" dist="38100" dir="2700000" algn="tl">
                              <a:srgbClr val="C0C0C0"/>
                            </a:outerShdw>
                          </a:effectLst>
                          <a:latin typeface="Tahoma" pitchFamily="34" charset="0"/>
                        </a:rPr>
                        <a:t>+</a:t>
                      </a:r>
                    </a:p>
                  </a:txBody>
                  <a:tcPr marL="76200" marR="762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ctr"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2000" b="0" i="0" u="none" strike="noStrike" cap="none" normalizeH="0" baseline="0" smtClean="0">
                          <a:ln>
                            <a:noFill/>
                          </a:ln>
                          <a:solidFill>
                            <a:schemeClr val="tx1"/>
                          </a:solidFill>
                          <a:effectLst>
                            <a:outerShdw blurRad="38100" dist="38100" dir="2700000" algn="tl">
                              <a:srgbClr val="C0C0C0"/>
                            </a:outerShdw>
                          </a:effectLst>
                          <a:latin typeface="Tahoma" pitchFamily="34" charset="0"/>
                        </a:rPr>
                        <a:t>+</a:t>
                      </a:r>
                    </a:p>
                  </a:txBody>
                  <a:tcPr marL="76200" marR="762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ctr"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2000" b="0" i="0" u="none" strike="noStrike" cap="none" normalizeH="0" baseline="0" smtClean="0">
                          <a:ln>
                            <a:noFill/>
                          </a:ln>
                          <a:solidFill>
                            <a:schemeClr val="tx1"/>
                          </a:solidFill>
                          <a:effectLst>
                            <a:outerShdw blurRad="38100" dist="38100" dir="2700000" algn="tl">
                              <a:srgbClr val="C0C0C0"/>
                            </a:outerShdw>
                          </a:effectLst>
                          <a:latin typeface="Tahoma" pitchFamily="34" charset="0"/>
                        </a:rPr>
                        <a:t>+</a:t>
                      </a:r>
                    </a:p>
                  </a:txBody>
                  <a:tcPr marL="76200" marR="762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ctr"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2000" b="0" i="0" u="none" strike="noStrike" cap="none" normalizeH="0" baseline="0" smtClean="0">
                          <a:ln>
                            <a:noFill/>
                          </a:ln>
                          <a:solidFill>
                            <a:schemeClr val="tx1"/>
                          </a:solidFill>
                          <a:effectLst>
                            <a:outerShdw blurRad="38100" dist="38100" dir="2700000" algn="tl">
                              <a:srgbClr val="C0C0C0"/>
                            </a:outerShdw>
                          </a:effectLst>
                          <a:latin typeface="Tahoma" pitchFamily="34" charset="0"/>
                        </a:rPr>
                        <a:t>+</a:t>
                      </a:r>
                    </a:p>
                  </a:txBody>
                  <a:tcPr marL="76200" marR="762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ctr"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2000" b="0" i="0" u="none" strike="noStrike" cap="none" normalizeH="0" baseline="0" smtClean="0">
                          <a:ln>
                            <a:noFill/>
                          </a:ln>
                          <a:solidFill>
                            <a:schemeClr val="tx1"/>
                          </a:solidFill>
                          <a:effectLst>
                            <a:outerShdw blurRad="38100" dist="38100" dir="2700000" algn="tl">
                              <a:srgbClr val="C0C0C0"/>
                            </a:outerShdw>
                          </a:effectLst>
                          <a:latin typeface="Tahoma" pitchFamily="34" charset="0"/>
                        </a:rPr>
                        <a:t>–</a:t>
                      </a:r>
                    </a:p>
                  </a:txBody>
                  <a:tcPr marL="76200" marR="762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ctr"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2000" b="0" i="0" u="none" strike="noStrike" cap="none" normalizeH="0" baseline="0" smtClean="0">
                          <a:ln>
                            <a:noFill/>
                          </a:ln>
                          <a:solidFill>
                            <a:schemeClr val="tx1"/>
                          </a:solidFill>
                          <a:effectLst>
                            <a:outerShdw blurRad="38100" dist="38100" dir="2700000" algn="tl">
                              <a:srgbClr val="C0C0C0"/>
                            </a:outerShdw>
                          </a:effectLst>
                          <a:latin typeface="Tahoma" pitchFamily="34" charset="0"/>
                        </a:rPr>
                        <a:t>–</a:t>
                      </a:r>
                    </a:p>
                  </a:txBody>
                  <a:tcPr marL="76200" marR="762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ctr"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2000" b="0" i="0" u="none" strike="noStrike" cap="none" normalizeH="0" baseline="0" smtClean="0">
                          <a:ln>
                            <a:noFill/>
                          </a:ln>
                          <a:solidFill>
                            <a:schemeClr val="tx1"/>
                          </a:solidFill>
                          <a:effectLst>
                            <a:outerShdw blurRad="38100" dist="38100" dir="2700000" algn="tl">
                              <a:srgbClr val="C0C0C0"/>
                            </a:outerShdw>
                          </a:effectLst>
                          <a:latin typeface="Tahoma" pitchFamily="34" charset="0"/>
                        </a:rPr>
                        <a:t>–</a:t>
                      </a:r>
                    </a:p>
                  </a:txBody>
                  <a:tcPr marL="76200" marR="762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ctr"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2000" b="0" i="0" u="none" strike="noStrike" cap="none" normalizeH="0" baseline="0" smtClean="0">
                          <a:ln>
                            <a:noFill/>
                          </a:ln>
                          <a:solidFill>
                            <a:schemeClr val="tx1"/>
                          </a:solidFill>
                          <a:effectLst>
                            <a:outerShdw blurRad="38100" dist="38100" dir="2700000" algn="tl">
                              <a:srgbClr val="C0C0C0"/>
                            </a:outerShdw>
                          </a:effectLst>
                          <a:latin typeface="Tahoma" pitchFamily="34" charset="0"/>
                        </a:rPr>
                        <a:t>–</a:t>
                      </a:r>
                    </a:p>
                  </a:txBody>
                  <a:tcPr marL="76200" marR="762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ctr"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2000" b="0" i="0" u="none" strike="noStrike" cap="none" normalizeH="0" baseline="0" smtClean="0">
                          <a:ln>
                            <a:noFill/>
                          </a:ln>
                          <a:solidFill>
                            <a:schemeClr val="tx1"/>
                          </a:solidFill>
                          <a:effectLst>
                            <a:outerShdw blurRad="38100" dist="38100" dir="2700000" algn="tl">
                              <a:srgbClr val="C0C0C0"/>
                            </a:outerShdw>
                          </a:effectLst>
                          <a:latin typeface="Tahoma" pitchFamily="34" charset="0"/>
                        </a:rPr>
                        <a:t>–</a:t>
                      </a:r>
                    </a:p>
                  </a:txBody>
                  <a:tcPr marL="76200" marR="762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ctr"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2000" b="0" i="0" u="none" strike="noStrike" cap="none" normalizeH="0" baseline="0" smtClean="0">
                          <a:ln>
                            <a:noFill/>
                          </a:ln>
                          <a:solidFill>
                            <a:schemeClr val="tx1"/>
                          </a:solidFill>
                          <a:effectLst>
                            <a:outerShdw blurRad="38100" dist="38100" dir="2700000" algn="tl">
                              <a:srgbClr val="C0C0C0"/>
                            </a:outerShdw>
                          </a:effectLst>
                          <a:latin typeface="Tahoma" pitchFamily="34" charset="0"/>
                        </a:rPr>
                        <a:t>–</a:t>
                      </a:r>
                    </a:p>
                  </a:txBody>
                  <a:tcPr marL="76200" marR="762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ctr"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2000" b="0" i="0" u="none" strike="noStrike" cap="none" normalizeH="0" baseline="0" smtClean="0">
                          <a:ln>
                            <a:noFill/>
                          </a:ln>
                          <a:solidFill>
                            <a:schemeClr val="tx1"/>
                          </a:solidFill>
                          <a:effectLst>
                            <a:outerShdw blurRad="38100" dist="38100" dir="2700000" algn="tl">
                              <a:srgbClr val="C0C0C0"/>
                            </a:outerShdw>
                          </a:effectLst>
                          <a:latin typeface="Tahoma" pitchFamily="34" charset="0"/>
                        </a:rPr>
                        <a:t>–</a:t>
                      </a:r>
                    </a:p>
                  </a:txBody>
                  <a:tcPr marL="76200" marR="762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ctr"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2000" b="0" i="0" u="none" strike="noStrike" cap="none" normalizeH="0" baseline="0" smtClean="0">
                          <a:ln>
                            <a:noFill/>
                          </a:ln>
                          <a:solidFill>
                            <a:schemeClr val="tx1"/>
                          </a:solidFill>
                          <a:effectLst>
                            <a:outerShdw blurRad="38100" dist="38100" dir="2700000" algn="tl">
                              <a:srgbClr val="C0C0C0"/>
                            </a:outerShdw>
                          </a:effectLst>
                          <a:latin typeface="Tahoma" pitchFamily="34" charset="0"/>
                        </a:rPr>
                        <a:t>–</a:t>
                      </a:r>
                    </a:p>
                  </a:txBody>
                  <a:tcPr marL="76200" marR="762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ctr"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2000" b="0" i="0" u="none" strike="noStrike" cap="none" normalizeH="0" baseline="0" smtClean="0">
                          <a:ln>
                            <a:noFill/>
                          </a:ln>
                          <a:solidFill>
                            <a:schemeClr val="tx1"/>
                          </a:solidFill>
                          <a:effectLst>
                            <a:outerShdw blurRad="38100" dist="38100" dir="2700000" algn="tl">
                              <a:srgbClr val="C0C0C0"/>
                            </a:outerShdw>
                          </a:effectLst>
                          <a:latin typeface="Tahoma" pitchFamily="34" charset="0"/>
                        </a:rPr>
                        <a:t>–</a:t>
                      </a:r>
                    </a:p>
                  </a:txBody>
                  <a:tcPr marL="76200" marR="762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ctr"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2000" b="0" i="0" u="none" strike="noStrike" cap="none" normalizeH="0" baseline="0" smtClean="0">
                          <a:ln>
                            <a:noFill/>
                          </a:ln>
                          <a:solidFill>
                            <a:schemeClr val="tx1"/>
                          </a:solidFill>
                          <a:effectLst>
                            <a:outerShdw blurRad="38100" dist="38100" dir="2700000" algn="tl">
                              <a:srgbClr val="C0C0C0"/>
                            </a:outerShdw>
                          </a:effectLst>
                          <a:latin typeface="Tahoma" pitchFamily="34" charset="0"/>
                        </a:rPr>
                        <a:t>+</a:t>
                      </a:r>
                    </a:p>
                  </a:txBody>
                  <a:tcPr marL="76200" marR="762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ctr"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2000" b="0" i="0" u="none" strike="noStrike" cap="none" normalizeH="0" baseline="0" smtClean="0">
                          <a:ln>
                            <a:noFill/>
                          </a:ln>
                          <a:solidFill>
                            <a:schemeClr val="tx1"/>
                          </a:solidFill>
                          <a:effectLst>
                            <a:outerShdw blurRad="38100" dist="38100" dir="2700000" algn="tl">
                              <a:srgbClr val="C0C0C0"/>
                            </a:outerShdw>
                          </a:effectLst>
                          <a:latin typeface="Tahoma" pitchFamily="34" charset="0"/>
                        </a:rPr>
                        <a:t>+</a:t>
                      </a:r>
                    </a:p>
                  </a:txBody>
                  <a:tcPr marL="76200" marR="7620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863600">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1800" b="0" i="0" u="none" strike="noStrike" cap="none" normalizeH="0" baseline="0" smtClean="0">
                          <a:ln>
                            <a:noFill/>
                          </a:ln>
                          <a:solidFill>
                            <a:schemeClr val="tx1"/>
                          </a:solidFill>
                          <a:effectLst>
                            <a:outerShdw blurRad="38100" dist="38100" dir="2700000" algn="tl">
                              <a:srgbClr val="C0C0C0"/>
                            </a:outerShdw>
                          </a:effectLst>
                          <a:latin typeface="Tahoma" pitchFamily="34" charset="0"/>
                        </a:rPr>
                        <a:t>niedrig</a:t>
                      </a:r>
                    </a:p>
                  </a:txBody>
                  <a:tcPr marL="76200" marR="76200" vert="eaVert"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ctr"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2000" b="0" i="0" u="none" strike="noStrike" cap="none" normalizeH="0" baseline="0" smtClean="0">
                          <a:ln>
                            <a:noFill/>
                          </a:ln>
                          <a:solidFill>
                            <a:schemeClr val="tx1"/>
                          </a:solidFill>
                          <a:effectLst>
                            <a:outerShdw blurRad="38100" dist="38100" dir="2700000" algn="tl">
                              <a:srgbClr val="C0C0C0"/>
                            </a:outerShdw>
                          </a:effectLst>
                          <a:latin typeface="Tahoma" pitchFamily="34" charset="0"/>
                        </a:rPr>
                        <a:t>– </a:t>
                      </a:r>
                    </a:p>
                  </a:txBody>
                  <a:tcPr marL="76200" marR="762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ctr"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2000" b="0" i="0" u="none" strike="noStrike" cap="none" normalizeH="0" baseline="0" smtClean="0">
                          <a:ln>
                            <a:noFill/>
                          </a:ln>
                          <a:solidFill>
                            <a:schemeClr val="tx1"/>
                          </a:solidFill>
                          <a:effectLst>
                            <a:outerShdw blurRad="38100" dist="38100" dir="2700000" algn="tl">
                              <a:srgbClr val="C0C0C0"/>
                            </a:outerShdw>
                          </a:effectLst>
                          <a:latin typeface="Tahoma" pitchFamily="34" charset="0"/>
                        </a:rPr>
                        <a:t>–</a:t>
                      </a:r>
                    </a:p>
                  </a:txBody>
                  <a:tcPr marL="76200" marR="762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ctr"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2000" b="0" i="0" u="none" strike="noStrike" cap="none" normalizeH="0" baseline="0" smtClean="0">
                          <a:ln>
                            <a:noFill/>
                          </a:ln>
                          <a:solidFill>
                            <a:schemeClr val="tx1"/>
                          </a:solidFill>
                          <a:effectLst>
                            <a:outerShdw blurRad="38100" dist="38100" dir="2700000" algn="tl">
                              <a:srgbClr val="C0C0C0"/>
                            </a:outerShdw>
                          </a:effectLst>
                          <a:latin typeface="Tahoma" pitchFamily="34" charset="0"/>
                        </a:rPr>
                        <a:t>–</a:t>
                      </a:r>
                    </a:p>
                  </a:txBody>
                  <a:tcPr marL="76200" marR="762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ctr"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2000" b="0" i="0" u="none" strike="noStrike" cap="none" normalizeH="0" baseline="0" smtClean="0">
                          <a:ln>
                            <a:noFill/>
                          </a:ln>
                          <a:solidFill>
                            <a:schemeClr val="tx1"/>
                          </a:solidFill>
                          <a:effectLst>
                            <a:outerShdw blurRad="38100" dist="38100" dir="2700000" algn="tl">
                              <a:srgbClr val="C0C0C0"/>
                            </a:outerShdw>
                          </a:effectLst>
                          <a:latin typeface="Tahoma" pitchFamily="34" charset="0"/>
                        </a:rPr>
                        <a:t>–</a:t>
                      </a:r>
                    </a:p>
                  </a:txBody>
                  <a:tcPr marL="76200" marR="762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ctr"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2000" b="0" i="0" u="none" strike="noStrike" cap="none" normalizeH="0" baseline="0" smtClean="0">
                          <a:ln>
                            <a:noFill/>
                          </a:ln>
                          <a:solidFill>
                            <a:schemeClr val="tx1"/>
                          </a:solidFill>
                          <a:effectLst>
                            <a:outerShdw blurRad="38100" dist="38100" dir="2700000" algn="tl">
                              <a:srgbClr val="C0C0C0"/>
                            </a:outerShdw>
                          </a:effectLst>
                          <a:latin typeface="Tahoma" pitchFamily="34" charset="0"/>
                        </a:rPr>
                        <a:t>–</a:t>
                      </a:r>
                    </a:p>
                  </a:txBody>
                  <a:tcPr marL="76200" marR="762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ctr"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2000" b="0" i="0" u="none" strike="noStrike" cap="none" normalizeH="0" baseline="0" smtClean="0">
                          <a:ln>
                            <a:noFill/>
                          </a:ln>
                          <a:solidFill>
                            <a:schemeClr val="tx1"/>
                          </a:solidFill>
                          <a:effectLst>
                            <a:outerShdw blurRad="38100" dist="38100" dir="2700000" algn="tl">
                              <a:srgbClr val="C0C0C0"/>
                            </a:outerShdw>
                          </a:effectLst>
                          <a:latin typeface="Tahoma" pitchFamily="34" charset="0"/>
                        </a:rPr>
                        <a:t>–</a:t>
                      </a:r>
                    </a:p>
                  </a:txBody>
                  <a:tcPr marL="76200" marR="762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ctr"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2000" b="0" i="0" u="none" strike="noStrike" cap="none" normalizeH="0" baseline="0" smtClean="0">
                          <a:ln>
                            <a:noFill/>
                          </a:ln>
                          <a:solidFill>
                            <a:schemeClr val="tx1"/>
                          </a:solidFill>
                          <a:effectLst>
                            <a:outerShdw blurRad="38100" dist="38100" dir="2700000" algn="tl">
                              <a:srgbClr val="C0C0C0"/>
                            </a:outerShdw>
                          </a:effectLst>
                          <a:latin typeface="Tahoma" pitchFamily="34" charset="0"/>
                        </a:rPr>
                        <a:t>–</a:t>
                      </a:r>
                    </a:p>
                  </a:txBody>
                  <a:tcPr marL="76200" marR="762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ctr"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2000" b="0" i="0" u="none" strike="noStrike" cap="none" normalizeH="0" baseline="0" smtClean="0">
                          <a:ln>
                            <a:noFill/>
                          </a:ln>
                          <a:solidFill>
                            <a:schemeClr val="tx1"/>
                          </a:solidFill>
                          <a:effectLst>
                            <a:outerShdw blurRad="38100" dist="38100" dir="2700000" algn="tl">
                              <a:srgbClr val="C0C0C0"/>
                            </a:outerShdw>
                          </a:effectLst>
                          <a:latin typeface="Tahoma" pitchFamily="34" charset="0"/>
                        </a:rPr>
                        <a:t>–</a:t>
                      </a:r>
                    </a:p>
                  </a:txBody>
                  <a:tcPr marL="76200" marR="762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ctr"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2000" b="0" i="0" u="none" strike="noStrike" cap="none" normalizeH="0" baseline="0" smtClean="0">
                          <a:ln>
                            <a:noFill/>
                          </a:ln>
                          <a:solidFill>
                            <a:schemeClr val="tx1"/>
                          </a:solidFill>
                          <a:effectLst>
                            <a:outerShdw blurRad="38100" dist="38100" dir="2700000" algn="tl">
                              <a:srgbClr val="C0C0C0"/>
                            </a:outerShdw>
                          </a:effectLst>
                          <a:latin typeface="Tahoma" pitchFamily="34" charset="0"/>
                        </a:rPr>
                        <a:t>–</a:t>
                      </a:r>
                    </a:p>
                  </a:txBody>
                  <a:tcPr marL="76200" marR="762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ctr"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2000" b="0" i="0" u="none" strike="noStrike" cap="none" normalizeH="0" baseline="0" smtClean="0">
                          <a:ln>
                            <a:noFill/>
                          </a:ln>
                          <a:solidFill>
                            <a:schemeClr val="tx1"/>
                          </a:solidFill>
                          <a:effectLst>
                            <a:outerShdw blurRad="38100" dist="38100" dir="2700000" algn="tl">
                              <a:srgbClr val="C0C0C0"/>
                            </a:outerShdw>
                          </a:effectLst>
                          <a:latin typeface="Tahoma" pitchFamily="34" charset="0"/>
                        </a:rPr>
                        <a:t>+</a:t>
                      </a:r>
                    </a:p>
                  </a:txBody>
                  <a:tcPr marL="76200" marR="762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ctr"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2000" b="0" i="0" u="none" strike="noStrike" cap="none" normalizeH="0" baseline="0" smtClean="0">
                          <a:ln>
                            <a:noFill/>
                          </a:ln>
                          <a:solidFill>
                            <a:schemeClr val="tx1"/>
                          </a:solidFill>
                          <a:effectLst>
                            <a:outerShdw blurRad="38100" dist="38100" dir="2700000" algn="tl">
                              <a:srgbClr val="C0C0C0"/>
                            </a:outerShdw>
                          </a:effectLst>
                          <a:latin typeface="Tahoma" pitchFamily="34" charset="0"/>
                        </a:rPr>
                        <a:t>+</a:t>
                      </a:r>
                    </a:p>
                  </a:txBody>
                  <a:tcPr marL="76200" marR="762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ctr"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2000" b="0" i="0" u="none" strike="noStrike" cap="none" normalizeH="0" baseline="0" smtClean="0">
                          <a:ln>
                            <a:noFill/>
                          </a:ln>
                          <a:solidFill>
                            <a:schemeClr val="tx1"/>
                          </a:solidFill>
                          <a:effectLst>
                            <a:outerShdw blurRad="38100" dist="38100" dir="2700000" algn="tl">
                              <a:srgbClr val="C0C0C0"/>
                            </a:outerShdw>
                          </a:effectLst>
                          <a:latin typeface="Tahoma" pitchFamily="34" charset="0"/>
                        </a:rPr>
                        <a:t>–</a:t>
                      </a:r>
                    </a:p>
                  </a:txBody>
                  <a:tcPr marL="76200" marR="762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ctr"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2000" b="0" i="0" u="none" strike="noStrike" cap="none" normalizeH="0" baseline="0" smtClean="0">
                          <a:ln>
                            <a:noFill/>
                          </a:ln>
                          <a:solidFill>
                            <a:schemeClr val="tx1"/>
                          </a:solidFill>
                          <a:effectLst>
                            <a:outerShdw blurRad="38100" dist="38100" dir="2700000" algn="tl">
                              <a:srgbClr val="C0C0C0"/>
                            </a:outerShdw>
                          </a:effectLst>
                          <a:latin typeface="Tahoma" pitchFamily="34" charset="0"/>
                        </a:rPr>
                        <a:t>–</a:t>
                      </a:r>
                    </a:p>
                  </a:txBody>
                  <a:tcPr marL="76200" marR="762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ctr"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2000" b="0" i="0" u="none" strike="noStrike" cap="none" normalizeH="0" baseline="0" smtClean="0">
                          <a:ln>
                            <a:noFill/>
                          </a:ln>
                          <a:solidFill>
                            <a:schemeClr val="tx1"/>
                          </a:solidFill>
                          <a:effectLst>
                            <a:outerShdw blurRad="38100" dist="38100" dir="2700000" algn="tl">
                              <a:srgbClr val="C0C0C0"/>
                            </a:outerShdw>
                          </a:effectLst>
                          <a:latin typeface="Tahoma" pitchFamily="34" charset="0"/>
                        </a:rPr>
                        <a:t>–</a:t>
                      </a:r>
                    </a:p>
                  </a:txBody>
                  <a:tcPr marL="76200" marR="762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ctr"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2000" b="0" i="0" u="none" strike="noStrike" cap="none" normalizeH="0" baseline="0" smtClean="0">
                          <a:ln>
                            <a:noFill/>
                          </a:ln>
                          <a:solidFill>
                            <a:schemeClr val="tx1"/>
                          </a:solidFill>
                          <a:effectLst>
                            <a:outerShdw blurRad="38100" dist="38100" dir="2700000" algn="tl">
                              <a:srgbClr val="C0C0C0"/>
                            </a:outerShdw>
                          </a:effectLst>
                          <a:latin typeface="Tahoma" pitchFamily="34" charset="0"/>
                        </a:rPr>
                        <a:t>–</a:t>
                      </a:r>
                    </a:p>
                  </a:txBody>
                  <a:tcPr marL="76200" marR="7620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735013">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1800" b="0" i="0" u="none" strike="noStrike" cap="none" normalizeH="0" baseline="0" smtClean="0">
                          <a:ln>
                            <a:noFill/>
                          </a:ln>
                          <a:solidFill>
                            <a:schemeClr val="tx1"/>
                          </a:solidFill>
                          <a:effectLst>
                            <a:outerShdw blurRad="38100" dist="38100" dir="2700000" algn="tl">
                              <a:srgbClr val="C0C0C0"/>
                            </a:outerShdw>
                          </a:effectLst>
                          <a:latin typeface="Tahoma" pitchFamily="34" charset="0"/>
                        </a:rPr>
                        <a:t>hinten</a:t>
                      </a:r>
                    </a:p>
                  </a:txBody>
                  <a:tcPr marL="76200" marR="76200" vert="eaVert"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ctr"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2000" b="0" i="0" u="none" strike="noStrike" cap="none" normalizeH="0" baseline="0" smtClean="0">
                          <a:ln>
                            <a:noFill/>
                          </a:ln>
                          <a:solidFill>
                            <a:schemeClr val="tx1"/>
                          </a:solidFill>
                          <a:effectLst>
                            <a:outerShdw blurRad="38100" dist="38100" dir="2700000" algn="tl">
                              <a:srgbClr val="C0C0C0"/>
                            </a:outerShdw>
                          </a:effectLst>
                          <a:latin typeface="Tahoma" pitchFamily="34" charset="0"/>
                        </a:rPr>
                        <a:t>–</a:t>
                      </a:r>
                    </a:p>
                  </a:txBody>
                  <a:tcPr marL="76200" marR="762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ctr"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2000" b="0" i="0" u="none" strike="noStrike" cap="none" normalizeH="0" baseline="0" smtClean="0">
                          <a:ln>
                            <a:noFill/>
                          </a:ln>
                          <a:solidFill>
                            <a:schemeClr val="tx1"/>
                          </a:solidFill>
                          <a:effectLst>
                            <a:outerShdw blurRad="38100" dist="38100" dir="2700000" algn="tl">
                              <a:srgbClr val="C0C0C0"/>
                            </a:outerShdw>
                          </a:effectLst>
                          <a:latin typeface="Tahoma" pitchFamily="34" charset="0"/>
                        </a:rPr>
                        <a:t>–</a:t>
                      </a:r>
                    </a:p>
                  </a:txBody>
                  <a:tcPr marL="76200" marR="762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ctr"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2000" b="0" i="0" u="none" strike="noStrike" cap="none" normalizeH="0" baseline="0" smtClean="0">
                          <a:ln>
                            <a:noFill/>
                          </a:ln>
                          <a:solidFill>
                            <a:schemeClr val="tx1"/>
                          </a:solidFill>
                          <a:effectLst>
                            <a:outerShdw blurRad="38100" dist="38100" dir="2700000" algn="tl">
                              <a:srgbClr val="C0C0C0"/>
                            </a:outerShdw>
                          </a:effectLst>
                          <a:latin typeface="Tahoma" pitchFamily="34" charset="0"/>
                        </a:rPr>
                        <a:t>–</a:t>
                      </a:r>
                    </a:p>
                  </a:txBody>
                  <a:tcPr marL="76200" marR="762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ctr"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2000" b="0" i="0" u="none" strike="noStrike" cap="none" normalizeH="0" baseline="0" smtClean="0">
                          <a:ln>
                            <a:noFill/>
                          </a:ln>
                          <a:solidFill>
                            <a:schemeClr val="tx1"/>
                          </a:solidFill>
                          <a:effectLst>
                            <a:outerShdw blurRad="38100" dist="38100" dir="2700000" algn="tl">
                              <a:srgbClr val="C0C0C0"/>
                            </a:outerShdw>
                          </a:effectLst>
                          <a:latin typeface="Tahoma" pitchFamily="34" charset="0"/>
                        </a:rPr>
                        <a:t>–</a:t>
                      </a:r>
                    </a:p>
                  </a:txBody>
                  <a:tcPr marL="76200" marR="762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ctr"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2000" b="0" i="0" u="none" strike="noStrike" cap="none" normalizeH="0" baseline="0" smtClean="0">
                          <a:ln>
                            <a:noFill/>
                          </a:ln>
                          <a:solidFill>
                            <a:schemeClr val="tx1"/>
                          </a:solidFill>
                          <a:effectLst>
                            <a:outerShdw blurRad="38100" dist="38100" dir="2700000" algn="tl">
                              <a:srgbClr val="C0C0C0"/>
                            </a:outerShdw>
                          </a:effectLst>
                          <a:latin typeface="Tahoma" pitchFamily="34" charset="0"/>
                        </a:rPr>
                        <a:t>–</a:t>
                      </a:r>
                    </a:p>
                  </a:txBody>
                  <a:tcPr marL="76200" marR="762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ctr"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2000" b="0" i="0" u="none" strike="noStrike" cap="none" normalizeH="0" baseline="0" smtClean="0">
                          <a:ln>
                            <a:noFill/>
                          </a:ln>
                          <a:solidFill>
                            <a:schemeClr val="tx1"/>
                          </a:solidFill>
                          <a:effectLst>
                            <a:outerShdw blurRad="38100" dist="38100" dir="2700000" algn="tl">
                              <a:srgbClr val="C0C0C0"/>
                            </a:outerShdw>
                          </a:effectLst>
                          <a:latin typeface="Tahoma" pitchFamily="34" charset="0"/>
                        </a:rPr>
                        <a:t>–</a:t>
                      </a:r>
                    </a:p>
                  </a:txBody>
                  <a:tcPr marL="76200" marR="762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ctr"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2000" b="0" i="0" u="none" strike="noStrike" cap="none" normalizeH="0" baseline="0" smtClean="0">
                          <a:ln>
                            <a:noFill/>
                          </a:ln>
                          <a:solidFill>
                            <a:schemeClr val="tx1"/>
                          </a:solidFill>
                          <a:effectLst>
                            <a:outerShdw blurRad="38100" dist="38100" dir="2700000" algn="tl">
                              <a:srgbClr val="C0C0C0"/>
                            </a:outerShdw>
                          </a:effectLst>
                          <a:latin typeface="Tahoma" pitchFamily="34" charset="0"/>
                        </a:rPr>
                        <a:t>–</a:t>
                      </a:r>
                    </a:p>
                  </a:txBody>
                  <a:tcPr marL="76200" marR="762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ctr"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2000" b="0" i="0" u="none" strike="noStrike" cap="none" normalizeH="0" baseline="0" smtClean="0">
                          <a:ln>
                            <a:noFill/>
                          </a:ln>
                          <a:solidFill>
                            <a:schemeClr val="tx1"/>
                          </a:solidFill>
                          <a:effectLst>
                            <a:outerShdw blurRad="38100" dist="38100" dir="2700000" algn="tl">
                              <a:srgbClr val="C0C0C0"/>
                            </a:outerShdw>
                          </a:effectLst>
                          <a:latin typeface="Tahoma" pitchFamily="34" charset="0"/>
                        </a:rPr>
                        <a:t>–</a:t>
                      </a:r>
                    </a:p>
                  </a:txBody>
                  <a:tcPr marL="76200" marR="762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ctr"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2000" b="0" i="0" u="none" strike="noStrike" cap="none" normalizeH="0" baseline="0" smtClean="0">
                          <a:ln>
                            <a:noFill/>
                          </a:ln>
                          <a:solidFill>
                            <a:schemeClr val="tx1"/>
                          </a:solidFill>
                          <a:effectLst>
                            <a:outerShdw blurRad="38100" dist="38100" dir="2700000" algn="tl">
                              <a:srgbClr val="C0C0C0"/>
                            </a:outerShdw>
                          </a:effectLst>
                          <a:latin typeface="Tahoma" pitchFamily="34" charset="0"/>
                        </a:rPr>
                        <a:t>–</a:t>
                      </a:r>
                    </a:p>
                  </a:txBody>
                  <a:tcPr marL="76200" marR="762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ctr"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2000" b="0" i="0" u="none" strike="noStrike" cap="none" normalizeH="0" baseline="0" smtClean="0">
                          <a:ln>
                            <a:noFill/>
                          </a:ln>
                          <a:solidFill>
                            <a:schemeClr val="tx1"/>
                          </a:solidFill>
                          <a:effectLst>
                            <a:outerShdw blurRad="38100" dist="38100" dir="2700000" algn="tl">
                              <a:srgbClr val="C0C0C0"/>
                            </a:outerShdw>
                          </a:effectLst>
                          <a:latin typeface="Tahoma" pitchFamily="34" charset="0"/>
                        </a:rPr>
                        <a:t>–</a:t>
                      </a:r>
                    </a:p>
                  </a:txBody>
                  <a:tcPr marL="76200" marR="762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ctr"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2000" b="0" i="0" u="none" strike="noStrike" cap="none" normalizeH="0" baseline="0" smtClean="0">
                          <a:ln>
                            <a:noFill/>
                          </a:ln>
                          <a:solidFill>
                            <a:schemeClr val="tx1"/>
                          </a:solidFill>
                          <a:effectLst>
                            <a:outerShdw blurRad="38100" dist="38100" dir="2700000" algn="tl">
                              <a:srgbClr val="C0C0C0"/>
                            </a:outerShdw>
                          </a:effectLst>
                          <a:latin typeface="Tahoma" pitchFamily="34" charset="0"/>
                        </a:rPr>
                        <a:t>–</a:t>
                      </a:r>
                    </a:p>
                  </a:txBody>
                  <a:tcPr marL="76200" marR="762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ctr"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2000" b="0" i="0" u="none" strike="noStrike" cap="none" normalizeH="0" baseline="0" smtClean="0">
                          <a:ln>
                            <a:noFill/>
                          </a:ln>
                          <a:solidFill>
                            <a:schemeClr val="tx1"/>
                          </a:solidFill>
                          <a:effectLst>
                            <a:outerShdw blurRad="38100" dist="38100" dir="2700000" algn="tl">
                              <a:srgbClr val="C0C0C0"/>
                            </a:outerShdw>
                          </a:effectLst>
                          <a:latin typeface="Tahoma" pitchFamily="34" charset="0"/>
                        </a:rPr>
                        <a:t>+</a:t>
                      </a:r>
                    </a:p>
                  </a:txBody>
                  <a:tcPr marL="76200" marR="762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ctr"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2000" b="0" i="0" u="none" strike="noStrike" cap="none" normalizeH="0" baseline="0" smtClean="0">
                          <a:ln>
                            <a:noFill/>
                          </a:ln>
                          <a:solidFill>
                            <a:schemeClr val="tx1"/>
                          </a:solidFill>
                          <a:effectLst>
                            <a:outerShdw blurRad="38100" dist="38100" dir="2700000" algn="tl">
                              <a:srgbClr val="C0C0C0"/>
                            </a:outerShdw>
                          </a:effectLst>
                          <a:latin typeface="Tahoma" pitchFamily="34" charset="0"/>
                        </a:rPr>
                        <a:t>+</a:t>
                      </a:r>
                    </a:p>
                  </a:txBody>
                  <a:tcPr marL="76200" marR="762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ctr"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2000" b="0" i="0" u="none" strike="noStrike" cap="none" normalizeH="0" baseline="0" smtClean="0">
                          <a:ln>
                            <a:noFill/>
                          </a:ln>
                          <a:solidFill>
                            <a:schemeClr val="tx1"/>
                          </a:solidFill>
                          <a:effectLst>
                            <a:outerShdw blurRad="38100" dist="38100" dir="2700000" algn="tl">
                              <a:srgbClr val="C0C0C0"/>
                            </a:outerShdw>
                          </a:effectLst>
                          <a:latin typeface="Tahoma" pitchFamily="34" charset="0"/>
                        </a:rPr>
                        <a:t>+</a:t>
                      </a:r>
                    </a:p>
                  </a:txBody>
                  <a:tcPr marL="76200" marR="762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ctr"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2000" b="0" i="0" u="none" strike="noStrike" cap="none" normalizeH="0" baseline="0" smtClean="0">
                          <a:ln>
                            <a:noFill/>
                          </a:ln>
                          <a:solidFill>
                            <a:schemeClr val="tx1"/>
                          </a:solidFill>
                          <a:effectLst>
                            <a:outerShdw blurRad="38100" dist="38100" dir="2700000" algn="tl">
                              <a:srgbClr val="C0C0C0"/>
                            </a:outerShdw>
                          </a:effectLst>
                          <a:latin typeface="Tahoma" pitchFamily="34" charset="0"/>
                        </a:rPr>
                        <a:t>+</a:t>
                      </a:r>
                    </a:p>
                  </a:txBody>
                  <a:tcPr marL="76200" marR="7620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95313">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1800" b="0" i="0" u="none" strike="noStrike" cap="none" normalizeH="0" baseline="0" smtClean="0">
                          <a:ln>
                            <a:noFill/>
                          </a:ln>
                          <a:solidFill>
                            <a:schemeClr val="tx1"/>
                          </a:solidFill>
                          <a:effectLst>
                            <a:outerShdw blurRad="38100" dist="38100" dir="2700000" algn="tl">
                              <a:srgbClr val="C0C0C0"/>
                            </a:outerShdw>
                          </a:effectLst>
                          <a:latin typeface="Tahoma" pitchFamily="34" charset="0"/>
                        </a:rPr>
                        <a:t>rund</a:t>
                      </a:r>
                    </a:p>
                  </a:txBody>
                  <a:tcPr marL="76200" marR="76200" vert="eaVert"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ctr"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2000" b="0" i="0" u="none" strike="noStrike" cap="none" normalizeH="0" baseline="0" smtClean="0">
                          <a:ln>
                            <a:noFill/>
                          </a:ln>
                          <a:solidFill>
                            <a:schemeClr val="tx1"/>
                          </a:solidFill>
                          <a:effectLst>
                            <a:outerShdw blurRad="38100" dist="38100" dir="2700000" algn="tl">
                              <a:srgbClr val="C0C0C0"/>
                            </a:outerShdw>
                          </a:effectLst>
                          <a:latin typeface="Tahoma" pitchFamily="34" charset="0"/>
                        </a:rPr>
                        <a:t>–</a:t>
                      </a:r>
                    </a:p>
                  </a:txBody>
                  <a:tcPr marL="76200" marR="762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ctr"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2000" b="0" i="0" u="none" strike="noStrike" cap="none" normalizeH="0" baseline="0" smtClean="0">
                          <a:ln>
                            <a:noFill/>
                          </a:ln>
                          <a:solidFill>
                            <a:schemeClr val="tx1"/>
                          </a:solidFill>
                          <a:effectLst>
                            <a:outerShdw blurRad="38100" dist="38100" dir="2700000" algn="tl">
                              <a:srgbClr val="C0C0C0"/>
                            </a:outerShdw>
                          </a:effectLst>
                          <a:latin typeface="Tahoma" pitchFamily="34" charset="0"/>
                        </a:rPr>
                        <a:t>–</a:t>
                      </a:r>
                    </a:p>
                  </a:txBody>
                  <a:tcPr marL="76200" marR="762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ctr"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2000" b="0" i="0" u="none" strike="noStrike" cap="none" normalizeH="0" baseline="0" smtClean="0">
                          <a:ln>
                            <a:noFill/>
                          </a:ln>
                          <a:solidFill>
                            <a:schemeClr val="tx1"/>
                          </a:solidFill>
                          <a:effectLst>
                            <a:outerShdw blurRad="38100" dist="38100" dir="2700000" algn="tl">
                              <a:srgbClr val="C0C0C0"/>
                            </a:outerShdw>
                          </a:effectLst>
                          <a:latin typeface="Tahoma" pitchFamily="34" charset="0"/>
                        </a:rPr>
                        <a:t>+</a:t>
                      </a:r>
                    </a:p>
                  </a:txBody>
                  <a:tcPr marL="76200" marR="762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ctr"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2000" b="0" i="0" u="none" strike="noStrike" cap="none" normalizeH="0" baseline="0" smtClean="0">
                          <a:ln>
                            <a:noFill/>
                          </a:ln>
                          <a:solidFill>
                            <a:schemeClr val="tx1"/>
                          </a:solidFill>
                          <a:effectLst>
                            <a:outerShdw blurRad="38100" dist="38100" dir="2700000" algn="tl">
                              <a:srgbClr val="C0C0C0"/>
                            </a:outerShdw>
                          </a:effectLst>
                          <a:latin typeface="Tahoma" pitchFamily="34" charset="0"/>
                        </a:rPr>
                        <a:t>+</a:t>
                      </a:r>
                    </a:p>
                  </a:txBody>
                  <a:tcPr marL="76200" marR="762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ctr"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2000" b="0" i="0" u="none" strike="noStrike" cap="none" normalizeH="0" baseline="0" smtClean="0">
                          <a:ln>
                            <a:noFill/>
                          </a:ln>
                          <a:solidFill>
                            <a:schemeClr val="tx1"/>
                          </a:solidFill>
                          <a:effectLst>
                            <a:outerShdw blurRad="38100" dist="38100" dir="2700000" algn="tl">
                              <a:srgbClr val="C0C0C0"/>
                            </a:outerShdw>
                          </a:effectLst>
                          <a:latin typeface="Tahoma" pitchFamily="34" charset="0"/>
                        </a:rPr>
                        <a:t>–</a:t>
                      </a:r>
                    </a:p>
                  </a:txBody>
                  <a:tcPr marL="76200" marR="762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ctr"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2000" b="0" i="0" u="none" strike="noStrike" cap="none" normalizeH="0" baseline="0" smtClean="0">
                          <a:ln>
                            <a:noFill/>
                          </a:ln>
                          <a:solidFill>
                            <a:schemeClr val="tx1"/>
                          </a:solidFill>
                          <a:effectLst>
                            <a:outerShdw blurRad="38100" dist="38100" dir="2700000" algn="tl">
                              <a:srgbClr val="C0C0C0"/>
                            </a:outerShdw>
                          </a:effectLst>
                          <a:latin typeface="Tahoma" pitchFamily="34" charset="0"/>
                        </a:rPr>
                        <a:t>+</a:t>
                      </a:r>
                    </a:p>
                  </a:txBody>
                  <a:tcPr marL="76200" marR="762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ctr"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2000" b="0" i="0" u="none" strike="noStrike" cap="none" normalizeH="0" baseline="0" smtClean="0">
                          <a:ln>
                            <a:noFill/>
                          </a:ln>
                          <a:solidFill>
                            <a:schemeClr val="tx1"/>
                          </a:solidFill>
                          <a:effectLst>
                            <a:outerShdw blurRad="38100" dist="38100" dir="2700000" algn="tl">
                              <a:srgbClr val="C0C0C0"/>
                            </a:outerShdw>
                          </a:effectLst>
                          <a:latin typeface="Tahoma" pitchFamily="34" charset="0"/>
                        </a:rPr>
                        <a:t>–</a:t>
                      </a:r>
                    </a:p>
                  </a:txBody>
                  <a:tcPr marL="76200" marR="762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ctr"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2000" b="0" i="0" u="none" strike="noStrike" cap="none" normalizeH="0" baseline="0" smtClean="0">
                          <a:ln>
                            <a:noFill/>
                          </a:ln>
                          <a:solidFill>
                            <a:schemeClr val="tx1"/>
                          </a:solidFill>
                          <a:effectLst>
                            <a:outerShdw blurRad="38100" dist="38100" dir="2700000" algn="tl">
                              <a:srgbClr val="C0C0C0"/>
                            </a:outerShdw>
                          </a:effectLst>
                          <a:latin typeface="Tahoma" pitchFamily="34" charset="0"/>
                        </a:rPr>
                        <a:t>–</a:t>
                      </a:r>
                    </a:p>
                  </a:txBody>
                  <a:tcPr marL="76200" marR="762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ctr"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2000" b="0" i="0" u="none" strike="noStrike" cap="none" normalizeH="0" baseline="0" smtClean="0">
                          <a:ln>
                            <a:noFill/>
                          </a:ln>
                          <a:solidFill>
                            <a:schemeClr val="tx1"/>
                          </a:solidFill>
                          <a:effectLst>
                            <a:outerShdw blurRad="38100" dist="38100" dir="2700000" algn="tl">
                              <a:srgbClr val="C0C0C0"/>
                            </a:outerShdw>
                          </a:effectLst>
                          <a:latin typeface="Tahoma" pitchFamily="34" charset="0"/>
                        </a:rPr>
                        <a:t>+</a:t>
                      </a:r>
                    </a:p>
                  </a:txBody>
                  <a:tcPr marL="76200" marR="762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ctr"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2000" b="0" i="0" u="none" strike="noStrike" cap="none" normalizeH="0" baseline="0" smtClean="0">
                          <a:ln>
                            <a:noFill/>
                          </a:ln>
                          <a:solidFill>
                            <a:schemeClr val="tx1"/>
                          </a:solidFill>
                          <a:effectLst>
                            <a:outerShdw blurRad="38100" dist="38100" dir="2700000" algn="tl">
                              <a:srgbClr val="C0C0C0"/>
                            </a:outerShdw>
                          </a:effectLst>
                          <a:latin typeface="Tahoma" pitchFamily="34" charset="0"/>
                        </a:rPr>
                        <a:t>–</a:t>
                      </a:r>
                    </a:p>
                  </a:txBody>
                  <a:tcPr marL="76200" marR="762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ctr"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2000" b="0" i="0" u="none" strike="noStrike" cap="none" normalizeH="0" baseline="0" smtClean="0">
                          <a:ln>
                            <a:noFill/>
                          </a:ln>
                          <a:solidFill>
                            <a:schemeClr val="tx1"/>
                          </a:solidFill>
                          <a:effectLst>
                            <a:outerShdw blurRad="38100" dist="38100" dir="2700000" algn="tl">
                              <a:srgbClr val="C0C0C0"/>
                            </a:outerShdw>
                          </a:effectLst>
                          <a:latin typeface="Tahoma" pitchFamily="34" charset="0"/>
                        </a:rPr>
                        <a:t>–</a:t>
                      </a:r>
                    </a:p>
                  </a:txBody>
                  <a:tcPr marL="76200" marR="762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ctr"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2000" b="0" i="0" u="none" strike="noStrike" cap="none" normalizeH="0" baseline="0" smtClean="0">
                          <a:ln>
                            <a:noFill/>
                          </a:ln>
                          <a:solidFill>
                            <a:schemeClr val="tx1"/>
                          </a:solidFill>
                          <a:effectLst>
                            <a:outerShdw blurRad="38100" dist="38100" dir="2700000" algn="tl">
                              <a:srgbClr val="C0C0C0"/>
                            </a:outerShdw>
                          </a:effectLst>
                          <a:latin typeface="Tahoma" pitchFamily="34" charset="0"/>
                        </a:rPr>
                        <a:t>+</a:t>
                      </a:r>
                    </a:p>
                  </a:txBody>
                  <a:tcPr marL="76200" marR="762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ctr"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2000" b="0" i="0" u="none" strike="noStrike" cap="none" normalizeH="0" baseline="0" smtClean="0">
                          <a:ln>
                            <a:noFill/>
                          </a:ln>
                          <a:solidFill>
                            <a:schemeClr val="tx1"/>
                          </a:solidFill>
                          <a:effectLst>
                            <a:outerShdw blurRad="38100" dist="38100" dir="2700000" algn="tl">
                              <a:srgbClr val="C0C0C0"/>
                            </a:outerShdw>
                          </a:effectLst>
                          <a:latin typeface="Tahoma" pitchFamily="34" charset="0"/>
                        </a:rPr>
                        <a:t>+</a:t>
                      </a:r>
                    </a:p>
                  </a:txBody>
                  <a:tcPr marL="76200" marR="762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ctr"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2000" b="0" i="0" u="none" strike="noStrike" cap="none" normalizeH="0" baseline="0" smtClean="0">
                          <a:ln>
                            <a:noFill/>
                          </a:ln>
                          <a:solidFill>
                            <a:schemeClr val="tx1"/>
                          </a:solidFill>
                          <a:effectLst>
                            <a:outerShdw blurRad="38100" dist="38100" dir="2700000" algn="tl">
                              <a:srgbClr val="C0C0C0"/>
                            </a:outerShdw>
                          </a:effectLst>
                          <a:latin typeface="Tahoma" pitchFamily="34" charset="0"/>
                        </a:rPr>
                        <a:t>+</a:t>
                      </a:r>
                    </a:p>
                  </a:txBody>
                  <a:tcPr marL="76200" marR="762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ctr"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2000" b="0" i="0" u="none" strike="noStrike" cap="none" normalizeH="0" baseline="0" smtClean="0">
                          <a:ln>
                            <a:noFill/>
                          </a:ln>
                          <a:solidFill>
                            <a:schemeClr val="tx1"/>
                          </a:solidFill>
                          <a:effectLst>
                            <a:outerShdw blurRad="38100" dist="38100" dir="2700000" algn="tl">
                              <a:srgbClr val="C0C0C0"/>
                            </a:outerShdw>
                          </a:effectLst>
                          <a:latin typeface="Tahoma" pitchFamily="34" charset="0"/>
                        </a:rPr>
                        <a:t>+</a:t>
                      </a:r>
                    </a:p>
                  </a:txBody>
                  <a:tcPr marL="76200" marR="7620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84200">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1800" b="0" i="0" u="none" strike="noStrike" cap="none" normalizeH="0" baseline="0" smtClean="0">
                          <a:ln>
                            <a:noFill/>
                          </a:ln>
                          <a:solidFill>
                            <a:schemeClr val="tx1"/>
                          </a:solidFill>
                          <a:effectLst>
                            <a:outerShdw blurRad="38100" dist="38100" dir="2700000" algn="tl">
                              <a:srgbClr val="C0C0C0"/>
                            </a:outerShdw>
                          </a:effectLst>
                          <a:latin typeface="Tahoma" pitchFamily="34" charset="0"/>
                        </a:rPr>
                        <a:t>lang</a:t>
                      </a:r>
                    </a:p>
                  </a:txBody>
                  <a:tcPr marL="76200" marR="76200" vert="eaVert"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ctr"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2000" b="0" i="0" u="none" strike="noStrike" cap="none" normalizeH="0" baseline="0" smtClean="0">
                          <a:ln>
                            <a:noFill/>
                          </a:ln>
                          <a:solidFill>
                            <a:schemeClr val="tx1"/>
                          </a:solidFill>
                          <a:effectLst>
                            <a:outerShdw blurRad="38100" dist="38100" dir="2700000" algn="tl">
                              <a:srgbClr val="C0C0C0"/>
                            </a:outerShdw>
                          </a:effectLst>
                          <a:latin typeface="Tahoma" pitchFamily="34" charset="0"/>
                        </a:rPr>
                        <a:t>+</a:t>
                      </a:r>
                    </a:p>
                  </a:txBody>
                  <a:tcPr marL="76200" marR="762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ctr"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2000" b="0" i="0" u="none" strike="noStrike" cap="none" normalizeH="0" baseline="0" smtClean="0">
                          <a:ln>
                            <a:noFill/>
                          </a:ln>
                          <a:solidFill>
                            <a:schemeClr val="tx1"/>
                          </a:solidFill>
                          <a:effectLst>
                            <a:outerShdw blurRad="38100" dist="38100" dir="2700000" algn="tl">
                              <a:srgbClr val="C0C0C0"/>
                            </a:outerShdw>
                          </a:effectLst>
                          <a:latin typeface="Tahoma" pitchFamily="34" charset="0"/>
                        </a:rPr>
                        <a:t>–</a:t>
                      </a:r>
                    </a:p>
                  </a:txBody>
                  <a:tcPr marL="76200" marR="762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ctr"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2000" b="0" i="0" u="none" strike="noStrike" cap="none" normalizeH="0" baseline="0" smtClean="0">
                          <a:ln>
                            <a:noFill/>
                          </a:ln>
                          <a:solidFill>
                            <a:schemeClr val="tx1"/>
                          </a:solidFill>
                          <a:effectLst>
                            <a:outerShdw blurRad="38100" dist="38100" dir="2700000" algn="tl">
                              <a:srgbClr val="C0C0C0"/>
                            </a:outerShdw>
                          </a:effectLst>
                          <a:latin typeface="Tahoma" pitchFamily="34" charset="0"/>
                        </a:rPr>
                        <a:t>+</a:t>
                      </a:r>
                    </a:p>
                  </a:txBody>
                  <a:tcPr marL="76200" marR="762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ctr"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2000" b="0" i="0" u="none" strike="noStrike" cap="none" normalizeH="0" baseline="0" smtClean="0">
                          <a:ln>
                            <a:noFill/>
                          </a:ln>
                          <a:solidFill>
                            <a:schemeClr val="tx1"/>
                          </a:solidFill>
                          <a:effectLst>
                            <a:outerShdw blurRad="38100" dist="38100" dir="2700000" algn="tl">
                              <a:srgbClr val="C0C0C0"/>
                            </a:outerShdw>
                          </a:effectLst>
                          <a:latin typeface="Tahoma" pitchFamily="34" charset="0"/>
                        </a:rPr>
                        <a:t>–</a:t>
                      </a:r>
                    </a:p>
                  </a:txBody>
                  <a:tcPr marL="76200" marR="762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ctr"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2000" b="0" i="0" u="none" strike="noStrike" cap="none" normalizeH="0" baseline="0" smtClean="0">
                          <a:ln>
                            <a:noFill/>
                          </a:ln>
                          <a:solidFill>
                            <a:schemeClr val="tx1"/>
                          </a:solidFill>
                          <a:effectLst>
                            <a:outerShdw blurRad="38100" dist="38100" dir="2700000" algn="tl">
                              <a:srgbClr val="C0C0C0"/>
                            </a:outerShdw>
                          </a:effectLst>
                          <a:latin typeface="Tahoma" pitchFamily="34" charset="0"/>
                        </a:rPr>
                        <a:t>+</a:t>
                      </a:r>
                    </a:p>
                  </a:txBody>
                  <a:tcPr marL="76200" marR="762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ctr"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2000" b="0" i="0" u="none" strike="noStrike" cap="none" normalizeH="0" baseline="0" smtClean="0">
                          <a:ln>
                            <a:noFill/>
                          </a:ln>
                          <a:solidFill>
                            <a:schemeClr val="tx1"/>
                          </a:solidFill>
                          <a:effectLst>
                            <a:outerShdw blurRad="38100" dist="38100" dir="2700000" algn="tl">
                              <a:srgbClr val="C0C0C0"/>
                            </a:outerShdw>
                          </a:effectLst>
                          <a:latin typeface="Tahoma" pitchFamily="34" charset="0"/>
                        </a:rPr>
                        <a:t>+</a:t>
                      </a:r>
                    </a:p>
                  </a:txBody>
                  <a:tcPr marL="76200" marR="762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ctr"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2000" b="0" i="0" u="none" strike="noStrike" cap="none" normalizeH="0" baseline="0" smtClean="0">
                          <a:ln>
                            <a:noFill/>
                          </a:ln>
                          <a:solidFill>
                            <a:schemeClr val="tx1"/>
                          </a:solidFill>
                          <a:effectLst>
                            <a:outerShdw blurRad="38100" dist="38100" dir="2700000" algn="tl">
                              <a:srgbClr val="C0C0C0"/>
                            </a:outerShdw>
                          </a:effectLst>
                          <a:latin typeface="Tahoma" pitchFamily="34" charset="0"/>
                        </a:rPr>
                        <a:t>+</a:t>
                      </a:r>
                    </a:p>
                  </a:txBody>
                  <a:tcPr marL="76200" marR="762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ctr"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2000" b="0" i="0" u="none" strike="noStrike" cap="none" normalizeH="0" baseline="0" smtClean="0">
                          <a:ln>
                            <a:noFill/>
                          </a:ln>
                          <a:solidFill>
                            <a:schemeClr val="tx1"/>
                          </a:solidFill>
                          <a:effectLst>
                            <a:outerShdw blurRad="38100" dist="38100" dir="2700000" algn="tl">
                              <a:srgbClr val="C0C0C0"/>
                            </a:outerShdw>
                          </a:effectLst>
                          <a:latin typeface="Tahoma" pitchFamily="34" charset="0"/>
                        </a:rPr>
                        <a:t>–</a:t>
                      </a:r>
                    </a:p>
                  </a:txBody>
                  <a:tcPr marL="76200" marR="762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ctr"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2000" b="0" i="0" u="none" strike="noStrike" cap="none" normalizeH="0" baseline="0" smtClean="0">
                          <a:ln>
                            <a:noFill/>
                          </a:ln>
                          <a:solidFill>
                            <a:schemeClr val="tx1"/>
                          </a:solidFill>
                          <a:effectLst>
                            <a:outerShdw blurRad="38100" dist="38100" dir="2700000" algn="tl">
                              <a:srgbClr val="C0C0C0"/>
                            </a:outerShdw>
                          </a:effectLst>
                          <a:latin typeface="Tahoma" pitchFamily="34" charset="0"/>
                        </a:rPr>
                        <a:t>–</a:t>
                      </a:r>
                    </a:p>
                  </a:txBody>
                  <a:tcPr marL="76200" marR="762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ctr"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2000" b="0" i="0" u="none" strike="noStrike" cap="none" normalizeH="0" baseline="0" smtClean="0">
                          <a:ln>
                            <a:noFill/>
                          </a:ln>
                          <a:solidFill>
                            <a:schemeClr val="tx1"/>
                          </a:solidFill>
                          <a:effectLst>
                            <a:outerShdw blurRad="38100" dist="38100" dir="2700000" algn="tl">
                              <a:srgbClr val="C0C0C0"/>
                            </a:outerShdw>
                          </a:effectLst>
                          <a:latin typeface="Tahoma" pitchFamily="34" charset="0"/>
                        </a:rPr>
                        <a:t>+</a:t>
                      </a:r>
                    </a:p>
                  </a:txBody>
                  <a:tcPr marL="76200" marR="762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ctr"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2000" b="0" i="0" u="none" strike="noStrike" cap="none" normalizeH="0" baseline="0" smtClean="0">
                          <a:ln>
                            <a:noFill/>
                          </a:ln>
                          <a:solidFill>
                            <a:schemeClr val="tx1"/>
                          </a:solidFill>
                          <a:effectLst>
                            <a:outerShdw blurRad="38100" dist="38100" dir="2700000" algn="tl">
                              <a:srgbClr val="C0C0C0"/>
                            </a:outerShdw>
                          </a:effectLst>
                          <a:latin typeface="Tahoma" pitchFamily="34" charset="0"/>
                        </a:rPr>
                        <a:t>–</a:t>
                      </a:r>
                    </a:p>
                  </a:txBody>
                  <a:tcPr marL="76200" marR="762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ctr"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2000" b="0" i="0" u="none" strike="noStrike" cap="none" normalizeH="0" baseline="0" smtClean="0">
                          <a:ln>
                            <a:noFill/>
                          </a:ln>
                          <a:solidFill>
                            <a:schemeClr val="tx1"/>
                          </a:solidFill>
                          <a:effectLst>
                            <a:outerShdw blurRad="38100" dist="38100" dir="2700000" algn="tl">
                              <a:srgbClr val="C0C0C0"/>
                            </a:outerShdw>
                          </a:effectLst>
                          <a:latin typeface="Tahoma" pitchFamily="34" charset="0"/>
                        </a:rPr>
                        <a:t>–</a:t>
                      </a:r>
                    </a:p>
                  </a:txBody>
                  <a:tcPr marL="76200" marR="762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ctr"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2000" b="0" i="0" u="none" strike="noStrike" cap="none" normalizeH="0" baseline="0" smtClean="0">
                          <a:ln>
                            <a:noFill/>
                          </a:ln>
                          <a:solidFill>
                            <a:schemeClr val="tx1"/>
                          </a:solidFill>
                          <a:effectLst>
                            <a:outerShdw blurRad="38100" dist="38100" dir="2700000" algn="tl">
                              <a:srgbClr val="C0C0C0"/>
                            </a:outerShdw>
                          </a:effectLst>
                          <a:latin typeface="Tahoma" pitchFamily="34" charset="0"/>
                        </a:rPr>
                        <a:t>+</a:t>
                      </a:r>
                    </a:p>
                  </a:txBody>
                  <a:tcPr marL="76200" marR="762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ctr"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2000" b="0" i="0" u="none" strike="noStrike" cap="none" normalizeH="0" baseline="0" smtClean="0">
                          <a:ln>
                            <a:noFill/>
                          </a:ln>
                          <a:solidFill>
                            <a:schemeClr val="tx1"/>
                          </a:solidFill>
                          <a:effectLst>
                            <a:outerShdw blurRad="38100" dist="38100" dir="2700000" algn="tl">
                              <a:srgbClr val="C0C0C0"/>
                            </a:outerShdw>
                          </a:effectLst>
                          <a:latin typeface="Tahoma" pitchFamily="34" charset="0"/>
                        </a:rPr>
                        <a:t>–</a:t>
                      </a:r>
                    </a:p>
                  </a:txBody>
                  <a:tcPr marL="76200" marR="762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ctr"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2000" b="0" i="0" u="none" strike="noStrike" cap="none" normalizeH="0" baseline="0" smtClean="0">
                          <a:ln>
                            <a:noFill/>
                          </a:ln>
                          <a:solidFill>
                            <a:schemeClr val="tx1"/>
                          </a:solidFill>
                          <a:effectLst>
                            <a:outerShdw blurRad="38100" dist="38100" dir="2700000" algn="tl">
                              <a:srgbClr val="C0C0C0"/>
                            </a:outerShdw>
                          </a:effectLst>
                          <a:latin typeface="Tahoma" pitchFamily="34" charset="0"/>
                        </a:rPr>
                        <a:t>+</a:t>
                      </a:r>
                    </a:p>
                  </a:txBody>
                  <a:tcPr marL="76200" marR="7620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635000">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1800" b="0" i="0" u="none" strike="noStrike" cap="none" normalizeH="0" baseline="0" smtClean="0">
                          <a:ln>
                            <a:noFill/>
                          </a:ln>
                          <a:solidFill>
                            <a:schemeClr val="tx1"/>
                          </a:solidFill>
                          <a:effectLst>
                            <a:outerShdw blurRad="38100" dist="38100" dir="2700000" algn="tl">
                              <a:srgbClr val="C0C0C0"/>
                            </a:outerShdw>
                          </a:effectLst>
                          <a:latin typeface="Tahoma" pitchFamily="34" charset="0"/>
                        </a:rPr>
                        <a:t>ATR</a:t>
                      </a:r>
                    </a:p>
                  </a:txBody>
                  <a:tcPr marL="76200" marR="76200" vert="eaVert"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ctr"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2000" b="0" i="0" u="none" strike="noStrike" cap="none" normalizeH="0" baseline="0" smtClean="0">
                          <a:ln>
                            <a:noFill/>
                          </a:ln>
                          <a:solidFill>
                            <a:schemeClr val="tx1"/>
                          </a:solidFill>
                          <a:effectLst>
                            <a:outerShdw blurRad="38100" dist="38100" dir="2700000" algn="tl">
                              <a:srgbClr val="C0C0C0"/>
                            </a:outerShdw>
                          </a:effectLst>
                          <a:latin typeface="Tahoma" pitchFamily="34" charset="0"/>
                        </a:rPr>
                        <a:t>+</a:t>
                      </a:r>
                    </a:p>
                  </a:txBody>
                  <a:tcPr marL="76200" marR="762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ctr"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2000" b="0" i="0" u="none" strike="noStrike" cap="none" normalizeH="0" baseline="0" smtClean="0">
                          <a:ln>
                            <a:noFill/>
                          </a:ln>
                          <a:solidFill>
                            <a:schemeClr val="tx1"/>
                          </a:solidFill>
                          <a:effectLst>
                            <a:outerShdw blurRad="38100" dist="38100" dir="2700000" algn="tl">
                              <a:srgbClr val="C0C0C0"/>
                            </a:outerShdw>
                          </a:effectLst>
                          <a:latin typeface="Tahoma" pitchFamily="34" charset="0"/>
                        </a:rPr>
                        <a:t>–</a:t>
                      </a:r>
                    </a:p>
                  </a:txBody>
                  <a:tcPr marL="76200" marR="762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ctr"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2000" b="0" i="0" u="none" strike="noStrike" cap="none" normalizeH="0" baseline="0" smtClean="0">
                          <a:ln>
                            <a:noFill/>
                          </a:ln>
                          <a:solidFill>
                            <a:schemeClr val="tx1"/>
                          </a:solidFill>
                          <a:effectLst>
                            <a:outerShdw blurRad="38100" dist="38100" dir="2700000" algn="tl">
                              <a:srgbClr val="C0C0C0"/>
                            </a:outerShdw>
                          </a:effectLst>
                          <a:latin typeface="Tahoma" pitchFamily="34" charset="0"/>
                        </a:rPr>
                        <a:t>+</a:t>
                      </a:r>
                    </a:p>
                  </a:txBody>
                  <a:tcPr marL="76200" marR="762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ctr"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2000" b="0" i="0" u="none" strike="noStrike" cap="none" normalizeH="0" baseline="0" smtClean="0">
                          <a:ln>
                            <a:noFill/>
                          </a:ln>
                          <a:solidFill>
                            <a:schemeClr val="tx1"/>
                          </a:solidFill>
                          <a:effectLst>
                            <a:outerShdw blurRad="38100" dist="38100" dir="2700000" algn="tl">
                              <a:srgbClr val="C0C0C0"/>
                            </a:outerShdw>
                          </a:effectLst>
                          <a:latin typeface="Tahoma" pitchFamily="34" charset="0"/>
                        </a:rPr>
                        <a:t>–</a:t>
                      </a:r>
                    </a:p>
                  </a:txBody>
                  <a:tcPr marL="76200" marR="762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ctr"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2000" b="0" i="0" u="none" strike="noStrike" cap="none" normalizeH="0" baseline="0" smtClean="0">
                          <a:ln>
                            <a:noFill/>
                          </a:ln>
                          <a:solidFill>
                            <a:schemeClr val="tx1"/>
                          </a:solidFill>
                          <a:effectLst>
                            <a:outerShdw blurRad="38100" dist="38100" dir="2700000" algn="tl">
                              <a:srgbClr val="C0C0C0"/>
                            </a:outerShdw>
                          </a:effectLst>
                          <a:latin typeface="Tahoma" pitchFamily="34" charset="0"/>
                        </a:rPr>
                        <a:t>+</a:t>
                      </a:r>
                    </a:p>
                  </a:txBody>
                  <a:tcPr marL="76200" marR="762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ctr"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2000" b="0" i="0" u="none" strike="noStrike" cap="none" normalizeH="0" baseline="0" smtClean="0">
                          <a:ln>
                            <a:noFill/>
                          </a:ln>
                          <a:solidFill>
                            <a:schemeClr val="tx1"/>
                          </a:solidFill>
                          <a:effectLst>
                            <a:outerShdw blurRad="38100" dist="38100" dir="2700000" algn="tl">
                              <a:srgbClr val="C0C0C0"/>
                            </a:outerShdw>
                          </a:effectLst>
                          <a:latin typeface="Tahoma" pitchFamily="34" charset="0"/>
                        </a:rPr>
                        <a:t>+</a:t>
                      </a:r>
                    </a:p>
                  </a:txBody>
                  <a:tcPr marL="76200" marR="762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ctr"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2000" b="0" i="0" u="none" strike="noStrike" cap="none" normalizeH="0" baseline="0" smtClean="0">
                          <a:ln>
                            <a:noFill/>
                          </a:ln>
                          <a:solidFill>
                            <a:schemeClr val="tx1"/>
                          </a:solidFill>
                          <a:effectLst>
                            <a:outerShdw blurRad="38100" dist="38100" dir="2700000" algn="tl">
                              <a:srgbClr val="C0C0C0"/>
                            </a:outerShdw>
                          </a:effectLst>
                          <a:latin typeface="Tahoma" pitchFamily="34" charset="0"/>
                        </a:rPr>
                        <a:t>–</a:t>
                      </a:r>
                    </a:p>
                  </a:txBody>
                  <a:tcPr marL="76200" marR="762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ctr"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2000" b="0" i="0" u="none" strike="noStrike" cap="none" normalizeH="0" baseline="0" smtClean="0">
                          <a:ln>
                            <a:noFill/>
                          </a:ln>
                          <a:solidFill>
                            <a:schemeClr val="tx1"/>
                          </a:solidFill>
                          <a:effectLst>
                            <a:outerShdw blurRad="38100" dist="38100" dir="2700000" algn="tl">
                              <a:srgbClr val="C0C0C0"/>
                            </a:outerShdw>
                          </a:effectLst>
                          <a:latin typeface="Tahoma" pitchFamily="34" charset="0"/>
                        </a:rPr>
                        <a:t>–</a:t>
                      </a:r>
                    </a:p>
                  </a:txBody>
                  <a:tcPr marL="76200" marR="762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ctr"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2000" b="0" i="0" u="none" strike="noStrike" cap="none" normalizeH="0" baseline="0" smtClean="0">
                          <a:ln>
                            <a:noFill/>
                          </a:ln>
                          <a:solidFill>
                            <a:schemeClr val="tx1"/>
                          </a:solidFill>
                          <a:effectLst>
                            <a:outerShdw blurRad="38100" dist="38100" dir="2700000" algn="tl">
                              <a:srgbClr val="C0C0C0"/>
                            </a:outerShdw>
                          </a:effectLst>
                          <a:latin typeface="Tahoma" pitchFamily="34" charset="0"/>
                        </a:rPr>
                        <a:t>–</a:t>
                      </a:r>
                    </a:p>
                  </a:txBody>
                  <a:tcPr marL="76200" marR="762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ctr"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2000" b="0" i="0" u="none" strike="noStrike" cap="none" normalizeH="0" baseline="0" smtClean="0">
                          <a:ln>
                            <a:noFill/>
                          </a:ln>
                          <a:solidFill>
                            <a:schemeClr val="tx1"/>
                          </a:solidFill>
                          <a:effectLst>
                            <a:outerShdw blurRad="38100" dist="38100" dir="2700000" algn="tl">
                              <a:srgbClr val="C0C0C0"/>
                            </a:outerShdw>
                          </a:effectLst>
                          <a:latin typeface="Tahoma" pitchFamily="34" charset="0"/>
                        </a:rPr>
                        <a:t>–</a:t>
                      </a:r>
                    </a:p>
                  </a:txBody>
                  <a:tcPr marL="76200" marR="762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ctr"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2000" b="0" i="0" u="none" strike="noStrike" cap="none" normalizeH="0" baseline="0" smtClean="0">
                          <a:ln>
                            <a:noFill/>
                          </a:ln>
                          <a:solidFill>
                            <a:schemeClr val="tx1"/>
                          </a:solidFill>
                          <a:effectLst>
                            <a:outerShdw blurRad="38100" dist="38100" dir="2700000" algn="tl">
                              <a:srgbClr val="C0C0C0"/>
                            </a:outerShdw>
                          </a:effectLst>
                          <a:latin typeface="Tahoma" pitchFamily="34" charset="0"/>
                        </a:rPr>
                        <a:t>–</a:t>
                      </a:r>
                    </a:p>
                  </a:txBody>
                  <a:tcPr marL="76200" marR="762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ctr"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2000" b="0" i="0" u="none" strike="noStrike" cap="none" normalizeH="0" baseline="0" smtClean="0">
                          <a:ln>
                            <a:noFill/>
                          </a:ln>
                          <a:solidFill>
                            <a:schemeClr val="tx1"/>
                          </a:solidFill>
                          <a:effectLst>
                            <a:outerShdw blurRad="38100" dist="38100" dir="2700000" algn="tl">
                              <a:srgbClr val="C0C0C0"/>
                            </a:outerShdw>
                          </a:effectLst>
                          <a:latin typeface="Tahoma" pitchFamily="34" charset="0"/>
                        </a:rPr>
                        <a:t>–</a:t>
                      </a:r>
                    </a:p>
                  </a:txBody>
                  <a:tcPr marL="76200" marR="762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ctr"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2000" b="0" i="0" u="none" strike="noStrike" cap="none" normalizeH="0" baseline="0" smtClean="0">
                          <a:ln>
                            <a:noFill/>
                          </a:ln>
                          <a:solidFill>
                            <a:schemeClr val="tx1"/>
                          </a:solidFill>
                          <a:effectLst>
                            <a:outerShdw blurRad="38100" dist="38100" dir="2700000" algn="tl">
                              <a:srgbClr val="C0C0C0"/>
                            </a:outerShdw>
                          </a:effectLst>
                          <a:latin typeface="Tahoma" pitchFamily="34" charset="0"/>
                        </a:rPr>
                        <a:t>+</a:t>
                      </a:r>
                    </a:p>
                  </a:txBody>
                  <a:tcPr marL="76200" marR="762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ctr"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2000" b="0" i="0" u="none" strike="noStrike" cap="none" normalizeH="0" baseline="0" smtClean="0">
                          <a:ln>
                            <a:noFill/>
                          </a:ln>
                          <a:solidFill>
                            <a:schemeClr val="tx1"/>
                          </a:solidFill>
                          <a:effectLst>
                            <a:outerShdw blurRad="38100" dist="38100" dir="2700000" algn="tl">
                              <a:srgbClr val="C0C0C0"/>
                            </a:outerShdw>
                          </a:effectLst>
                          <a:latin typeface="Tahoma" pitchFamily="34" charset="0"/>
                        </a:rPr>
                        <a:t>–</a:t>
                      </a:r>
                    </a:p>
                  </a:txBody>
                  <a:tcPr marL="76200" marR="762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ctr"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2000" b="0" i="0" u="none" strike="noStrike" cap="none" normalizeH="0" baseline="0" dirty="0" smtClean="0">
                          <a:ln>
                            <a:noFill/>
                          </a:ln>
                          <a:solidFill>
                            <a:schemeClr val="tx1"/>
                          </a:solidFill>
                          <a:effectLst>
                            <a:outerShdw blurRad="38100" dist="38100" dir="2700000" algn="tl">
                              <a:srgbClr val="C0C0C0"/>
                            </a:outerShdw>
                          </a:effectLst>
                          <a:latin typeface="Tahoma" pitchFamily="34" charset="0"/>
                        </a:rPr>
                        <a:t>+</a:t>
                      </a:r>
                    </a:p>
                  </a:txBody>
                  <a:tcPr marL="76200" marR="7620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p:txBody>
          <a:bodyPr/>
          <a:lstStyle/>
          <a:p>
            <a:r>
              <a:rPr lang="de-DE" altLang="de-DE"/>
              <a:t>Natürliche Klassen</a:t>
            </a:r>
          </a:p>
        </p:txBody>
      </p:sp>
      <p:sp>
        <p:nvSpPr>
          <p:cNvPr id="34819" name="Rectangle 3"/>
          <p:cNvSpPr>
            <a:spLocks noGrp="1" noChangeArrowheads="1"/>
          </p:cNvSpPr>
          <p:nvPr>
            <p:ph type="body" idx="1"/>
          </p:nvPr>
        </p:nvSpPr>
        <p:spPr>
          <a:xfrm>
            <a:off x="863600" y="1676400"/>
            <a:ext cx="7772400" cy="4114800"/>
          </a:xfrm>
        </p:spPr>
        <p:txBody>
          <a:bodyPr/>
          <a:lstStyle/>
          <a:p>
            <a:pPr marL="539750" indent="-539750" algn="just">
              <a:lnSpc>
                <a:spcPct val="90000"/>
              </a:lnSpc>
            </a:pPr>
            <a:r>
              <a:rPr lang="de-DE" altLang="de-DE"/>
              <a:t>Jede </a:t>
            </a:r>
            <a:r>
              <a:rPr lang="de-DE" altLang="de-DE">
                <a:solidFill>
                  <a:schemeClr val="accent2"/>
                </a:solidFill>
              </a:rPr>
              <a:t>natürliche Klasse</a:t>
            </a:r>
            <a:r>
              <a:rPr lang="de-DE" altLang="de-DE"/>
              <a:t> kann durch weniger Informa-tion charakterisiert werden, als ein beliebiges Segment dieser Klasse. </a:t>
            </a:r>
          </a:p>
          <a:p>
            <a:pPr marL="539750" indent="-539750" algn="just">
              <a:lnSpc>
                <a:spcPct val="90000"/>
              </a:lnSpc>
            </a:pPr>
            <a:r>
              <a:rPr lang="de-DE" altLang="de-DE"/>
              <a:t>Werden Klassen durch Merkmale beschrieben, bedeutet dies, dass zur eindeutigen Charakteri-sierung einer natürlichen Klasse weniger Merkmale erforderlich sind als für irgendein Segment dieser Klasse.</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4819">
                                            <p:txEl>
                                              <p:pRg st="0" end="0"/>
                                            </p:txEl>
                                          </p:spTgt>
                                        </p:tgtEl>
                                        <p:attrNameLst>
                                          <p:attrName>style.visibility</p:attrName>
                                        </p:attrNameLst>
                                      </p:cBhvr>
                                      <p:to>
                                        <p:strVal val="visible"/>
                                      </p:to>
                                    </p:set>
                                    <p:animEffect transition="in" filter="wipe(left)">
                                      <p:cBhvr>
                                        <p:cTn id="7" dur="500"/>
                                        <p:tgtEl>
                                          <p:spTgt spid="34819">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4819">
                                            <p:txEl>
                                              <p:pRg st="1" end="1"/>
                                            </p:txEl>
                                          </p:spTgt>
                                        </p:tgtEl>
                                        <p:attrNameLst>
                                          <p:attrName>style.visibility</p:attrName>
                                        </p:attrNameLst>
                                      </p:cBhvr>
                                      <p:to>
                                        <p:strVal val="visible"/>
                                      </p:to>
                                    </p:set>
                                    <p:animEffect transition="in" filter="wipe(left)">
                                      <p:cBhvr>
                                        <p:cTn id="12" dur="500"/>
                                        <p:tgtEl>
                                          <p:spTgt spid="34819">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819" grpId="0" build="p" autoUpdateAnimBg="0"/>
    </p:bldLst>
  </p:timing>
</p:sld>
</file>

<file path=ppt/slides/slide6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6082" name="Rectangle 2"/>
          <p:cNvSpPr>
            <a:spLocks noGrp="1" noChangeArrowheads="1"/>
          </p:cNvSpPr>
          <p:nvPr>
            <p:ph type="title"/>
          </p:nvPr>
        </p:nvSpPr>
        <p:spPr/>
        <p:txBody>
          <a:bodyPr/>
          <a:lstStyle/>
          <a:p>
            <a:r>
              <a:rPr lang="de-DE" altLang="de-DE"/>
              <a:t>Natürliche Klassen</a:t>
            </a:r>
          </a:p>
        </p:txBody>
      </p:sp>
      <p:sp>
        <p:nvSpPr>
          <p:cNvPr id="46083" name="Rectangle 3"/>
          <p:cNvSpPr>
            <a:spLocks noGrp="1" noChangeArrowheads="1"/>
          </p:cNvSpPr>
          <p:nvPr>
            <p:ph type="body" idx="1"/>
          </p:nvPr>
        </p:nvSpPr>
        <p:spPr>
          <a:xfrm>
            <a:off x="863600" y="1676400"/>
            <a:ext cx="7772400" cy="4114800"/>
          </a:xfrm>
        </p:spPr>
        <p:txBody>
          <a:bodyPr/>
          <a:lstStyle/>
          <a:p>
            <a:pPr marL="539750" indent="-539750" algn="just"/>
            <a:r>
              <a:rPr lang="de-DE" altLang="de-DE"/>
              <a:t>Die Klasse der Nasalkonsonanten </a:t>
            </a:r>
            <a:r>
              <a:rPr lang="de-DE" altLang="de-DE">
                <a:latin typeface="SILSophia IPA93" pitchFamily="2" charset="2"/>
              </a:rPr>
              <a:t>[m, n, N]</a:t>
            </a:r>
            <a:r>
              <a:rPr lang="de-DE" altLang="de-DE"/>
              <a:t> ist durch die Merkmale </a:t>
            </a:r>
            <a:r>
              <a:rPr lang="de-DE" altLang="de-DE">
                <a:solidFill>
                  <a:schemeClr val="accent2"/>
                </a:solidFill>
              </a:rPr>
              <a:t>[+konsonantisch, +nasal]</a:t>
            </a:r>
            <a:r>
              <a:rPr lang="de-DE" altLang="de-DE"/>
              <a:t> definiert. Zur Aussonderung von </a:t>
            </a:r>
            <a:r>
              <a:rPr lang="de-DE" altLang="de-DE">
                <a:latin typeface="SILSophia IPA93" pitchFamily="2" charset="2"/>
              </a:rPr>
              <a:t>[m] </a:t>
            </a:r>
            <a:r>
              <a:rPr lang="de-DE" altLang="de-DE"/>
              <a:t>müssten noch die Merkmale </a:t>
            </a:r>
            <a:r>
              <a:rPr lang="de-DE" altLang="de-DE">
                <a:solidFill>
                  <a:schemeClr val="accent2"/>
                </a:solidFill>
              </a:rPr>
              <a:t>[+anterior, -koronal]</a:t>
            </a:r>
            <a:r>
              <a:rPr lang="de-DE" altLang="de-DE"/>
              <a:t> hinzukommen.</a:t>
            </a:r>
          </a:p>
          <a:p>
            <a:pPr marL="539750" indent="-539750" algn="just"/>
            <a:r>
              <a:rPr lang="de-DE" altLang="de-DE"/>
              <a:t>Phonologische Prozesse involvieren normalerweise natürliche Klassen.</a:t>
            </a:r>
          </a:p>
          <a:p>
            <a:pPr marL="539750" indent="-539750" algn="just"/>
            <a:r>
              <a:rPr lang="de-DE" altLang="de-DE"/>
              <a:t>Eine Funktion von distinktiven Merkmalen ist es natürliche Klassen zu charakterisieren.</a:t>
            </a:r>
            <a:endParaRPr lang="de-DE" altLang="de-DE">
              <a:latin typeface="SILSophia IPA93" pitchFamily="2" charset="2"/>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46083">
                                            <p:txEl>
                                              <p:pRg st="0" end="0"/>
                                            </p:txEl>
                                          </p:spTgt>
                                        </p:tgtEl>
                                        <p:attrNameLst>
                                          <p:attrName>style.visibility</p:attrName>
                                        </p:attrNameLst>
                                      </p:cBhvr>
                                      <p:to>
                                        <p:strVal val="visible"/>
                                      </p:to>
                                    </p:set>
                                    <p:animEffect transition="in" filter="wipe(left)">
                                      <p:cBhvr>
                                        <p:cTn id="7" dur="500"/>
                                        <p:tgtEl>
                                          <p:spTgt spid="46083">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46083">
                                            <p:txEl>
                                              <p:pRg st="1" end="1"/>
                                            </p:txEl>
                                          </p:spTgt>
                                        </p:tgtEl>
                                        <p:attrNameLst>
                                          <p:attrName>style.visibility</p:attrName>
                                        </p:attrNameLst>
                                      </p:cBhvr>
                                      <p:to>
                                        <p:strVal val="visible"/>
                                      </p:to>
                                    </p:set>
                                    <p:animEffect transition="in" filter="wipe(left)">
                                      <p:cBhvr>
                                        <p:cTn id="12" dur="500"/>
                                        <p:tgtEl>
                                          <p:spTgt spid="46083">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46083">
                                            <p:txEl>
                                              <p:pRg st="2" end="2"/>
                                            </p:txEl>
                                          </p:spTgt>
                                        </p:tgtEl>
                                        <p:attrNameLst>
                                          <p:attrName>style.visibility</p:attrName>
                                        </p:attrNameLst>
                                      </p:cBhvr>
                                      <p:to>
                                        <p:strVal val="visible"/>
                                      </p:to>
                                    </p:set>
                                    <p:animEffect transition="in" filter="wipe(left)">
                                      <p:cBhvr>
                                        <p:cTn id="17" dur="500"/>
                                        <p:tgtEl>
                                          <p:spTgt spid="4608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083" grpId="0" build="p" autoUpdateAnimBg="0"/>
    </p:bldLst>
  </p:timing>
</p:sld>
</file>

<file path=ppt/slides/slide6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p:txBody>
          <a:bodyPr/>
          <a:lstStyle/>
          <a:p>
            <a:r>
              <a:rPr lang="de-DE" altLang="de-DE"/>
              <a:t>Assimilation von Nasalen</a:t>
            </a:r>
          </a:p>
        </p:txBody>
      </p:sp>
      <p:sp>
        <p:nvSpPr>
          <p:cNvPr id="35843" name="Rectangle 3"/>
          <p:cNvSpPr>
            <a:spLocks noGrp="1" noChangeArrowheads="1"/>
          </p:cNvSpPr>
          <p:nvPr>
            <p:ph type="body" idx="1"/>
          </p:nvPr>
        </p:nvSpPr>
        <p:spPr>
          <a:xfrm>
            <a:off x="250825" y="1752600"/>
            <a:ext cx="8664575" cy="3044825"/>
          </a:xfrm>
        </p:spPr>
        <p:txBody>
          <a:bodyPr/>
          <a:lstStyle/>
          <a:p>
            <a:pPr algn="just"/>
            <a:r>
              <a:rPr lang="de-DE" altLang="de-DE"/>
              <a:t>In vielen Sprachen gilt, dass bei Nasalen die Artikulations-stelle sich an den nachfolgenden Konsonanten angleicht. So gilt im Englischen: </a:t>
            </a:r>
            <a:r>
              <a:rPr lang="de-DE" altLang="de-DE" i="1">
                <a:solidFill>
                  <a:srgbClr val="009999"/>
                </a:solidFill>
              </a:rPr>
              <a:t>implicit</a:t>
            </a:r>
            <a:r>
              <a:rPr lang="de-DE" altLang="de-DE"/>
              <a:t> (</a:t>
            </a:r>
            <a:r>
              <a:rPr lang="de-DE" altLang="de-DE">
                <a:solidFill>
                  <a:schemeClr val="accent2"/>
                </a:solidFill>
              </a:rPr>
              <a:t>labial</a:t>
            </a:r>
            <a:r>
              <a:rPr lang="de-DE" altLang="de-DE"/>
              <a:t>), </a:t>
            </a:r>
            <a:r>
              <a:rPr lang="de-DE" altLang="de-DE" i="1">
                <a:solidFill>
                  <a:srgbClr val="009999"/>
                </a:solidFill>
              </a:rPr>
              <a:t>inductive</a:t>
            </a:r>
            <a:r>
              <a:rPr lang="de-DE" altLang="de-DE"/>
              <a:t> (</a:t>
            </a:r>
            <a:r>
              <a:rPr lang="de-DE" altLang="de-DE">
                <a:solidFill>
                  <a:schemeClr val="accent2"/>
                </a:solidFill>
              </a:rPr>
              <a:t>dent-alveolar</a:t>
            </a:r>
            <a:r>
              <a:rPr lang="de-DE" altLang="de-DE"/>
              <a:t>), </a:t>
            </a:r>
            <a:r>
              <a:rPr lang="de-DE" altLang="de-DE" i="1">
                <a:solidFill>
                  <a:srgbClr val="009999"/>
                </a:solidFill>
              </a:rPr>
              <a:t>i[</a:t>
            </a:r>
            <a:r>
              <a:rPr lang="de-DE" altLang="de-DE" i="1">
                <a:solidFill>
                  <a:srgbClr val="009999"/>
                </a:solidFill>
                <a:latin typeface="SILSophia IPA93" pitchFamily="2" charset="2"/>
              </a:rPr>
              <a:t>N</a:t>
            </a:r>
            <a:r>
              <a:rPr lang="de-DE" altLang="de-DE" i="1">
                <a:solidFill>
                  <a:srgbClr val="009999"/>
                </a:solidFill>
              </a:rPr>
              <a:t>]clusive</a:t>
            </a:r>
            <a:r>
              <a:rPr lang="de-DE" altLang="de-DE"/>
              <a:t> (</a:t>
            </a:r>
            <a:r>
              <a:rPr lang="de-DE" altLang="de-DE">
                <a:solidFill>
                  <a:schemeClr val="accent2"/>
                </a:solidFill>
              </a:rPr>
              <a:t>velar</a:t>
            </a:r>
            <a:r>
              <a:rPr lang="de-DE" altLang="de-DE"/>
              <a:t>)</a:t>
            </a:r>
          </a:p>
          <a:p>
            <a:pPr algn="just"/>
            <a:r>
              <a:rPr lang="de-DE" altLang="de-DE"/>
              <a:t>In diesen Fällen kann von einem hinsichtlich der Artikula-tionsstelle unspezifizierten "Archiphonem" /N/ ausgegangen werden, das durch eine Assimilationsregel die fehlenden Merkmale zugewiesen erhält:</a:t>
            </a:r>
          </a:p>
        </p:txBody>
      </p:sp>
      <p:graphicFrame>
        <p:nvGraphicFramePr>
          <p:cNvPr id="35844" name="Object 4"/>
          <p:cNvGraphicFramePr>
            <a:graphicFrameLocks noChangeAspect="1"/>
          </p:cNvGraphicFramePr>
          <p:nvPr/>
        </p:nvGraphicFramePr>
        <p:xfrm>
          <a:off x="1047750" y="4949825"/>
          <a:ext cx="4365625" cy="1358900"/>
        </p:xfrm>
        <a:graphic>
          <a:graphicData uri="http://schemas.openxmlformats.org/presentationml/2006/ole">
            <mc:AlternateContent xmlns:mc="http://schemas.openxmlformats.org/markup-compatibility/2006">
              <mc:Choice xmlns:v="urn:schemas-microsoft-com:vml" Requires="v">
                <p:oleObj spid="_x0000_s35848" name="Equation" r:id="rId4" imgW="1917360" imgH="596880" progId="Equation.DSMT4">
                  <p:embed/>
                </p:oleObj>
              </mc:Choice>
              <mc:Fallback>
                <p:oleObj name="Equation" r:id="rId4" imgW="1917360" imgH="596880" progId="Equation.DSMT4">
                  <p:embed/>
                  <p:pic>
                    <p:nvPicPr>
                      <p:cNvPr id="0" name="Object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47750" y="4949825"/>
                        <a:ext cx="4365625" cy="13589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35845" name="Text Box 5"/>
          <p:cNvSpPr txBox="1">
            <a:spLocks noChangeArrowheads="1"/>
          </p:cNvSpPr>
          <p:nvPr/>
        </p:nvSpPr>
        <p:spPr bwMode="auto">
          <a:xfrm>
            <a:off x="5724525" y="4975225"/>
            <a:ext cx="3090863" cy="1190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spAutoFit/>
          </a:bodyPr>
          <a:lstStyle/>
          <a:p>
            <a:pPr algn="l">
              <a:lnSpc>
                <a:spcPct val="90000"/>
              </a:lnSpc>
              <a:spcBef>
                <a:spcPct val="20000"/>
              </a:spcBef>
              <a:buClr>
                <a:schemeClr val="tx2"/>
              </a:buClr>
              <a:buFont typeface="Wingdings" pitchFamily="2" charset="2"/>
              <a:buNone/>
            </a:pPr>
            <a:r>
              <a:rPr lang="de-DE" altLang="de-DE" sz="2000">
                <a:effectLst>
                  <a:outerShdw blurRad="38100" dist="38100" dir="2700000" algn="tl">
                    <a:srgbClr val="C0C0C0"/>
                  </a:outerShdw>
                </a:effectLst>
                <a:latin typeface="Arial" pitchFamily="34" charset="0"/>
                <a:cs typeface="Times New Roman" pitchFamily="18" charset="0"/>
              </a:rPr>
              <a:t>Problem: Wie kann dieser Sachverhalt möglichst generell formuliert werden.</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35843">
                                            <p:txEl>
                                              <p:pRg st="0" end="0"/>
                                            </p:txEl>
                                          </p:spTgt>
                                        </p:tgtEl>
                                        <p:attrNameLst>
                                          <p:attrName>style.visibility</p:attrName>
                                        </p:attrNameLst>
                                      </p:cBhvr>
                                      <p:to>
                                        <p:strVal val="visible"/>
                                      </p:to>
                                    </p:set>
                                    <p:animEffect transition="in" filter="wipe(up)">
                                      <p:cBhvr>
                                        <p:cTn id="7" dur="500"/>
                                        <p:tgtEl>
                                          <p:spTgt spid="35843">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35843">
                                            <p:txEl>
                                              <p:pRg st="1" end="1"/>
                                            </p:txEl>
                                          </p:spTgt>
                                        </p:tgtEl>
                                        <p:attrNameLst>
                                          <p:attrName>style.visibility</p:attrName>
                                        </p:attrNameLst>
                                      </p:cBhvr>
                                      <p:to>
                                        <p:strVal val="visible"/>
                                      </p:to>
                                    </p:set>
                                    <p:animEffect transition="in" filter="wipe(up)">
                                      <p:cBhvr>
                                        <p:cTn id="12" dur="500"/>
                                        <p:tgtEl>
                                          <p:spTgt spid="35843">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nodeType="clickEffect">
                                  <p:stCondLst>
                                    <p:cond delay="0"/>
                                  </p:stCondLst>
                                  <p:childTnLst>
                                    <p:set>
                                      <p:cBhvr>
                                        <p:cTn id="16" dur="1" fill="hold">
                                          <p:stCondLst>
                                            <p:cond delay="0"/>
                                          </p:stCondLst>
                                        </p:cTn>
                                        <p:tgtEl>
                                          <p:spTgt spid="35844"/>
                                        </p:tgtEl>
                                        <p:attrNameLst>
                                          <p:attrName>style.visibility</p:attrName>
                                        </p:attrNameLst>
                                      </p:cBhvr>
                                      <p:to>
                                        <p:strVal val="visible"/>
                                      </p:to>
                                    </p:set>
                                    <p:animEffect transition="in" filter="wipe(left)">
                                      <p:cBhvr>
                                        <p:cTn id="17" dur="500"/>
                                        <p:tgtEl>
                                          <p:spTgt spid="35844"/>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35845"/>
                                        </p:tgtEl>
                                        <p:attrNameLst>
                                          <p:attrName>style.visibility</p:attrName>
                                        </p:attrNameLst>
                                      </p:cBhvr>
                                      <p:to>
                                        <p:strVal val="visible"/>
                                      </p:to>
                                    </p:set>
                                    <p:animEffect transition="in" filter="wipe(left)">
                                      <p:cBhvr>
                                        <p:cTn id="22" dur="500"/>
                                        <p:tgtEl>
                                          <p:spTgt spid="358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843" grpId="0" build="p" autoUpdateAnimBg="0"/>
      <p:bldP spid="35845" grpId="0" autoUpdateAnimBg="0"/>
    </p:bld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p:txBody>
          <a:bodyPr/>
          <a:lstStyle/>
          <a:p>
            <a:r>
              <a:rPr lang="de-DE" altLang="de-DE"/>
              <a:t>Assimilation von Nasalen</a:t>
            </a:r>
          </a:p>
        </p:txBody>
      </p:sp>
      <p:graphicFrame>
        <p:nvGraphicFramePr>
          <p:cNvPr id="36867" name="Object 3"/>
          <p:cNvGraphicFramePr>
            <a:graphicFrameLocks noChangeAspect="1"/>
          </p:cNvGraphicFramePr>
          <p:nvPr>
            <p:extLst>
              <p:ext uri="{D42A27DB-BD31-4B8C-83A1-F6EECF244321}">
                <p14:modId xmlns:p14="http://schemas.microsoft.com/office/powerpoint/2010/main" val="4060948051"/>
              </p:ext>
            </p:extLst>
          </p:nvPr>
        </p:nvGraphicFramePr>
        <p:xfrm>
          <a:off x="2228850" y="2820988"/>
          <a:ext cx="5353050" cy="1689100"/>
        </p:xfrm>
        <a:graphic>
          <a:graphicData uri="http://schemas.openxmlformats.org/presentationml/2006/ole">
            <mc:AlternateContent xmlns:mc="http://schemas.openxmlformats.org/markup-compatibility/2006">
              <mc:Choice xmlns:v="urn:schemas-microsoft-com:vml" Requires="v">
                <p:oleObj spid="_x0000_s36878" name="Equation" r:id="rId4" imgW="1892160" imgH="596880" progId="Equation.DSMT4">
                  <p:embed/>
                </p:oleObj>
              </mc:Choice>
              <mc:Fallback>
                <p:oleObj name="Equation" r:id="rId4" imgW="1892160" imgH="596880" progId="Equation.DSMT4">
                  <p:embed/>
                  <p:pic>
                    <p:nvPicPr>
                      <p:cNvPr id="0" name="Object 3"/>
                      <p:cNvPicPr>
                        <a:picLocks noChangeAspect="1" noChangeArrowheads="1"/>
                      </p:cNvPicPr>
                      <p:nvPr/>
                    </p:nvPicPr>
                    <p:blipFill>
                      <a:blip r:embed="rId5"/>
                      <a:srcRect/>
                      <a:stretch>
                        <a:fillRect/>
                      </a:stretch>
                    </p:blipFill>
                    <p:spPr bwMode="auto">
                      <a:xfrm>
                        <a:off x="2228850" y="2820988"/>
                        <a:ext cx="5353050" cy="16891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36868" name="AutoShape 4"/>
          <p:cNvSpPr>
            <a:spLocks/>
          </p:cNvSpPr>
          <p:nvPr/>
        </p:nvSpPr>
        <p:spPr bwMode="auto">
          <a:xfrm>
            <a:off x="1042988" y="2478088"/>
            <a:ext cx="1143000" cy="584200"/>
          </a:xfrm>
          <a:prstGeom prst="callout2">
            <a:avLst>
              <a:gd name="adj1" fmla="val 19565"/>
              <a:gd name="adj2" fmla="val 106667"/>
              <a:gd name="adj3" fmla="val 19565"/>
              <a:gd name="adj4" fmla="val 124167"/>
              <a:gd name="adj5" fmla="val 150000"/>
              <a:gd name="adj6" fmla="val 142222"/>
            </a:avLst>
          </a:prstGeom>
          <a:noFill/>
          <a:ln w="2857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46038" rIns="0" bIns="46038"/>
          <a:lstStyle/>
          <a:p>
            <a:pPr>
              <a:lnSpc>
                <a:spcPct val="90000"/>
              </a:lnSpc>
              <a:spcBef>
                <a:spcPct val="20000"/>
              </a:spcBef>
              <a:buClr>
                <a:schemeClr val="tx2"/>
              </a:buClr>
              <a:buFont typeface="Wingdings" pitchFamily="2" charset="2"/>
              <a:buNone/>
            </a:pPr>
            <a:r>
              <a:rPr lang="de-DE" altLang="de-DE" sz="1600" dirty="0">
                <a:effectLst>
                  <a:outerShdw blurRad="38100" dist="38100" dir="2700000" algn="tl">
                    <a:srgbClr val="C0C0C0"/>
                  </a:outerShdw>
                </a:effectLst>
                <a:latin typeface="Arial" pitchFamily="34" charset="0"/>
                <a:cs typeface="Times New Roman" pitchFamily="18" charset="0"/>
              </a:rPr>
              <a:t>Betroffenes Segment</a:t>
            </a:r>
          </a:p>
        </p:txBody>
      </p:sp>
      <p:grpSp>
        <p:nvGrpSpPr>
          <p:cNvPr id="36869" name="Group 5"/>
          <p:cNvGrpSpPr>
            <a:grpSpLocks/>
          </p:cNvGrpSpPr>
          <p:nvPr/>
        </p:nvGrpSpPr>
        <p:grpSpPr bwMode="auto">
          <a:xfrm>
            <a:off x="2341563" y="1935163"/>
            <a:ext cx="1635125" cy="1546225"/>
            <a:chOff x="978" y="922"/>
            <a:chExt cx="1030" cy="974"/>
          </a:xfrm>
        </p:grpSpPr>
        <p:sp>
          <p:nvSpPr>
            <p:cNvPr id="36870" name="Text Box 6"/>
            <p:cNvSpPr txBox="1">
              <a:spLocks noChangeArrowheads="1"/>
            </p:cNvSpPr>
            <p:nvPr/>
          </p:nvSpPr>
          <p:spPr bwMode="auto">
            <a:xfrm>
              <a:off x="978" y="922"/>
              <a:ext cx="1030" cy="3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46038" rIns="0" bIns="46038">
              <a:spAutoFit/>
            </a:bodyPr>
            <a:lstStyle/>
            <a:p>
              <a:pPr>
                <a:lnSpc>
                  <a:spcPct val="90000"/>
                </a:lnSpc>
                <a:spcBef>
                  <a:spcPct val="20000"/>
                </a:spcBef>
                <a:buClr>
                  <a:schemeClr val="tx2"/>
                </a:buClr>
                <a:buFont typeface="Wingdings" pitchFamily="2" charset="2"/>
                <a:buNone/>
              </a:pPr>
              <a:r>
                <a:rPr lang="de-DE" altLang="de-DE" sz="1600">
                  <a:effectLst>
                    <a:outerShdw blurRad="38100" dist="38100" dir="2700000" algn="tl">
                      <a:srgbClr val="C0C0C0"/>
                    </a:outerShdw>
                  </a:effectLst>
                  <a:latin typeface="Arial" pitchFamily="34" charset="0"/>
                  <a:cs typeface="Times New Roman" pitchFamily="18" charset="0"/>
                </a:rPr>
                <a:t>wird zu</a:t>
              </a:r>
            </a:p>
            <a:p>
              <a:pPr>
                <a:lnSpc>
                  <a:spcPct val="90000"/>
                </a:lnSpc>
                <a:spcBef>
                  <a:spcPct val="20000"/>
                </a:spcBef>
                <a:buClr>
                  <a:schemeClr val="tx2"/>
                </a:buClr>
                <a:buFont typeface="Wingdings" pitchFamily="2" charset="2"/>
                <a:buNone/>
              </a:pPr>
              <a:r>
                <a:rPr lang="de-DE" altLang="de-DE" sz="1600">
                  <a:effectLst>
                    <a:outerShdw blurRad="38100" dist="38100" dir="2700000" algn="tl">
                      <a:srgbClr val="C0C0C0"/>
                    </a:outerShdw>
                  </a:effectLst>
                  <a:latin typeface="Arial" pitchFamily="34" charset="0"/>
                  <a:cs typeface="Times New Roman" pitchFamily="18" charset="0"/>
                </a:rPr>
                <a:t>erhält zugewiesen</a:t>
              </a:r>
            </a:p>
          </p:txBody>
        </p:sp>
        <p:sp>
          <p:nvSpPr>
            <p:cNvPr id="36871" name="Line 7"/>
            <p:cNvSpPr>
              <a:spLocks noChangeShapeType="1"/>
            </p:cNvSpPr>
            <p:nvPr/>
          </p:nvSpPr>
          <p:spPr bwMode="auto">
            <a:xfrm flipV="1">
              <a:off x="1440" y="1304"/>
              <a:ext cx="0" cy="592"/>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46038" rIns="0" bIns="46038"/>
            <a:lstStyle/>
            <a:p>
              <a:endParaRPr lang="de-DE"/>
            </a:p>
          </p:txBody>
        </p:sp>
      </p:grpSp>
      <p:sp>
        <p:nvSpPr>
          <p:cNvPr id="36872" name="AutoShape 8"/>
          <p:cNvSpPr>
            <a:spLocks/>
          </p:cNvSpPr>
          <p:nvPr/>
        </p:nvSpPr>
        <p:spPr bwMode="auto">
          <a:xfrm>
            <a:off x="4954588" y="2147888"/>
            <a:ext cx="1270000" cy="609600"/>
          </a:xfrm>
          <a:prstGeom prst="callout2">
            <a:avLst>
              <a:gd name="adj1" fmla="val 18750"/>
              <a:gd name="adj2" fmla="val -6000"/>
              <a:gd name="adj3" fmla="val 18750"/>
              <a:gd name="adj4" fmla="val -61750"/>
              <a:gd name="adj5" fmla="val 102083"/>
              <a:gd name="adj6" fmla="val -82000"/>
            </a:avLst>
          </a:prstGeom>
          <a:noFill/>
          <a:ln w="2857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46038" rIns="0" bIns="46038"/>
          <a:lstStyle/>
          <a:p>
            <a:pPr>
              <a:lnSpc>
                <a:spcPct val="90000"/>
              </a:lnSpc>
              <a:spcBef>
                <a:spcPct val="20000"/>
              </a:spcBef>
              <a:buClr>
                <a:schemeClr val="tx2"/>
              </a:buClr>
              <a:buFont typeface="Wingdings" pitchFamily="2" charset="2"/>
              <a:buNone/>
            </a:pPr>
            <a:r>
              <a:rPr lang="de-DE" altLang="de-DE" sz="1600">
                <a:effectLst>
                  <a:outerShdw blurRad="38100" dist="38100" dir="2700000" algn="tl">
                    <a:srgbClr val="C0C0C0"/>
                  </a:outerShdw>
                </a:effectLst>
                <a:latin typeface="Arial" pitchFamily="34" charset="0"/>
                <a:cs typeface="Times New Roman" pitchFamily="18" charset="0"/>
              </a:rPr>
              <a:t>output</a:t>
            </a:r>
          </a:p>
          <a:p>
            <a:pPr>
              <a:lnSpc>
                <a:spcPct val="90000"/>
              </a:lnSpc>
              <a:spcBef>
                <a:spcPct val="20000"/>
              </a:spcBef>
              <a:buClr>
                <a:schemeClr val="tx2"/>
              </a:buClr>
              <a:buFont typeface="Wingdings" pitchFamily="2" charset="2"/>
              <a:buNone/>
            </a:pPr>
            <a:r>
              <a:rPr lang="de-DE" altLang="de-DE" sz="1600">
                <a:effectLst>
                  <a:outerShdw blurRad="38100" dist="38100" dir="2700000" algn="tl">
                    <a:srgbClr val="C0C0C0"/>
                  </a:outerShdw>
                </a:effectLst>
                <a:latin typeface="Arial" pitchFamily="34" charset="0"/>
                <a:cs typeface="Times New Roman" pitchFamily="18" charset="0"/>
              </a:rPr>
              <a:t>Veränderung</a:t>
            </a:r>
          </a:p>
        </p:txBody>
      </p:sp>
      <p:sp>
        <p:nvSpPr>
          <p:cNvPr id="36873" name="AutoShape 9"/>
          <p:cNvSpPr>
            <a:spLocks/>
          </p:cNvSpPr>
          <p:nvPr/>
        </p:nvSpPr>
        <p:spPr bwMode="auto">
          <a:xfrm>
            <a:off x="2643188" y="4840288"/>
            <a:ext cx="1524000" cy="762000"/>
          </a:xfrm>
          <a:prstGeom prst="callout2">
            <a:avLst>
              <a:gd name="adj1" fmla="val 15000"/>
              <a:gd name="adj2" fmla="val 105000"/>
              <a:gd name="adj3" fmla="val 15000"/>
              <a:gd name="adj4" fmla="val 123023"/>
              <a:gd name="adj5" fmla="val -105000"/>
              <a:gd name="adj6" fmla="val 141667"/>
            </a:avLst>
          </a:prstGeom>
          <a:noFill/>
          <a:ln w="2857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46038" rIns="0" bIns="46038"/>
          <a:lstStyle/>
          <a:p>
            <a:pPr>
              <a:lnSpc>
                <a:spcPct val="90000"/>
              </a:lnSpc>
              <a:spcBef>
                <a:spcPct val="20000"/>
              </a:spcBef>
              <a:buClr>
                <a:schemeClr val="tx2"/>
              </a:buClr>
              <a:buFont typeface="Wingdings" pitchFamily="2" charset="2"/>
              <a:buNone/>
            </a:pPr>
            <a:r>
              <a:rPr lang="de-DE" altLang="de-DE" sz="1600">
                <a:effectLst>
                  <a:outerShdw blurRad="38100" dist="38100" dir="2700000" algn="tl">
                    <a:srgbClr val="C0C0C0"/>
                  </a:outerShdw>
                </a:effectLst>
                <a:latin typeface="Arial" pitchFamily="34" charset="0"/>
                <a:cs typeface="Times New Roman" pitchFamily="18" charset="0"/>
              </a:rPr>
              <a:t>Position des Segments in der Kette</a:t>
            </a:r>
          </a:p>
        </p:txBody>
      </p:sp>
      <p:sp>
        <p:nvSpPr>
          <p:cNvPr id="36874" name="AutoShape 10"/>
          <p:cNvSpPr>
            <a:spLocks/>
          </p:cNvSpPr>
          <p:nvPr/>
        </p:nvSpPr>
        <p:spPr bwMode="auto">
          <a:xfrm>
            <a:off x="6503988" y="5195888"/>
            <a:ext cx="1498600" cy="609600"/>
          </a:xfrm>
          <a:prstGeom prst="callout2">
            <a:avLst>
              <a:gd name="adj1" fmla="val 18750"/>
              <a:gd name="adj2" fmla="val -5083"/>
              <a:gd name="adj3" fmla="val 18750"/>
              <a:gd name="adj4" fmla="val -25000"/>
              <a:gd name="adj5" fmla="val -118750"/>
              <a:gd name="adj6" fmla="val -45764"/>
            </a:avLst>
          </a:prstGeom>
          <a:noFill/>
          <a:ln w="2857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46038" rIns="0" bIns="46038"/>
          <a:lstStyle/>
          <a:p>
            <a:pPr>
              <a:lnSpc>
                <a:spcPct val="90000"/>
              </a:lnSpc>
              <a:spcBef>
                <a:spcPct val="20000"/>
              </a:spcBef>
              <a:buClr>
                <a:schemeClr val="tx2"/>
              </a:buClr>
              <a:buFont typeface="Wingdings" pitchFamily="2" charset="2"/>
              <a:buNone/>
            </a:pPr>
            <a:r>
              <a:rPr lang="de-DE" altLang="de-DE" sz="1600">
                <a:effectLst>
                  <a:outerShdw blurRad="38100" dist="38100" dir="2700000" algn="tl">
                    <a:srgbClr val="C0C0C0"/>
                  </a:outerShdw>
                </a:effectLst>
                <a:latin typeface="Arial" pitchFamily="34" charset="0"/>
                <a:cs typeface="Times New Roman" pitchFamily="18" charset="0"/>
              </a:rPr>
              <a:t>verantwortlicher Kontext</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nodeType="clickEffect">
                                  <p:stCondLst>
                                    <p:cond delay="0"/>
                                  </p:stCondLst>
                                  <p:childTnLst>
                                    <p:set>
                                      <p:cBhvr>
                                        <p:cTn id="6" dur="1" fill="hold">
                                          <p:stCondLst>
                                            <p:cond delay="0"/>
                                          </p:stCondLst>
                                        </p:cTn>
                                        <p:tgtEl>
                                          <p:spTgt spid="36867"/>
                                        </p:tgtEl>
                                        <p:attrNameLst>
                                          <p:attrName>style.visibility</p:attrName>
                                        </p:attrNameLst>
                                      </p:cBhvr>
                                      <p:to>
                                        <p:strVal val="visible"/>
                                      </p:to>
                                    </p:set>
                                    <p:animEffect transition="in" filter="wipe(left)">
                                      <p:cBhvr>
                                        <p:cTn id="7" dur="500"/>
                                        <p:tgtEl>
                                          <p:spTgt spid="36867"/>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6868"/>
                                        </p:tgtEl>
                                        <p:attrNameLst>
                                          <p:attrName>style.visibility</p:attrName>
                                        </p:attrNameLst>
                                      </p:cBhvr>
                                      <p:to>
                                        <p:strVal val="visible"/>
                                      </p:to>
                                    </p:set>
                                    <p:animEffect transition="in" filter="wipe(down)">
                                      <p:cBhvr>
                                        <p:cTn id="12" dur="500"/>
                                        <p:tgtEl>
                                          <p:spTgt spid="36868"/>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4" fill="hold" nodeType="clickEffect">
                                  <p:stCondLst>
                                    <p:cond delay="0"/>
                                  </p:stCondLst>
                                  <p:childTnLst>
                                    <p:set>
                                      <p:cBhvr>
                                        <p:cTn id="16" dur="1" fill="hold">
                                          <p:stCondLst>
                                            <p:cond delay="0"/>
                                          </p:stCondLst>
                                        </p:cTn>
                                        <p:tgtEl>
                                          <p:spTgt spid="36869"/>
                                        </p:tgtEl>
                                        <p:attrNameLst>
                                          <p:attrName>style.visibility</p:attrName>
                                        </p:attrNameLst>
                                      </p:cBhvr>
                                      <p:to>
                                        <p:strVal val="visible"/>
                                      </p:to>
                                    </p:set>
                                    <p:animEffect transition="in" filter="wipe(down)">
                                      <p:cBhvr>
                                        <p:cTn id="17" dur="500"/>
                                        <p:tgtEl>
                                          <p:spTgt spid="36869"/>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36872"/>
                                        </p:tgtEl>
                                        <p:attrNameLst>
                                          <p:attrName>style.visibility</p:attrName>
                                        </p:attrNameLst>
                                      </p:cBhvr>
                                      <p:to>
                                        <p:strVal val="visible"/>
                                      </p:to>
                                    </p:set>
                                    <p:animEffect transition="in" filter="wipe(down)">
                                      <p:cBhvr>
                                        <p:cTn id="22" dur="500"/>
                                        <p:tgtEl>
                                          <p:spTgt spid="36872"/>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22" presetClass="entr" presetSubtype="1" fill="hold" grpId="0" nodeType="clickEffect">
                                  <p:stCondLst>
                                    <p:cond delay="0"/>
                                  </p:stCondLst>
                                  <p:childTnLst>
                                    <p:set>
                                      <p:cBhvr>
                                        <p:cTn id="26" dur="1" fill="hold">
                                          <p:stCondLst>
                                            <p:cond delay="0"/>
                                          </p:stCondLst>
                                        </p:cTn>
                                        <p:tgtEl>
                                          <p:spTgt spid="36873"/>
                                        </p:tgtEl>
                                        <p:attrNameLst>
                                          <p:attrName>style.visibility</p:attrName>
                                        </p:attrNameLst>
                                      </p:cBhvr>
                                      <p:to>
                                        <p:strVal val="visible"/>
                                      </p:to>
                                    </p:set>
                                    <p:animEffect transition="in" filter="wipe(up)">
                                      <p:cBhvr>
                                        <p:cTn id="27" dur="500"/>
                                        <p:tgtEl>
                                          <p:spTgt spid="36873"/>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22" presetClass="entr" presetSubtype="1" fill="hold" grpId="0" nodeType="clickEffect">
                                  <p:stCondLst>
                                    <p:cond delay="0"/>
                                  </p:stCondLst>
                                  <p:childTnLst>
                                    <p:set>
                                      <p:cBhvr>
                                        <p:cTn id="31" dur="1" fill="hold">
                                          <p:stCondLst>
                                            <p:cond delay="0"/>
                                          </p:stCondLst>
                                        </p:cTn>
                                        <p:tgtEl>
                                          <p:spTgt spid="36874"/>
                                        </p:tgtEl>
                                        <p:attrNameLst>
                                          <p:attrName>style.visibility</p:attrName>
                                        </p:attrNameLst>
                                      </p:cBhvr>
                                      <p:to>
                                        <p:strVal val="visible"/>
                                      </p:to>
                                    </p:set>
                                    <p:animEffect transition="in" filter="wipe(up)">
                                      <p:cBhvr>
                                        <p:cTn id="32" dur="500"/>
                                        <p:tgtEl>
                                          <p:spTgt spid="368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868" grpId="0" animBg="1" autoUpdateAnimBg="0"/>
      <p:bldP spid="36872" grpId="0" animBg="1" autoUpdateAnimBg="0"/>
      <p:bldP spid="36873" grpId="0" animBg="1" autoUpdateAnimBg="0"/>
      <p:bldP spid="36874" grpId="0" animBg="1" autoUpdateAnimBg="0"/>
    </p:bld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ChangeArrowheads="1"/>
          </p:cNvSpPr>
          <p:nvPr>
            <p:ph type="title"/>
          </p:nvPr>
        </p:nvSpPr>
        <p:spPr/>
        <p:txBody>
          <a:bodyPr/>
          <a:lstStyle/>
          <a:p>
            <a:r>
              <a:rPr lang="de-DE" altLang="de-DE"/>
              <a:t>Assimilation von Nasalen</a:t>
            </a:r>
          </a:p>
        </p:txBody>
      </p:sp>
      <p:graphicFrame>
        <p:nvGraphicFramePr>
          <p:cNvPr id="37891" name="Object 3"/>
          <p:cNvGraphicFramePr>
            <a:graphicFrameLocks noChangeAspect="1"/>
          </p:cNvGraphicFramePr>
          <p:nvPr/>
        </p:nvGraphicFramePr>
        <p:xfrm>
          <a:off x="920750" y="1479550"/>
          <a:ext cx="5426075" cy="1689100"/>
        </p:xfrm>
        <a:graphic>
          <a:graphicData uri="http://schemas.openxmlformats.org/presentationml/2006/ole">
            <mc:AlternateContent xmlns:mc="http://schemas.openxmlformats.org/markup-compatibility/2006">
              <mc:Choice xmlns:v="urn:schemas-microsoft-com:vml" Requires="v">
                <p:oleObj spid="_x0000_s37922" name="Equation" r:id="rId4" imgW="1917360" imgH="596880" progId="Equation.DSMT4">
                  <p:embed/>
                </p:oleObj>
              </mc:Choice>
              <mc:Fallback>
                <p:oleObj name="Equation" r:id="rId4" imgW="1917360" imgH="596880" progId="Equation.DSMT4">
                  <p:embed/>
                  <p:pic>
                    <p:nvPicPr>
                      <p:cNvPr id="0"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20750" y="1479550"/>
                        <a:ext cx="5426075" cy="16891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37892" name="Object 4"/>
          <p:cNvGraphicFramePr>
            <a:graphicFrameLocks noChangeAspect="1"/>
          </p:cNvGraphicFramePr>
          <p:nvPr/>
        </p:nvGraphicFramePr>
        <p:xfrm>
          <a:off x="971550" y="3341688"/>
          <a:ext cx="2479675" cy="1114425"/>
        </p:xfrm>
        <a:graphic>
          <a:graphicData uri="http://schemas.openxmlformats.org/presentationml/2006/ole">
            <mc:AlternateContent xmlns:mc="http://schemas.openxmlformats.org/markup-compatibility/2006">
              <mc:Choice xmlns:v="urn:schemas-microsoft-com:vml" Requires="v">
                <p:oleObj spid="_x0000_s37923" name="Equation" r:id="rId6" imgW="876240" imgH="393480" progId="Equation.DSMT4">
                  <p:embed/>
                </p:oleObj>
              </mc:Choice>
              <mc:Fallback>
                <p:oleObj name="Equation" r:id="rId6" imgW="876240" imgH="393480" progId="Equation.DSMT4">
                  <p:embed/>
                  <p:pic>
                    <p:nvPicPr>
                      <p:cNvPr id="0" name="Object 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971550" y="3341688"/>
                        <a:ext cx="2479675" cy="11144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37917" name="Group 29"/>
          <p:cNvGraphicFramePr>
            <a:graphicFrameLocks noGrp="1"/>
          </p:cNvGraphicFramePr>
          <p:nvPr/>
        </p:nvGraphicFramePr>
        <p:xfrm>
          <a:off x="3784600" y="3403600"/>
          <a:ext cx="5156200" cy="1826578"/>
        </p:xfrm>
        <a:graphic>
          <a:graphicData uri="http://schemas.openxmlformats.org/drawingml/2006/table">
            <a:tbl>
              <a:tblPr/>
              <a:tblGrid>
                <a:gridCol w="1289050"/>
                <a:gridCol w="1022350"/>
                <a:gridCol w="1555750"/>
                <a:gridCol w="1289050"/>
              </a:tblGrid>
              <a:tr h="549275">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endParaRPr kumimoji="1" lang="de-DE" altLang="de-DE" sz="2000" b="0" i="0" u="none" strike="noStrike" cap="none" normalizeH="0" baseline="0" smtClean="0">
                        <a:ln>
                          <a:noFill/>
                        </a:ln>
                        <a:solidFill>
                          <a:schemeClr val="tx1"/>
                        </a:solidFill>
                        <a:effectLst>
                          <a:outerShdw blurRad="38100" dist="38100" dir="2700000" algn="tl">
                            <a:srgbClr val="C0C0C0"/>
                          </a:outerShdw>
                        </a:effectLst>
                        <a:latin typeface="Tahoma" pitchFamily="34" charset="0"/>
                      </a:endParaRPr>
                    </a:p>
                  </a:txBody>
                  <a:tcPr marL="57150" marR="5715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ctr"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2000" b="0" i="0" u="none" strike="noStrike" cap="none" normalizeH="0" baseline="0" smtClean="0">
                          <a:ln>
                            <a:noFill/>
                          </a:ln>
                          <a:solidFill>
                            <a:schemeClr val="tx1"/>
                          </a:solidFill>
                          <a:effectLst>
                            <a:outerShdw blurRad="38100" dist="38100" dir="2700000" algn="tl">
                              <a:srgbClr val="C0C0C0"/>
                            </a:outerShdw>
                          </a:effectLst>
                          <a:latin typeface="Tahoma" pitchFamily="34" charset="0"/>
                        </a:rPr>
                        <a:t>labial</a:t>
                      </a:r>
                    </a:p>
                  </a:txBody>
                  <a:tcPr marL="57150" marR="5715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ctr"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2000" b="0" i="0" u="none" strike="noStrike" cap="none" normalizeH="0" baseline="0" smtClean="0">
                          <a:ln>
                            <a:noFill/>
                          </a:ln>
                          <a:solidFill>
                            <a:schemeClr val="tx1"/>
                          </a:solidFill>
                          <a:effectLst>
                            <a:outerShdw blurRad="38100" dist="38100" dir="2700000" algn="tl">
                              <a:srgbClr val="C0C0C0"/>
                            </a:outerShdw>
                          </a:effectLst>
                          <a:latin typeface="Tahoma" pitchFamily="34" charset="0"/>
                        </a:rPr>
                        <a:t>dent-alveolar</a:t>
                      </a:r>
                    </a:p>
                  </a:txBody>
                  <a:tcPr marL="57150" marR="5715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ctr"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2000" b="0" i="0" u="none" strike="noStrike" cap="none" normalizeH="0" baseline="0" smtClean="0">
                          <a:ln>
                            <a:noFill/>
                          </a:ln>
                          <a:solidFill>
                            <a:schemeClr val="tx1"/>
                          </a:solidFill>
                          <a:effectLst>
                            <a:outerShdw blurRad="38100" dist="38100" dir="2700000" algn="tl">
                              <a:srgbClr val="C0C0C0"/>
                            </a:outerShdw>
                          </a:effectLst>
                          <a:latin typeface="Tahoma" pitchFamily="34" charset="0"/>
                        </a:rPr>
                        <a:t>velar</a:t>
                      </a:r>
                    </a:p>
                  </a:txBody>
                  <a:tcPr marL="57150" marR="5715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52450">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2000" b="0" i="0" u="none" strike="noStrike" cap="none" normalizeH="0" baseline="0" smtClean="0">
                          <a:ln>
                            <a:noFill/>
                          </a:ln>
                          <a:solidFill>
                            <a:schemeClr val="tx1"/>
                          </a:solidFill>
                          <a:effectLst>
                            <a:outerShdw blurRad="38100" dist="38100" dir="2700000" algn="tl">
                              <a:srgbClr val="C0C0C0"/>
                            </a:outerShdw>
                          </a:effectLst>
                          <a:latin typeface="Tahoma" pitchFamily="34" charset="0"/>
                        </a:rPr>
                        <a:t>anterior</a:t>
                      </a:r>
                    </a:p>
                  </a:txBody>
                  <a:tcPr marL="57150" marR="5715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ctr"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2000" b="0" i="0" u="none" strike="noStrike" cap="none" normalizeH="0" baseline="0" smtClean="0">
                          <a:ln>
                            <a:noFill/>
                          </a:ln>
                          <a:solidFill>
                            <a:schemeClr val="tx1"/>
                          </a:solidFill>
                          <a:effectLst>
                            <a:outerShdw blurRad="38100" dist="38100" dir="2700000" algn="tl">
                              <a:srgbClr val="C0C0C0"/>
                            </a:outerShdw>
                          </a:effectLst>
                          <a:latin typeface="Tahoma" pitchFamily="34" charset="0"/>
                        </a:rPr>
                        <a:t>+</a:t>
                      </a:r>
                    </a:p>
                  </a:txBody>
                  <a:tcPr marL="57150" marR="5715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ctr"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2000" b="0" i="0" u="none" strike="noStrike" cap="none" normalizeH="0" baseline="0" smtClean="0">
                          <a:ln>
                            <a:noFill/>
                          </a:ln>
                          <a:solidFill>
                            <a:schemeClr val="tx1"/>
                          </a:solidFill>
                          <a:effectLst>
                            <a:outerShdw blurRad="38100" dist="38100" dir="2700000" algn="tl">
                              <a:srgbClr val="C0C0C0"/>
                            </a:outerShdw>
                          </a:effectLst>
                          <a:latin typeface="Tahoma" pitchFamily="34" charset="0"/>
                        </a:rPr>
                        <a:t>+</a:t>
                      </a:r>
                    </a:p>
                  </a:txBody>
                  <a:tcPr marL="57150" marR="5715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ctr"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2000" b="0" i="0" u="none" strike="noStrike" cap="none" normalizeH="0" baseline="0" smtClean="0">
                          <a:ln>
                            <a:noFill/>
                          </a:ln>
                          <a:solidFill>
                            <a:schemeClr val="tx1"/>
                          </a:solidFill>
                          <a:effectLst>
                            <a:outerShdw blurRad="38100" dist="38100" dir="2700000" algn="tl">
                              <a:srgbClr val="C0C0C0"/>
                            </a:outerShdw>
                          </a:effectLst>
                          <a:latin typeface="Tahoma" pitchFamily="34" charset="0"/>
                        </a:rPr>
                        <a:t>-</a:t>
                      </a:r>
                    </a:p>
                  </a:txBody>
                  <a:tcPr marL="57150" marR="5715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73088">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2000" b="0" i="0" u="none" strike="noStrike" cap="none" normalizeH="0" baseline="0" smtClean="0">
                          <a:ln>
                            <a:noFill/>
                          </a:ln>
                          <a:solidFill>
                            <a:schemeClr val="tx1"/>
                          </a:solidFill>
                          <a:effectLst>
                            <a:outerShdw blurRad="38100" dist="38100" dir="2700000" algn="tl">
                              <a:srgbClr val="C0C0C0"/>
                            </a:outerShdw>
                          </a:effectLst>
                          <a:latin typeface="Tahoma" pitchFamily="34" charset="0"/>
                        </a:rPr>
                        <a:t>koronal</a:t>
                      </a:r>
                    </a:p>
                  </a:txBody>
                  <a:tcPr marL="57150" marR="5715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ctr"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2000" b="0" i="0" u="none" strike="noStrike" cap="none" normalizeH="0" baseline="0" smtClean="0">
                          <a:ln>
                            <a:noFill/>
                          </a:ln>
                          <a:solidFill>
                            <a:schemeClr val="tx1"/>
                          </a:solidFill>
                          <a:effectLst>
                            <a:outerShdw blurRad="38100" dist="38100" dir="2700000" algn="tl">
                              <a:srgbClr val="C0C0C0"/>
                            </a:outerShdw>
                          </a:effectLst>
                          <a:latin typeface="Tahoma" pitchFamily="34" charset="0"/>
                        </a:rPr>
                        <a:t>-</a:t>
                      </a:r>
                    </a:p>
                  </a:txBody>
                  <a:tcPr marL="57150" marR="5715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ctr"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2000" b="0" i="0" u="none" strike="noStrike" cap="none" normalizeH="0" baseline="0" smtClean="0">
                          <a:ln>
                            <a:noFill/>
                          </a:ln>
                          <a:solidFill>
                            <a:schemeClr val="tx1"/>
                          </a:solidFill>
                          <a:effectLst>
                            <a:outerShdw blurRad="38100" dist="38100" dir="2700000" algn="tl">
                              <a:srgbClr val="C0C0C0"/>
                            </a:outerShdw>
                          </a:effectLst>
                          <a:latin typeface="Tahoma" pitchFamily="34" charset="0"/>
                        </a:rPr>
                        <a:t>+</a:t>
                      </a:r>
                    </a:p>
                  </a:txBody>
                  <a:tcPr marL="57150" marR="5715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ctr"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2000" b="0" i="0" u="none" strike="noStrike" cap="none" normalizeH="0" baseline="0" smtClean="0">
                          <a:ln>
                            <a:noFill/>
                          </a:ln>
                          <a:solidFill>
                            <a:schemeClr val="tx1"/>
                          </a:solidFill>
                          <a:effectLst>
                            <a:outerShdw blurRad="38100" dist="38100" dir="2700000" algn="tl">
                              <a:srgbClr val="C0C0C0"/>
                            </a:outerShdw>
                          </a:effectLst>
                          <a:latin typeface="Tahoma" pitchFamily="34" charset="0"/>
                        </a:rPr>
                        <a:t>-</a:t>
                      </a:r>
                    </a:p>
                  </a:txBody>
                  <a:tcPr marL="57150" marR="5715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37915" name="Text Box 27"/>
          <p:cNvSpPr txBox="1">
            <a:spLocks noChangeArrowheads="1"/>
          </p:cNvSpPr>
          <p:nvPr/>
        </p:nvSpPr>
        <p:spPr bwMode="auto">
          <a:xfrm>
            <a:off x="873125" y="4867275"/>
            <a:ext cx="2632075" cy="11953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46038" rIns="0" bIns="46038">
            <a:spAutoFit/>
          </a:bodyPr>
          <a:lstStyle/>
          <a:p>
            <a:pPr algn="l">
              <a:lnSpc>
                <a:spcPct val="90000"/>
              </a:lnSpc>
              <a:spcBef>
                <a:spcPct val="20000"/>
              </a:spcBef>
              <a:buClr>
                <a:schemeClr val="tx2"/>
              </a:buClr>
              <a:buFont typeface="Wingdings" pitchFamily="2" charset="2"/>
              <a:buNone/>
            </a:pPr>
            <a:r>
              <a:rPr lang="de-DE" altLang="de-DE" sz="1600">
                <a:effectLst>
                  <a:outerShdw blurRad="38100" dist="38100" dir="2700000" algn="tl">
                    <a:srgbClr val="C0C0C0"/>
                  </a:outerShdw>
                </a:effectLst>
                <a:latin typeface="Arial" pitchFamily="34" charset="0"/>
                <a:cs typeface="Times New Roman" pitchFamily="18" charset="0"/>
              </a:rPr>
              <a:t>Es ist auszudrücken, dass der Nasal in den Merkmalen anterior und koronal mit dem nachfolgenden Obstruenten übereinstimmen muss</a:t>
            </a:r>
          </a:p>
        </p:txBody>
      </p:sp>
      <p:sp>
        <p:nvSpPr>
          <p:cNvPr id="37916" name="Text Box 28"/>
          <p:cNvSpPr txBox="1">
            <a:spLocks noChangeArrowheads="1"/>
          </p:cNvSpPr>
          <p:nvPr/>
        </p:nvSpPr>
        <p:spPr bwMode="auto">
          <a:xfrm>
            <a:off x="3895725" y="5375275"/>
            <a:ext cx="4943475" cy="7540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46038" rIns="0" bIns="46038">
            <a:spAutoFit/>
          </a:bodyPr>
          <a:lstStyle/>
          <a:p>
            <a:pPr algn="l">
              <a:lnSpc>
                <a:spcPct val="90000"/>
              </a:lnSpc>
              <a:spcBef>
                <a:spcPct val="20000"/>
              </a:spcBef>
              <a:buClr>
                <a:schemeClr val="tx2"/>
              </a:buClr>
              <a:buFont typeface="Wingdings" pitchFamily="2" charset="2"/>
              <a:buNone/>
            </a:pPr>
            <a:r>
              <a:rPr lang="de-DE" altLang="de-DE" sz="1600">
                <a:effectLst>
                  <a:outerShdw blurRad="38100" dist="38100" dir="2700000" algn="tl">
                    <a:srgbClr val="C0C0C0"/>
                  </a:outerShdw>
                </a:effectLst>
                <a:latin typeface="Arial" pitchFamily="34" charset="0"/>
                <a:cs typeface="Times New Roman" pitchFamily="18" charset="0"/>
              </a:rPr>
              <a:t>Dies kann durch Variable über die Merkmalswert +/– ausgedrückt werden. Dafür werden üblicherweise griechische Buchstaben </a:t>
            </a:r>
            <a:r>
              <a:rPr lang="de-DE" altLang="de-DE" sz="1600">
                <a:effectLst>
                  <a:outerShdw blurRad="38100" dist="38100" dir="2700000" algn="tl">
                    <a:srgbClr val="C0C0C0"/>
                  </a:outerShdw>
                </a:effectLst>
                <a:latin typeface="Arial" pitchFamily="34" charset="0"/>
                <a:cs typeface="Times New Roman" pitchFamily="18" charset="0"/>
                <a:sym typeface="Symbol" pitchFamily="18" charset="2"/>
              </a:rPr>
              <a:t>, ,  verwendet</a:t>
            </a:r>
            <a:endParaRPr lang="de-DE" altLang="de-DE" sz="1600">
              <a:effectLst>
                <a:outerShdw blurRad="38100" dist="38100" dir="2700000" algn="tl">
                  <a:srgbClr val="C0C0C0"/>
                </a:outerShdw>
              </a:effectLst>
              <a:latin typeface="Arial" pitchFamily="34"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nodeType="clickEffect">
                                  <p:stCondLst>
                                    <p:cond delay="0"/>
                                  </p:stCondLst>
                                  <p:childTnLst>
                                    <p:set>
                                      <p:cBhvr>
                                        <p:cTn id="6" dur="1" fill="hold">
                                          <p:stCondLst>
                                            <p:cond delay="0"/>
                                          </p:stCondLst>
                                        </p:cTn>
                                        <p:tgtEl>
                                          <p:spTgt spid="37891"/>
                                        </p:tgtEl>
                                        <p:attrNameLst>
                                          <p:attrName>style.visibility</p:attrName>
                                        </p:attrNameLst>
                                      </p:cBhvr>
                                      <p:to>
                                        <p:strVal val="visible"/>
                                      </p:to>
                                    </p:set>
                                    <p:animEffect transition="in" filter="wipe(left)">
                                      <p:cBhvr>
                                        <p:cTn id="7" dur="500"/>
                                        <p:tgtEl>
                                          <p:spTgt spid="37891"/>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 presetClass="entr" presetSubtype="32" fill="hold" nodeType="clickEffect">
                                  <p:stCondLst>
                                    <p:cond delay="0"/>
                                  </p:stCondLst>
                                  <p:childTnLst>
                                    <p:set>
                                      <p:cBhvr>
                                        <p:cTn id="11" dur="1" fill="hold">
                                          <p:stCondLst>
                                            <p:cond delay="0"/>
                                          </p:stCondLst>
                                        </p:cTn>
                                        <p:tgtEl>
                                          <p:spTgt spid="37892"/>
                                        </p:tgtEl>
                                        <p:attrNameLst>
                                          <p:attrName>style.visibility</p:attrName>
                                        </p:attrNameLst>
                                      </p:cBhvr>
                                      <p:to>
                                        <p:strVal val="visible"/>
                                      </p:to>
                                    </p:set>
                                    <p:animEffect transition="in" filter="box(out)">
                                      <p:cBhvr>
                                        <p:cTn id="12" dur="500"/>
                                        <p:tgtEl>
                                          <p:spTgt spid="37892"/>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4" presetClass="entr" presetSubtype="32" fill="hold" nodeType="clickEffect">
                                  <p:stCondLst>
                                    <p:cond delay="0"/>
                                  </p:stCondLst>
                                  <p:childTnLst>
                                    <p:set>
                                      <p:cBhvr>
                                        <p:cTn id="16" dur="1" fill="hold">
                                          <p:stCondLst>
                                            <p:cond delay="0"/>
                                          </p:stCondLst>
                                        </p:cTn>
                                        <p:tgtEl>
                                          <p:spTgt spid="37917"/>
                                        </p:tgtEl>
                                        <p:attrNameLst>
                                          <p:attrName>style.visibility</p:attrName>
                                        </p:attrNameLst>
                                      </p:cBhvr>
                                      <p:to>
                                        <p:strVal val="visible"/>
                                      </p:to>
                                    </p:set>
                                    <p:animEffect transition="in" filter="box(out)">
                                      <p:cBhvr>
                                        <p:cTn id="17" dur="500"/>
                                        <p:tgtEl>
                                          <p:spTgt spid="37917"/>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37915"/>
                                        </p:tgtEl>
                                        <p:attrNameLst>
                                          <p:attrName>style.visibility</p:attrName>
                                        </p:attrNameLst>
                                      </p:cBhvr>
                                      <p:to>
                                        <p:strVal val="visible"/>
                                      </p:to>
                                    </p:set>
                                    <p:animEffect transition="in" filter="wipe(left)">
                                      <p:cBhvr>
                                        <p:cTn id="22" dur="500"/>
                                        <p:tgtEl>
                                          <p:spTgt spid="37915"/>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37916"/>
                                        </p:tgtEl>
                                        <p:attrNameLst>
                                          <p:attrName>style.visibility</p:attrName>
                                        </p:attrNameLst>
                                      </p:cBhvr>
                                      <p:to>
                                        <p:strVal val="visible"/>
                                      </p:to>
                                    </p:set>
                                    <p:animEffect transition="in" filter="wipe(left)">
                                      <p:cBhvr>
                                        <p:cTn id="27" dur="500"/>
                                        <p:tgtEl>
                                          <p:spTgt spid="379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915" grpId="0" autoUpdateAnimBg="0"/>
      <p:bldP spid="37916" grpId="0" autoUpdateAnimBg="0"/>
    </p:bld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ChangeArrowheads="1"/>
          </p:cNvSpPr>
          <p:nvPr>
            <p:ph type="title"/>
          </p:nvPr>
        </p:nvSpPr>
        <p:spPr/>
        <p:txBody>
          <a:bodyPr/>
          <a:lstStyle/>
          <a:p>
            <a:r>
              <a:rPr lang="de-DE" altLang="de-DE"/>
              <a:t>Assimilation von Nasalen</a:t>
            </a:r>
          </a:p>
        </p:txBody>
      </p:sp>
      <p:graphicFrame>
        <p:nvGraphicFramePr>
          <p:cNvPr id="38915" name="Object 3"/>
          <p:cNvGraphicFramePr>
            <a:graphicFrameLocks noChangeAspect="1"/>
          </p:cNvGraphicFramePr>
          <p:nvPr/>
        </p:nvGraphicFramePr>
        <p:xfrm>
          <a:off x="920750" y="1479550"/>
          <a:ext cx="5426075" cy="1689100"/>
        </p:xfrm>
        <a:graphic>
          <a:graphicData uri="http://schemas.openxmlformats.org/presentationml/2006/ole">
            <mc:AlternateContent xmlns:mc="http://schemas.openxmlformats.org/markup-compatibility/2006">
              <mc:Choice xmlns:v="urn:schemas-microsoft-com:vml" Requires="v">
                <p:oleObj spid="_x0000_s38921" name="Equation" r:id="rId4" imgW="1917360" imgH="596880" progId="Equation.DSMT4">
                  <p:embed/>
                </p:oleObj>
              </mc:Choice>
              <mc:Fallback>
                <p:oleObj name="Equation" r:id="rId4" imgW="1917360" imgH="596880" progId="Equation.DSMT4">
                  <p:embed/>
                  <p:pic>
                    <p:nvPicPr>
                      <p:cNvPr id="0"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20750" y="1479550"/>
                        <a:ext cx="5426075" cy="16891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38916" name="Object 4"/>
          <p:cNvGraphicFramePr>
            <a:graphicFrameLocks noChangeAspect="1"/>
          </p:cNvGraphicFramePr>
          <p:nvPr/>
        </p:nvGraphicFramePr>
        <p:xfrm>
          <a:off x="998538" y="3892550"/>
          <a:ext cx="6540500" cy="1690688"/>
        </p:xfrm>
        <a:graphic>
          <a:graphicData uri="http://schemas.openxmlformats.org/presentationml/2006/ole">
            <mc:AlternateContent xmlns:mc="http://schemas.openxmlformats.org/markup-compatibility/2006">
              <mc:Choice xmlns:v="urn:schemas-microsoft-com:vml" Requires="v">
                <p:oleObj spid="_x0000_s38922" name="Equation" r:id="rId6" imgW="2311200" imgH="596880" progId="Equation.DSMT4">
                  <p:embed/>
                </p:oleObj>
              </mc:Choice>
              <mc:Fallback>
                <p:oleObj name="Equation" r:id="rId6" imgW="2311200" imgH="596880" progId="Equation.DSMT4">
                  <p:embed/>
                  <p:pic>
                    <p:nvPicPr>
                      <p:cNvPr id="0" name="Object 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998538" y="3892550"/>
                        <a:ext cx="6540500" cy="16906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nodeType="clickEffect">
                                  <p:stCondLst>
                                    <p:cond delay="0"/>
                                  </p:stCondLst>
                                  <p:childTnLst>
                                    <p:set>
                                      <p:cBhvr>
                                        <p:cTn id="6" dur="1" fill="hold">
                                          <p:stCondLst>
                                            <p:cond delay="0"/>
                                          </p:stCondLst>
                                        </p:cTn>
                                        <p:tgtEl>
                                          <p:spTgt spid="38915"/>
                                        </p:tgtEl>
                                        <p:attrNameLst>
                                          <p:attrName>style.visibility</p:attrName>
                                        </p:attrNameLst>
                                      </p:cBhvr>
                                      <p:to>
                                        <p:strVal val="visible"/>
                                      </p:to>
                                    </p:set>
                                    <p:animEffect transition="in" filter="wipe(left)">
                                      <p:cBhvr>
                                        <p:cTn id="7" dur="500"/>
                                        <p:tgtEl>
                                          <p:spTgt spid="38915"/>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 presetClass="entr" presetSubtype="32" fill="hold" nodeType="clickEffect">
                                  <p:stCondLst>
                                    <p:cond delay="0"/>
                                  </p:stCondLst>
                                  <p:childTnLst>
                                    <p:set>
                                      <p:cBhvr>
                                        <p:cTn id="11" dur="1" fill="hold">
                                          <p:stCondLst>
                                            <p:cond delay="0"/>
                                          </p:stCondLst>
                                        </p:cTn>
                                        <p:tgtEl>
                                          <p:spTgt spid="38916"/>
                                        </p:tgtEl>
                                        <p:attrNameLst>
                                          <p:attrName>style.visibility</p:attrName>
                                        </p:attrNameLst>
                                      </p:cBhvr>
                                      <p:to>
                                        <p:strVal val="visible"/>
                                      </p:to>
                                    </p:set>
                                    <p:animEffect transition="in" filter="box(out)">
                                      <p:cBhvr>
                                        <p:cTn id="12" dur="500"/>
                                        <p:tgtEl>
                                          <p:spTgt spid="389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9938" name="Rectangle 2"/>
          <p:cNvSpPr>
            <a:spLocks noGrp="1" noChangeArrowheads="1"/>
          </p:cNvSpPr>
          <p:nvPr>
            <p:ph type="title"/>
          </p:nvPr>
        </p:nvSpPr>
        <p:spPr/>
        <p:txBody>
          <a:bodyPr/>
          <a:lstStyle/>
          <a:p>
            <a:r>
              <a:rPr lang="de-DE" altLang="de-DE"/>
              <a:t>Lenisierung von Frikativen im Ae.</a:t>
            </a:r>
          </a:p>
        </p:txBody>
      </p:sp>
      <p:sp>
        <p:nvSpPr>
          <p:cNvPr id="39939" name="Rectangle 3"/>
          <p:cNvSpPr>
            <a:spLocks noGrp="1" noChangeArrowheads="1"/>
          </p:cNvSpPr>
          <p:nvPr>
            <p:ph type="body" sz="half" idx="1"/>
          </p:nvPr>
        </p:nvSpPr>
        <p:spPr>
          <a:xfrm>
            <a:off x="250825" y="1752600"/>
            <a:ext cx="3822700" cy="4343400"/>
          </a:xfrm>
        </p:spPr>
        <p:txBody>
          <a:bodyPr/>
          <a:lstStyle/>
          <a:p>
            <a:pPr>
              <a:tabLst>
                <a:tab pos="2476500" algn="l"/>
              </a:tabLst>
            </a:pPr>
            <a:r>
              <a:rPr lang="de-DE" altLang="de-DE" sz="2000" dirty="0" err="1"/>
              <a:t>wulf</a:t>
            </a:r>
            <a:r>
              <a:rPr lang="de-DE" altLang="de-DE" sz="2000" dirty="0"/>
              <a:t> – </a:t>
            </a:r>
            <a:r>
              <a:rPr lang="de-DE" altLang="de-DE" sz="2000" dirty="0" err="1"/>
              <a:t>wul</a:t>
            </a:r>
            <a:r>
              <a:rPr lang="de-DE" altLang="de-DE" sz="2000" dirty="0"/>
              <a:t>[v]</a:t>
            </a:r>
            <a:r>
              <a:rPr lang="de-DE" altLang="de-DE" sz="2000" dirty="0" err="1"/>
              <a:t>as</a:t>
            </a:r>
            <a:r>
              <a:rPr lang="de-DE" altLang="de-DE" sz="2000" dirty="0"/>
              <a:t>	'</a:t>
            </a:r>
            <a:r>
              <a:rPr lang="de-DE" altLang="de-DE" sz="2000" dirty="0" err="1"/>
              <a:t>wolf</a:t>
            </a:r>
            <a:r>
              <a:rPr lang="de-DE" altLang="de-DE" sz="2000" dirty="0"/>
              <a:t>'</a:t>
            </a:r>
          </a:p>
          <a:p>
            <a:pPr>
              <a:tabLst>
                <a:tab pos="2476500" algn="l"/>
              </a:tabLst>
            </a:pPr>
            <a:r>
              <a:rPr lang="de-DE" altLang="de-DE" sz="2000" dirty="0" err="1"/>
              <a:t>wīf</a:t>
            </a:r>
            <a:r>
              <a:rPr lang="de-DE" altLang="de-DE" sz="2000" dirty="0"/>
              <a:t> – </a:t>
            </a:r>
            <a:r>
              <a:rPr lang="de-DE" altLang="de-DE" sz="2000" dirty="0" err="1"/>
              <a:t>wī</a:t>
            </a:r>
            <a:r>
              <a:rPr lang="de-DE" altLang="de-DE" sz="2000" dirty="0"/>
              <a:t>[v]es 	'</a:t>
            </a:r>
            <a:r>
              <a:rPr lang="de-DE" altLang="de-DE" sz="2000" dirty="0" err="1"/>
              <a:t>wife</a:t>
            </a:r>
            <a:r>
              <a:rPr lang="de-DE" altLang="de-DE" sz="2000" dirty="0"/>
              <a:t>'</a:t>
            </a:r>
          </a:p>
          <a:p>
            <a:pPr>
              <a:tabLst>
                <a:tab pos="2476500" algn="l"/>
              </a:tabLst>
            </a:pPr>
            <a:r>
              <a:rPr lang="de-DE" altLang="de-DE" sz="2000" dirty="0" err="1"/>
              <a:t>hūs</a:t>
            </a:r>
            <a:r>
              <a:rPr lang="de-DE" altLang="de-DE" sz="2000" dirty="0"/>
              <a:t> – </a:t>
            </a:r>
            <a:r>
              <a:rPr lang="de-DE" altLang="de-DE" sz="2000" dirty="0" err="1"/>
              <a:t>hū</a:t>
            </a:r>
            <a:r>
              <a:rPr lang="de-DE" altLang="de-DE" sz="2000" dirty="0"/>
              <a:t>[z]es	'</a:t>
            </a:r>
            <a:r>
              <a:rPr lang="de-DE" altLang="de-DE" sz="2000" dirty="0" err="1"/>
              <a:t>house</a:t>
            </a:r>
            <a:r>
              <a:rPr lang="de-DE" altLang="de-DE" sz="2000" dirty="0"/>
              <a:t>'</a:t>
            </a:r>
          </a:p>
          <a:p>
            <a:pPr>
              <a:tabLst>
                <a:tab pos="2476500" algn="l"/>
              </a:tabLst>
            </a:pPr>
            <a:r>
              <a:rPr lang="de-DE" altLang="de-DE" sz="2000" dirty="0" err="1"/>
              <a:t>pæþ</a:t>
            </a:r>
            <a:r>
              <a:rPr lang="de-DE" altLang="de-DE" sz="2000" dirty="0"/>
              <a:t> – </a:t>
            </a:r>
            <a:r>
              <a:rPr lang="de-DE" altLang="de-DE" sz="2000" dirty="0" err="1"/>
              <a:t>pæ</a:t>
            </a:r>
            <a:r>
              <a:rPr lang="de-DE" altLang="de-DE" sz="2000" dirty="0"/>
              <a:t>[ð]es	'</a:t>
            </a:r>
            <a:r>
              <a:rPr lang="de-DE" altLang="de-DE" sz="2000" dirty="0" err="1"/>
              <a:t>path</a:t>
            </a:r>
            <a:r>
              <a:rPr lang="de-DE" altLang="de-DE" sz="2000" dirty="0"/>
              <a:t>'</a:t>
            </a:r>
          </a:p>
          <a:p>
            <a:pPr>
              <a:tabLst>
                <a:tab pos="2476500" algn="l"/>
              </a:tabLst>
            </a:pPr>
            <a:r>
              <a:rPr lang="de-DE" altLang="de-DE" sz="2000" dirty="0" err="1"/>
              <a:t>stæf</a:t>
            </a:r>
            <a:r>
              <a:rPr lang="de-DE" altLang="de-DE" sz="2000" dirty="0"/>
              <a:t> – </a:t>
            </a:r>
            <a:r>
              <a:rPr lang="de-DE" altLang="de-DE" sz="2000" dirty="0" err="1"/>
              <a:t>sta</a:t>
            </a:r>
            <a:r>
              <a:rPr lang="de-DE" altLang="de-DE" sz="2000" dirty="0"/>
              <a:t>[v]</a:t>
            </a:r>
            <a:r>
              <a:rPr lang="de-DE" altLang="de-DE" sz="2000" dirty="0" err="1"/>
              <a:t>as</a:t>
            </a:r>
            <a:r>
              <a:rPr lang="de-DE" altLang="de-DE" sz="2000" dirty="0"/>
              <a:t>	'</a:t>
            </a:r>
            <a:r>
              <a:rPr lang="de-DE" altLang="de-DE" sz="2000" dirty="0" err="1"/>
              <a:t>staff</a:t>
            </a:r>
            <a:r>
              <a:rPr lang="de-DE" altLang="de-DE" sz="2000" dirty="0"/>
              <a:t>'</a:t>
            </a:r>
          </a:p>
          <a:p>
            <a:pPr>
              <a:tabLst>
                <a:tab pos="2476500" algn="l"/>
              </a:tabLst>
            </a:pPr>
            <a:r>
              <a:rPr lang="de-DE" altLang="de-DE" sz="2000" dirty="0" err="1"/>
              <a:t>weorþ</a:t>
            </a:r>
            <a:r>
              <a:rPr lang="de-DE" altLang="de-DE" sz="2000" dirty="0"/>
              <a:t> – </a:t>
            </a:r>
            <a:r>
              <a:rPr lang="de-DE" altLang="de-DE" sz="2000" dirty="0" err="1"/>
              <a:t>weor</a:t>
            </a:r>
            <a:r>
              <a:rPr lang="de-DE" altLang="de-DE" sz="2000" dirty="0"/>
              <a:t>[ð]es	'</a:t>
            </a:r>
            <a:r>
              <a:rPr lang="de-DE" altLang="de-DE" sz="2000" dirty="0" err="1"/>
              <a:t>worth</a:t>
            </a:r>
            <a:r>
              <a:rPr lang="de-DE" altLang="de-DE" sz="2000" dirty="0"/>
              <a:t>'</a:t>
            </a:r>
          </a:p>
          <a:p>
            <a:pPr>
              <a:tabLst>
                <a:tab pos="2476500" algn="l"/>
              </a:tabLst>
            </a:pPr>
            <a:r>
              <a:rPr lang="de-DE" altLang="de-DE" sz="2000" dirty="0" err="1"/>
              <a:t>mearh</a:t>
            </a:r>
            <a:r>
              <a:rPr lang="de-DE" altLang="de-DE" sz="2000" dirty="0"/>
              <a:t> – </a:t>
            </a:r>
            <a:r>
              <a:rPr lang="de-DE" altLang="de-DE" sz="2000" dirty="0" err="1"/>
              <a:t>meares</a:t>
            </a:r>
            <a:r>
              <a:rPr lang="de-DE" altLang="de-DE" sz="2000" dirty="0"/>
              <a:t>	'</a:t>
            </a:r>
            <a:r>
              <a:rPr lang="de-DE" altLang="de-DE" sz="2000" dirty="0" err="1"/>
              <a:t>mare</a:t>
            </a:r>
            <a:r>
              <a:rPr lang="de-DE" altLang="de-DE" sz="2000" dirty="0"/>
              <a:t>'</a:t>
            </a:r>
          </a:p>
          <a:p>
            <a:pPr>
              <a:tabLst>
                <a:tab pos="2476500" algn="l"/>
              </a:tabLst>
            </a:pPr>
            <a:r>
              <a:rPr lang="de-DE" altLang="de-DE" sz="2000" dirty="0" err="1"/>
              <a:t>eolh</a:t>
            </a:r>
            <a:r>
              <a:rPr lang="de-DE" altLang="de-DE" sz="2000" dirty="0"/>
              <a:t>  - </a:t>
            </a:r>
            <a:r>
              <a:rPr lang="de-DE" altLang="de-DE" sz="2000" dirty="0" err="1"/>
              <a:t>eoles</a:t>
            </a:r>
            <a:r>
              <a:rPr lang="de-DE" altLang="de-DE" sz="2000" dirty="0"/>
              <a:t>	'</a:t>
            </a:r>
            <a:r>
              <a:rPr lang="de-DE" altLang="de-DE" sz="2000" dirty="0" err="1"/>
              <a:t>elk</a:t>
            </a:r>
            <a:r>
              <a:rPr lang="de-DE" altLang="de-DE" sz="2000" dirty="0"/>
              <a:t>'</a:t>
            </a:r>
          </a:p>
          <a:p>
            <a:pPr>
              <a:tabLst>
                <a:tab pos="2476500" algn="l"/>
              </a:tabLst>
            </a:pPr>
            <a:r>
              <a:rPr lang="de-DE" altLang="de-DE" sz="2000" dirty="0" err="1"/>
              <a:t>hēah</a:t>
            </a:r>
            <a:r>
              <a:rPr lang="de-DE" altLang="de-DE" sz="2000" dirty="0"/>
              <a:t> – </a:t>
            </a:r>
            <a:r>
              <a:rPr lang="de-DE" altLang="de-DE" sz="2000" dirty="0" err="1"/>
              <a:t>hēane</a:t>
            </a:r>
            <a:r>
              <a:rPr lang="de-DE" altLang="de-DE" sz="2000" dirty="0"/>
              <a:t>	'high'</a:t>
            </a:r>
          </a:p>
          <a:p>
            <a:pPr>
              <a:tabLst>
                <a:tab pos="2476500" algn="l"/>
              </a:tabLst>
            </a:pPr>
            <a:endParaRPr lang="de-DE" altLang="de-DE" sz="2000" dirty="0"/>
          </a:p>
        </p:txBody>
      </p:sp>
      <p:sp>
        <p:nvSpPr>
          <p:cNvPr id="39940" name="Rectangle 4"/>
          <p:cNvSpPr>
            <a:spLocks noGrp="1" noChangeArrowheads="1"/>
          </p:cNvSpPr>
          <p:nvPr>
            <p:ph type="body" sz="half" idx="2"/>
          </p:nvPr>
        </p:nvSpPr>
        <p:spPr>
          <a:xfrm>
            <a:off x="4089400" y="1930400"/>
            <a:ext cx="4318000" cy="1346200"/>
          </a:xfrm>
        </p:spPr>
        <p:txBody>
          <a:bodyPr/>
          <a:lstStyle/>
          <a:p>
            <a:pPr marL="0" indent="0">
              <a:buFont typeface="Wingdings 2" pitchFamily="18" charset="2"/>
              <a:buNone/>
            </a:pPr>
            <a:r>
              <a:rPr lang="de-DE" altLang="de-DE" sz="2000"/>
              <a:t>Die generellste Formulierung dieses Prozesses scheint zu sein:  </a:t>
            </a:r>
            <a:br>
              <a:rPr lang="de-DE" altLang="de-DE" sz="2000"/>
            </a:br>
            <a:r>
              <a:rPr lang="de-DE" altLang="de-DE" sz="2000">
                <a:solidFill>
                  <a:srgbClr val="3366CC"/>
                </a:solidFill>
              </a:rPr>
              <a:t>Frikative werden stimmhaft [+sth]  zwischen zwei Sonoranten.</a:t>
            </a:r>
          </a:p>
        </p:txBody>
      </p:sp>
      <p:graphicFrame>
        <p:nvGraphicFramePr>
          <p:cNvPr id="39941" name="Object 5"/>
          <p:cNvGraphicFramePr>
            <a:graphicFrameLocks noChangeAspect="1"/>
          </p:cNvGraphicFramePr>
          <p:nvPr/>
        </p:nvGraphicFramePr>
        <p:xfrm>
          <a:off x="3851275" y="3619500"/>
          <a:ext cx="4911725" cy="908050"/>
        </p:xfrm>
        <a:graphic>
          <a:graphicData uri="http://schemas.openxmlformats.org/presentationml/2006/ole">
            <mc:AlternateContent xmlns:mc="http://schemas.openxmlformats.org/markup-compatibility/2006">
              <mc:Choice xmlns:v="urn:schemas-microsoft-com:vml" Requires="v">
                <p:oleObj spid="_x0000_s39946" name="Equation" r:id="rId4" imgW="2539800" imgH="469800" progId="Equation.DSMT4">
                  <p:embed/>
                </p:oleObj>
              </mc:Choice>
              <mc:Fallback>
                <p:oleObj name="Equation" r:id="rId4" imgW="2539800" imgH="469800" progId="Equation.DSMT4">
                  <p:embed/>
                  <p:pic>
                    <p:nvPicPr>
                      <p:cNvPr id="0" name="Object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851275" y="3619500"/>
                        <a:ext cx="4911725" cy="9080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39942" name="Rectangle 6"/>
          <p:cNvSpPr>
            <a:spLocks noChangeArrowheads="1"/>
          </p:cNvSpPr>
          <p:nvPr/>
        </p:nvSpPr>
        <p:spPr bwMode="auto">
          <a:xfrm>
            <a:off x="4114800" y="4724400"/>
            <a:ext cx="4775200" cy="1346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lstStyle>
            <a:lvl1pPr algn="l">
              <a:defRPr>
                <a:solidFill>
                  <a:schemeClr val="tx1"/>
                </a:solidFill>
                <a:latin typeface="Arial" pitchFamily="34" charset="0"/>
                <a:cs typeface="Arial" pitchFamily="34" charset="0"/>
              </a:defRPr>
            </a:lvl1pPr>
            <a:lvl2pPr marL="768350" indent="-285750" algn="l">
              <a:defRPr>
                <a:solidFill>
                  <a:schemeClr val="tx1"/>
                </a:solidFill>
                <a:latin typeface="Arial" pitchFamily="34" charset="0"/>
                <a:cs typeface="Arial" pitchFamily="34" charset="0"/>
              </a:defRPr>
            </a:lvl2pPr>
            <a:lvl3pPr marL="1187450" indent="-228600" algn="l">
              <a:defRPr>
                <a:solidFill>
                  <a:schemeClr val="tx1"/>
                </a:solidFill>
                <a:latin typeface="Arial" pitchFamily="34" charset="0"/>
                <a:cs typeface="Arial" pitchFamily="34" charset="0"/>
              </a:defRPr>
            </a:lvl3pPr>
            <a:lvl4pPr marL="1606550" indent="-228600" algn="l">
              <a:defRPr>
                <a:solidFill>
                  <a:schemeClr val="tx1"/>
                </a:solidFill>
                <a:latin typeface="Arial" pitchFamily="34" charset="0"/>
                <a:cs typeface="Arial" pitchFamily="34" charset="0"/>
              </a:defRPr>
            </a:lvl4pPr>
            <a:lvl5pPr marL="2057400" indent="-228600" algn="l">
              <a:defRPr>
                <a:solidFill>
                  <a:schemeClr val="tx1"/>
                </a:solidFill>
                <a:latin typeface="Arial" pitchFamily="34" charset="0"/>
                <a:cs typeface="Arial" pitchFamily="34" charset="0"/>
              </a:defRPr>
            </a:lvl5pPr>
            <a:lvl6pPr marL="2514600" indent="-228600" fontAlgn="base">
              <a:spcBef>
                <a:spcPct val="0"/>
              </a:spcBef>
              <a:spcAft>
                <a:spcPct val="0"/>
              </a:spcAft>
              <a:defRPr>
                <a:solidFill>
                  <a:schemeClr val="tx1"/>
                </a:solidFill>
                <a:latin typeface="Arial" pitchFamily="34" charset="0"/>
                <a:cs typeface="Arial" pitchFamily="34" charset="0"/>
              </a:defRPr>
            </a:lvl6pPr>
            <a:lvl7pPr marL="2971800" indent="-228600" fontAlgn="base">
              <a:spcBef>
                <a:spcPct val="0"/>
              </a:spcBef>
              <a:spcAft>
                <a:spcPct val="0"/>
              </a:spcAft>
              <a:defRPr>
                <a:solidFill>
                  <a:schemeClr val="tx1"/>
                </a:solidFill>
                <a:latin typeface="Arial" pitchFamily="34" charset="0"/>
                <a:cs typeface="Arial" pitchFamily="34" charset="0"/>
              </a:defRPr>
            </a:lvl7pPr>
            <a:lvl8pPr marL="3429000" indent="-228600" fontAlgn="base">
              <a:spcBef>
                <a:spcPct val="0"/>
              </a:spcBef>
              <a:spcAft>
                <a:spcPct val="0"/>
              </a:spcAft>
              <a:defRPr>
                <a:solidFill>
                  <a:schemeClr val="tx1"/>
                </a:solidFill>
                <a:latin typeface="Arial" pitchFamily="34" charset="0"/>
                <a:cs typeface="Arial" pitchFamily="34" charset="0"/>
              </a:defRPr>
            </a:lvl8pPr>
            <a:lvl9pPr marL="3886200" indent="-228600" fontAlgn="base">
              <a:spcBef>
                <a:spcPct val="0"/>
              </a:spcBef>
              <a:spcAft>
                <a:spcPct val="0"/>
              </a:spcAft>
              <a:defRPr>
                <a:solidFill>
                  <a:schemeClr val="tx1"/>
                </a:solidFill>
                <a:latin typeface="Arial" pitchFamily="34" charset="0"/>
                <a:cs typeface="Arial" pitchFamily="34" charset="0"/>
              </a:defRPr>
            </a:lvl9pPr>
          </a:lstStyle>
          <a:p>
            <a:pPr>
              <a:spcBef>
                <a:spcPct val="20000"/>
              </a:spcBef>
              <a:buClr>
                <a:schemeClr val="tx2"/>
              </a:buClr>
              <a:buFont typeface="Wingdings" pitchFamily="2" charset="2"/>
              <a:buNone/>
            </a:pPr>
            <a:r>
              <a:rPr lang="de-DE" altLang="de-DE" sz="1800" dirty="0">
                <a:effectLst>
                  <a:outerShdw blurRad="38100" dist="38100" dir="2700000" algn="tl">
                    <a:srgbClr val="C0C0C0"/>
                  </a:outerShdw>
                </a:effectLst>
              </a:rPr>
              <a:t>für </a:t>
            </a:r>
            <a:r>
              <a:rPr lang="de-DE" altLang="de-DE" sz="1800" dirty="0" err="1">
                <a:effectLst>
                  <a:outerShdw blurRad="38100" dist="38100" dir="2700000" algn="tl">
                    <a:srgbClr val="C0C0C0"/>
                  </a:outerShdw>
                </a:effectLst>
              </a:rPr>
              <a:t>ae.</a:t>
            </a:r>
            <a:r>
              <a:rPr lang="de-DE" altLang="de-DE" sz="1800" dirty="0">
                <a:effectLst>
                  <a:outerShdw blurRad="38100" dist="38100" dir="2700000" algn="tl">
                    <a:srgbClr val="C0C0C0"/>
                  </a:outerShdw>
                </a:effectLst>
              </a:rPr>
              <a:t> </a:t>
            </a:r>
            <a:r>
              <a:rPr lang="de-DE" altLang="de-DE" sz="1800" dirty="0" err="1">
                <a:solidFill>
                  <a:srgbClr val="009999"/>
                </a:solidFill>
                <a:effectLst>
                  <a:outerShdw blurRad="38100" dist="38100" dir="2700000" algn="tl">
                    <a:srgbClr val="C0C0C0"/>
                  </a:outerShdw>
                </a:effectLst>
              </a:rPr>
              <a:t>mear</a:t>
            </a:r>
            <a:r>
              <a:rPr lang="de-DE" altLang="de-DE" sz="1800" dirty="0">
                <a:solidFill>
                  <a:srgbClr val="009999"/>
                </a:solidFill>
                <a:effectLst>
                  <a:outerShdw blurRad="38100" dist="38100" dir="2700000" algn="tl">
                    <a:srgbClr val="C0C0C0"/>
                  </a:outerShdw>
                </a:effectLst>
              </a:rPr>
              <a:t>[x]</a:t>
            </a:r>
            <a:r>
              <a:rPr lang="de-DE" altLang="de-DE" sz="1800" dirty="0">
                <a:effectLst>
                  <a:outerShdw blurRad="38100" dist="38100" dir="2700000" algn="tl">
                    <a:srgbClr val="C0C0C0"/>
                  </a:outerShdw>
                </a:effectLst>
              </a:rPr>
              <a:t>  wäre nach dieser Regel die Form </a:t>
            </a:r>
            <a:r>
              <a:rPr lang="de-DE" altLang="de-DE" sz="1800" dirty="0" err="1" smtClean="0">
                <a:solidFill>
                  <a:srgbClr val="009999"/>
                </a:solidFill>
                <a:effectLst>
                  <a:outerShdw blurRad="38100" dist="38100" dir="2700000" algn="tl">
                    <a:srgbClr val="C0C0C0"/>
                  </a:outerShdw>
                </a:effectLst>
              </a:rPr>
              <a:t>mear</a:t>
            </a:r>
            <a:r>
              <a:rPr lang="de-DE" altLang="de-DE" sz="1800" dirty="0" smtClean="0">
                <a:solidFill>
                  <a:srgbClr val="009999"/>
                </a:solidFill>
                <a:effectLst>
                  <a:outerShdw blurRad="38100" dist="38100" dir="2700000" algn="tl">
                    <a:srgbClr val="C0C0C0"/>
                  </a:outerShdw>
                </a:effectLst>
              </a:rPr>
              <a:t>[ɣ]es</a:t>
            </a:r>
            <a:r>
              <a:rPr lang="de-DE" altLang="de-DE" sz="1800" dirty="0" smtClean="0">
                <a:effectLst>
                  <a:outerShdw blurRad="38100" dist="38100" dir="2700000" algn="tl">
                    <a:srgbClr val="C0C0C0"/>
                  </a:outerShdw>
                </a:effectLst>
              </a:rPr>
              <a:t> </a:t>
            </a:r>
            <a:r>
              <a:rPr lang="de-DE" altLang="de-DE" sz="1800" dirty="0">
                <a:effectLst>
                  <a:outerShdw blurRad="38100" dist="38100" dir="2700000" algn="tl">
                    <a:srgbClr val="C0C0C0"/>
                  </a:outerShdw>
                </a:effectLst>
              </a:rPr>
              <a:t>zu erwarten. Statt dessen finden wir jedoch </a:t>
            </a:r>
            <a:r>
              <a:rPr lang="de-DE" altLang="de-DE" sz="1800" dirty="0" err="1">
                <a:solidFill>
                  <a:srgbClr val="009999"/>
                </a:solidFill>
                <a:effectLst>
                  <a:outerShdw blurRad="38100" dist="38100" dir="2700000" algn="tl">
                    <a:srgbClr val="C0C0C0"/>
                  </a:outerShdw>
                </a:effectLst>
              </a:rPr>
              <a:t>meares</a:t>
            </a:r>
            <a:r>
              <a:rPr lang="de-DE" altLang="de-DE" sz="1800" dirty="0">
                <a:effectLst>
                  <a:outerShdw blurRad="38100" dist="38100" dir="2700000" algn="tl">
                    <a:srgbClr val="C0C0C0"/>
                  </a:outerShdw>
                </a:effectLst>
              </a:rPr>
              <a:t>.</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9939">
                                            <p:txEl>
                                              <p:pRg st="0" end="0"/>
                                            </p:txEl>
                                          </p:spTgt>
                                        </p:tgtEl>
                                        <p:attrNameLst>
                                          <p:attrName>style.visibility</p:attrName>
                                        </p:attrNameLst>
                                      </p:cBhvr>
                                      <p:to>
                                        <p:strVal val="visible"/>
                                      </p:to>
                                    </p:set>
                                    <p:animEffect transition="in" filter="wipe(left)">
                                      <p:cBhvr>
                                        <p:cTn id="7" dur="500"/>
                                        <p:tgtEl>
                                          <p:spTgt spid="39939">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9939">
                                            <p:txEl>
                                              <p:pRg st="1" end="1"/>
                                            </p:txEl>
                                          </p:spTgt>
                                        </p:tgtEl>
                                        <p:attrNameLst>
                                          <p:attrName>style.visibility</p:attrName>
                                        </p:attrNameLst>
                                      </p:cBhvr>
                                      <p:to>
                                        <p:strVal val="visible"/>
                                      </p:to>
                                    </p:set>
                                    <p:animEffect transition="in" filter="wipe(left)">
                                      <p:cBhvr>
                                        <p:cTn id="12" dur="500"/>
                                        <p:tgtEl>
                                          <p:spTgt spid="39939">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39939">
                                            <p:txEl>
                                              <p:pRg st="2" end="2"/>
                                            </p:txEl>
                                          </p:spTgt>
                                        </p:tgtEl>
                                        <p:attrNameLst>
                                          <p:attrName>style.visibility</p:attrName>
                                        </p:attrNameLst>
                                      </p:cBhvr>
                                      <p:to>
                                        <p:strVal val="visible"/>
                                      </p:to>
                                    </p:set>
                                    <p:animEffect transition="in" filter="wipe(left)">
                                      <p:cBhvr>
                                        <p:cTn id="17" dur="500"/>
                                        <p:tgtEl>
                                          <p:spTgt spid="39939">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39939">
                                            <p:txEl>
                                              <p:pRg st="3" end="3"/>
                                            </p:txEl>
                                          </p:spTgt>
                                        </p:tgtEl>
                                        <p:attrNameLst>
                                          <p:attrName>style.visibility</p:attrName>
                                        </p:attrNameLst>
                                      </p:cBhvr>
                                      <p:to>
                                        <p:strVal val="visible"/>
                                      </p:to>
                                    </p:set>
                                    <p:animEffect transition="in" filter="wipe(left)">
                                      <p:cBhvr>
                                        <p:cTn id="22" dur="500"/>
                                        <p:tgtEl>
                                          <p:spTgt spid="39939">
                                            <p:txEl>
                                              <p:pRg st="3" end="3"/>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39939">
                                            <p:txEl>
                                              <p:pRg st="4" end="4"/>
                                            </p:txEl>
                                          </p:spTgt>
                                        </p:tgtEl>
                                        <p:attrNameLst>
                                          <p:attrName>style.visibility</p:attrName>
                                        </p:attrNameLst>
                                      </p:cBhvr>
                                      <p:to>
                                        <p:strVal val="visible"/>
                                      </p:to>
                                    </p:set>
                                    <p:animEffect transition="in" filter="wipe(left)">
                                      <p:cBhvr>
                                        <p:cTn id="27" dur="500"/>
                                        <p:tgtEl>
                                          <p:spTgt spid="39939">
                                            <p:txEl>
                                              <p:pRg st="4" end="4"/>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39939">
                                            <p:txEl>
                                              <p:pRg st="5" end="5"/>
                                            </p:txEl>
                                          </p:spTgt>
                                        </p:tgtEl>
                                        <p:attrNameLst>
                                          <p:attrName>style.visibility</p:attrName>
                                        </p:attrNameLst>
                                      </p:cBhvr>
                                      <p:to>
                                        <p:strVal val="visible"/>
                                      </p:to>
                                    </p:set>
                                    <p:animEffect transition="in" filter="wipe(left)">
                                      <p:cBhvr>
                                        <p:cTn id="32" dur="500"/>
                                        <p:tgtEl>
                                          <p:spTgt spid="39939">
                                            <p:txEl>
                                              <p:pRg st="5" end="5"/>
                                            </p:txEl>
                                          </p:spTgt>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22" presetClass="entr" presetSubtype="8" fill="hold" grpId="0" nodeType="clickEffect">
                                  <p:stCondLst>
                                    <p:cond delay="0"/>
                                  </p:stCondLst>
                                  <p:childTnLst>
                                    <p:set>
                                      <p:cBhvr>
                                        <p:cTn id="36" dur="1" fill="hold">
                                          <p:stCondLst>
                                            <p:cond delay="0"/>
                                          </p:stCondLst>
                                        </p:cTn>
                                        <p:tgtEl>
                                          <p:spTgt spid="39939">
                                            <p:txEl>
                                              <p:pRg st="6" end="6"/>
                                            </p:txEl>
                                          </p:spTgt>
                                        </p:tgtEl>
                                        <p:attrNameLst>
                                          <p:attrName>style.visibility</p:attrName>
                                        </p:attrNameLst>
                                      </p:cBhvr>
                                      <p:to>
                                        <p:strVal val="visible"/>
                                      </p:to>
                                    </p:set>
                                    <p:animEffect transition="in" filter="wipe(left)">
                                      <p:cBhvr>
                                        <p:cTn id="37" dur="500"/>
                                        <p:tgtEl>
                                          <p:spTgt spid="39939">
                                            <p:txEl>
                                              <p:pRg st="6" end="6"/>
                                            </p:txEl>
                                          </p:spTgt>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22" presetClass="entr" presetSubtype="8" fill="hold" grpId="0" nodeType="clickEffect">
                                  <p:stCondLst>
                                    <p:cond delay="0"/>
                                  </p:stCondLst>
                                  <p:childTnLst>
                                    <p:set>
                                      <p:cBhvr>
                                        <p:cTn id="41" dur="1" fill="hold">
                                          <p:stCondLst>
                                            <p:cond delay="0"/>
                                          </p:stCondLst>
                                        </p:cTn>
                                        <p:tgtEl>
                                          <p:spTgt spid="39939">
                                            <p:txEl>
                                              <p:pRg st="7" end="7"/>
                                            </p:txEl>
                                          </p:spTgt>
                                        </p:tgtEl>
                                        <p:attrNameLst>
                                          <p:attrName>style.visibility</p:attrName>
                                        </p:attrNameLst>
                                      </p:cBhvr>
                                      <p:to>
                                        <p:strVal val="visible"/>
                                      </p:to>
                                    </p:set>
                                    <p:animEffect transition="in" filter="wipe(left)">
                                      <p:cBhvr>
                                        <p:cTn id="42" dur="500"/>
                                        <p:tgtEl>
                                          <p:spTgt spid="39939">
                                            <p:txEl>
                                              <p:pRg st="7" end="7"/>
                                            </p:txEl>
                                          </p:spTgt>
                                        </p:tgtEl>
                                      </p:cBhvr>
                                    </p:animEffect>
                                  </p:childTnLst>
                                </p:cTn>
                              </p:par>
                            </p:childTnLst>
                          </p:cTn>
                        </p:par>
                      </p:childTnLst>
                    </p:cTn>
                  </p:par>
                  <p:par>
                    <p:cTn id="43" fill="hold" nodeType="clickPar">
                      <p:stCondLst>
                        <p:cond delay="indefinite"/>
                      </p:stCondLst>
                      <p:childTnLst>
                        <p:par>
                          <p:cTn id="44" fill="hold" nodeType="withGroup">
                            <p:stCondLst>
                              <p:cond delay="0"/>
                            </p:stCondLst>
                            <p:childTnLst>
                              <p:par>
                                <p:cTn id="45" presetID="22" presetClass="entr" presetSubtype="8" fill="hold" grpId="0" nodeType="clickEffect">
                                  <p:stCondLst>
                                    <p:cond delay="0"/>
                                  </p:stCondLst>
                                  <p:childTnLst>
                                    <p:set>
                                      <p:cBhvr>
                                        <p:cTn id="46" dur="1" fill="hold">
                                          <p:stCondLst>
                                            <p:cond delay="0"/>
                                          </p:stCondLst>
                                        </p:cTn>
                                        <p:tgtEl>
                                          <p:spTgt spid="39939">
                                            <p:txEl>
                                              <p:pRg st="8" end="8"/>
                                            </p:txEl>
                                          </p:spTgt>
                                        </p:tgtEl>
                                        <p:attrNameLst>
                                          <p:attrName>style.visibility</p:attrName>
                                        </p:attrNameLst>
                                      </p:cBhvr>
                                      <p:to>
                                        <p:strVal val="visible"/>
                                      </p:to>
                                    </p:set>
                                    <p:animEffect transition="in" filter="wipe(left)">
                                      <p:cBhvr>
                                        <p:cTn id="47" dur="500"/>
                                        <p:tgtEl>
                                          <p:spTgt spid="39939">
                                            <p:txEl>
                                              <p:pRg st="8" end="8"/>
                                            </p:txEl>
                                          </p:spTgt>
                                        </p:tgtEl>
                                      </p:cBhvr>
                                    </p:animEffect>
                                  </p:childTnLst>
                                </p:cTn>
                              </p:par>
                            </p:childTnLst>
                          </p:cTn>
                        </p:par>
                      </p:childTnLst>
                    </p:cTn>
                  </p:par>
                  <p:par>
                    <p:cTn id="48" fill="hold" nodeType="clickPar">
                      <p:stCondLst>
                        <p:cond delay="indefinite"/>
                      </p:stCondLst>
                      <p:childTnLst>
                        <p:par>
                          <p:cTn id="49" fill="hold" nodeType="withGroup">
                            <p:stCondLst>
                              <p:cond delay="0"/>
                            </p:stCondLst>
                            <p:childTnLst>
                              <p:par>
                                <p:cTn id="50" presetID="22" presetClass="entr" presetSubtype="8" fill="hold" grpId="0" nodeType="clickEffect">
                                  <p:stCondLst>
                                    <p:cond delay="0"/>
                                  </p:stCondLst>
                                  <p:childTnLst>
                                    <p:set>
                                      <p:cBhvr>
                                        <p:cTn id="51" dur="1" fill="hold">
                                          <p:stCondLst>
                                            <p:cond delay="0"/>
                                          </p:stCondLst>
                                        </p:cTn>
                                        <p:tgtEl>
                                          <p:spTgt spid="39940">
                                            <p:txEl>
                                              <p:pRg st="0" end="0"/>
                                            </p:txEl>
                                          </p:spTgt>
                                        </p:tgtEl>
                                        <p:attrNameLst>
                                          <p:attrName>style.visibility</p:attrName>
                                        </p:attrNameLst>
                                      </p:cBhvr>
                                      <p:to>
                                        <p:strVal val="visible"/>
                                      </p:to>
                                    </p:set>
                                    <p:animEffect transition="in" filter="wipe(left)">
                                      <p:cBhvr>
                                        <p:cTn id="52" dur="500"/>
                                        <p:tgtEl>
                                          <p:spTgt spid="39940">
                                            <p:txEl>
                                              <p:pRg st="0" end="0"/>
                                            </p:txEl>
                                          </p:spTgt>
                                        </p:tgtEl>
                                      </p:cBhvr>
                                    </p:animEffect>
                                  </p:childTnLst>
                                </p:cTn>
                              </p:par>
                            </p:childTnLst>
                          </p:cTn>
                        </p:par>
                      </p:childTnLst>
                    </p:cTn>
                  </p:par>
                  <p:par>
                    <p:cTn id="53" fill="hold" nodeType="clickPar">
                      <p:stCondLst>
                        <p:cond delay="indefinite"/>
                      </p:stCondLst>
                      <p:childTnLst>
                        <p:par>
                          <p:cTn id="54" fill="hold" nodeType="withGroup">
                            <p:stCondLst>
                              <p:cond delay="0"/>
                            </p:stCondLst>
                            <p:childTnLst>
                              <p:par>
                                <p:cTn id="55" presetID="22" presetClass="entr" presetSubtype="8" fill="hold" nodeType="clickEffect">
                                  <p:stCondLst>
                                    <p:cond delay="0"/>
                                  </p:stCondLst>
                                  <p:childTnLst>
                                    <p:set>
                                      <p:cBhvr>
                                        <p:cTn id="56" dur="1" fill="hold">
                                          <p:stCondLst>
                                            <p:cond delay="0"/>
                                          </p:stCondLst>
                                        </p:cTn>
                                        <p:tgtEl>
                                          <p:spTgt spid="39941"/>
                                        </p:tgtEl>
                                        <p:attrNameLst>
                                          <p:attrName>style.visibility</p:attrName>
                                        </p:attrNameLst>
                                      </p:cBhvr>
                                      <p:to>
                                        <p:strVal val="visible"/>
                                      </p:to>
                                    </p:set>
                                    <p:animEffect transition="in" filter="wipe(left)">
                                      <p:cBhvr>
                                        <p:cTn id="57" dur="500"/>
                                        <p:tgtEl>
                                          <p:spTgt spid="39941"/>
                                        </p:tgtEl>
                                      </p:cBhvr>
                                    </p:animEffect>
                                  </p:childTnLst>
                                </p:cTn>
                              </p:par>
                            </p:childTnLst>
                          </p:cTn>
                        </p:par>
                      </p:childTnLst>
                    </p:cTn>
                  </p:par>
                  <p:par>
                    <p:cTn id="58" fill="hold" nodeType="clickPar">
                      <p:stCondLst>
                        <p:cond delay="indefinite"/>
                      </p:stCondLst>
                      <p:childTnLst>
                        <p:par>
                          <p:cTn id="59" fill="hold" nodeType="withGroup">
                            <p:stCondLst>
                              <p:cond delay="0"/>
                            </p:stCondLst>
                            <p:childTnLst>
                              <p:par>
                                <p:cTn id="60" presetID="22" presetClass="entr" presetSubtype="8" fill="hold" grpId="0" nodeType="clickEffect">
                                  <p:stCondLst>
                                    <p:cond delay="0"/>
                                  </p:stCondLst>
                                  <p:childTnLst>
                                    <p:set>
                                      <p:cBhvr>
                                        <p:cTn id="61" dur="1" fill="hold">
                                          <p:stCondLst>
                                            <p:cond delay="0"/>
                                          </p:stCondLst>
                                        </p:cTn>
                                        <p:tgtEl>
                                          <p:spTgt spid="39942"/>
                                        </p:tgtEl>
                                        <p:attrNameLst>
                                          <p:attrName>style.visibility</p:attrName>
                                        </p:attrNameLst>
                                      </p:cBhvr>
                                      <p:to>
                                        <p:strVal val="visible"/>
                                      </p:to>
                                    </p:set>
                                    <p:animEffect transition="in" filter="wipe(left)">
                                      <p:cBhvr>
                                        <p:cTn id="62" dur="500"/>
                                        <p:tgtEl>
                                          <p:spTgt spid="399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939" grpId="0" build="p" autoUpdateAnimBg="0"/>
      <p:bldP spid="39940" grpId="0" build="p" autoUpdateAnimBg="0"/>
      <p:bldP spid="39942" grpId="0" autoUpdateAnimBg="0"/>
    </p:bld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p:txBody>
          <a:bodyPr/>
          <a:lstStyle/>
          <a:p>
            <a:r>
              <a:rPr lang="de-DE" altLang="de-DE"/>
              <a:t>Regelanordnung</a:t>
            </a:r>
          </a:p>
        </p:txBody>
      </p:sp>
      <p:sp>
        <p:nvSpPr>
          <p:cNvPr id="40963" name="Rectangle 3"/>
          <p:cNvSpPr>
            <a:spLocks noGrp="1" noChangeArrowheads="1"/>
          </p:cNvSpPr>
          <p:nvPr>
            <p:ph type="body" idx="1"/>
          </p:nvPr>
        </p:nvSpPr>
        <p:spPr>
          <a:xfrm>
            <a:off x="990600" y="1600200"/>
            <a:ext cx="7772400" cy="1600200"/>
          </a:xfrm>
        </p:spPr>
        <p:txBody>
          <a:bodyPr/>
          <a:lstStyle/>
          <a:p>
            <a:pPr marL="0" indent="0" algn="just">
              <a:lnSpc>
                <a:spcPct val="90000"/>
              </a:lnSpc>
              <a:buFont typeface="Wingdings 2" pitchFamily="18" charset="2"/>
              <a:buNone/>
            </a:pPr>
            <a:r>
              <a:rPr lang="de-DE" altLang="de-DE" sz="2000"/>
              <a:t>Die Erklärung für die Alternationen </a:t>
            </a:r>
            <a:r>
              <a:rPr lang="de-DE" altLang="de-DE" sz="2000" i="1">
                <a:solidFill>
                  <a:srgbClr val="009999"/>
                </a:solidFill>
              </a:rPr>
              <a:t>mearh – meares</a:t>
            </a:r>
            <a:r>
              <a:rPr lang="de-DE" altLang="de-DE" sz="2000"/>
              <a:t>, </a:t>
            </a:r>
            <a:r>
              <a:rPr lang="de-DE" altLang="de-DE" sz="2000" i="1">
                <a:solidFill>
                  <a:srgbClr val="009999"/>
                </a:solidFill>
              </a:rPr>
              <a:t>eolh –eoles</a:t>
            </a:r>
            <a:r>
              <a:rPr lang="de-DE" altLang="de-DE" sz="2000"/>
              <a:t> etc. ist, dass im gleichen Kontext, in dem Lenisierung stattfand der Velare Frikativ /x/ getilgt worden ist. Für die Erklärung der Formen ist jedoch entscheidend, dass die Regeln in einer bestimmten Reihenfolge angewandt werden:</a:t>
            </a:r>
          </a:p>
        </p:txBody>
      </p:sp>
      <p:grpSp>
        <p:nvGrpSpPr>
          <p:cNvPr id="40964" name="Group 4"/>
          <p:cNvGrpSpPr>
            <a:grpSpLocks/>
          </p:cNvGrpSpPr>
          <p:nvPr/>
        </p:nvGrpSpPr>
        <p:grpSpPr bwMode="auto">
          <a:xfrm>
            <a:off x="1076325" y="3097213"/>
            <a:ext cx="4827588" cy="1549400"/>
            <a:chOff x="726" y="2015"/>
            <a:chExt cx="3041" cy="976"/>
          </a:xfrm>
        </p:grpSpPr>
        <p:graphicFrame>
          <p:nvGraphicFramePr>
            <p:cNvPr id="40965" name="Object 5"/>
            <p:cNvGraphicFramePr>
              <a:graphicFrameLocks noChangeAspect="1"/>
            </p:cNvGraphicFramePr>
            <p:nvPr/>
          </p:nvGraphicFramePr>
          <p:xfrm>
            <a:off x="960" y="2278"/>
            <a:ext cx="2807" cy="713"/>
          </p:xfrm>
          <a:graphic>
            <a:graphicData uri="http://schemas.openxmlformats.org/presentationml/2006/ole">
              <mc:AlternateContent xmlns:mc="http://schemas.openxmlformats.org/markup-compatibility/2006">
                <mc:Choice xmlns:v="urn:schemas-microsoft-com:vml" Requires="v">
                  <p:oleObj spid="_x0000_s40974" name="Equation" r:id="rId4" imgW="2349360" imgH="596880" progId="Equation.DSMT4">
                    <p:embed/>
                  </p:oleObj>
                </mc:Choice>
                <mc:Fallback>
                  <p:oleObj name="Equation" r:id="rId4" imgW="2349360" imgH="596880" progId="Equation.DSMT4">
                    <p:embed/>
                    <p:pic>
                      <p:nvPicPr>
                        <p:cNvPr id="0" name="Object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60" y="2278"/>
                          <a:ext cx="2807" cy="7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40966" name="Text Box 6"/>
            <p:cNvSpPr txBox="1">
              <a:spLocks noChangeArrowheads="1"/>
            </p:cNvSpPr>
            <p:nvPr/>
          </p:nvSpPr>
          <p:spPr bwMode="auto">
            <a:xfrm>
              <a:off x="726" y="2015"/>
              <a:ext cx="935"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2075" tIns="46038" rIns="92075" bIns="46038">
              <a:spAutoFit/>
            </a:bodyPr>
            <a:lstStyle/>
            <a:p>
              <a:pPr algn="l">
                <a:lnSpc>
                  <a:spcPct val="90000"/>
                </a:lnSpc>
                <a:spcBef>
                  <a:spcPct val="20000"/>
                </a:spcBef>
                <a:buClr>
                  <a:schemeClr val="tx2"/>
                </a:buClr>
                <a:buFont typeface="Wingdings" pitchFamily="2" charset="2"/>
                <a:buNone/>
              </a:pPr>
              <a:r>
                <a:rPr lang="de-DE" altLang="de-DE" sz="2000">
                  <a:effectLst>
                    <a:outerShdw blurRad="38100" dist="38100" dir="2700000" algn="tl">
                      <a:srgbClr val="C0C0C0"/>
                    </a:outerShdw>
                  </a:effectLst>
                  <a:latin typeface="Arial" pitchFamily="34" charset="0"/>
                  <a:cs typeface="Times New Roman" pitchFamily="18" charset="0"/>
                </a:rPr>
                <a:t>R1 Tilgung:</a:t>
              </a:r>
            </a:p>
          </p:txBody>
        </p:sp>
      </p:grpSp>
      <p:grpSp>
        <p:nvGrpSpPr>
          <p:cNvPr id="40967" name="Group 7"/>
          <p:cNvGrpSpPr>
            <a:grpSpLocks/>
          </p:cNvGrpSpPr>
          <p:nvPr/>
        </p:nvGrpSpPr>
        <p:grpSpPr bwMode="auto">
          <a:xfrm>
            <a:off x="1050925" y="4773613"/>
            <a:ext cx="5359400" cy="1368425"/>
            <a:chOff x="662" y="3007"/>
            <a:chExt cx="3376" cy="862"/>
          </a:xfrm>
        </p:grpSpPr>
        <p:graphicFrame>
          <p:nvGraphicFramePr>
            <p:cNvPr id="40968" name="Object 8"/>
            <p:cNvGraphicFramePr>
              <a:graphicFrameLocks noChangeAspect="1"/>
            </p:cNvGraphicFramePr>
            <p:nvPr/>
          </p:nvGraphicFramePr>
          <p:xfrm>
            <a:off x="995" y="3308"/>
            <a:ext cx="3043" cy="561"/>
          </p:xfrm>
          <a:graphic>
            <a:graphicData uri="http://schemas.openxmlformats.org/presentationml/2006/ole">
              <mc:AlternateContent xmlns:mc="http://schemas.openxmlformats.org/markup-compatibility/2006">
                <mc:Choice xmlns:v="urn:schemas-microsoft-com:vml" Requires="v">
                  <p:oleObj spid="_x0000_s40975" name="Equation" r:id="rId6" imgW="2552400" imgH="469800" progId="Equation.DSMT4">
                    <p:embed/>
                  </p:oleObj>
                </mc:Choice>
                <mc:Fallback>
                  <p:oleObj name="Equation" r:id="rId6" imgW="2552400" imgH="469800" progId="Equation.DSMT4">
                    <p:embed/>
                    <p:pic>
                      <p:nvPicPr>
                        <p:cNvPr id="0" name="Object 8"/>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995" y="3308"/>
                          <a:ext cx="3043" cy="56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40969" name="Text Box 9"/>
            <p:cNvSpPr txBox="1">
              <a:spLocks noChangeArrowheads="1"/>
            </p:cNvSpPr>
            <p:nvPr/>
          </p:nvSpPr>
          <p:spPr bwMode="auto">
            <a:xfrm>
              <a:off x="662" y="3007"/>
              <a:ext cx="1237"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2075" tIns="46038" rIns="92075" bIns="46038">
              <a:spAutoFit/>
            </a:bodyPr>
            <a:lstStyle/>
            <a:p>
              <a:pPr algn="l">
                <a:lnSpc>
                  <a:spcPct val="90000"/>
                </a:lnSpc>
                <a:spcBef>
                  <a:spcPct val="20000"/>
                </a:spcBef>
                <a:buClr>
                  <a:schemeClr val="tx2"/>
                </a:buClr>
                <a:buFont typeface="Wingdings" pitchFamily="2" charset="2"/>
                <a:buNone/>
              </a:pPr>
              <a:r>
                <a:rPr lang="de-DE" altLang="de-DE" sz="2000">
                  <a:effectLst>
                    <a:outerShdw blurRad="38100" dist="38100" dir="2700000" algn="tl">
                      <a:srgbClr val="C0C0C0"/>
                    </a:outerShdw>
                  </a:effectLst>
                  <a:latin typeface="Arial" pitchFamily="34" charset="0"/>
                  <a:cs typeface="Times New Roman" pitchFamily="18" charset="0"/>
                </a:rPr>
                <a:t>R2 Lenisierung:</a:t>
              </a: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nodeType="clickEffect">
                                  <p:stCondLst>
                                    <p:cond delay="0"/>
                                  </p:stCondLst>
                                  <p:childTnLst>
                                    <p:set>
                                      <p:cBhvr>
                                        <p:cTn id="6" dur="1" fill="hold">
                                          <p:stCondLst>
                                            <p:cond delay="0"/>
                                          </p:stCondLst>
                                        </p:cTn>
                                        <p:tgtEl>
                                          <p:spTgt spid="40964"/>
                                        </p:tgtEl>
                                        <p:attrNameLst>
                                          <p:attrName>style.visibility</p:attrName>
                                        </p:attrNameLst>
                                      </p:cBhvr>
                                      <p:to>
                                        <p:strVal val="visible"/>
                                      </p:to>
                                    </p:set>
                                    <p:animEffect transition="in" filter="wipe(left)">
                                      <p:cBhvr>
                                        <p:cTn id="7" dur="500"/>
                                        <p:tgtEl>
                                          <p:spTgt spid="4096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nodeType="clickEffect">
                                  <p:stCondLst>
                                    <p:cond delay="0"/>
                                  </p:stCondLst>
                                  <p:childTnLst>
                                    <p:set>
                                      <p:cBhvr>
                                        <p:cTn id="11" dur="1" fill="hold">
                                          <p:stCondLst>
                                            <p:cond delay="0"/>
                                          </p:stCondLst>
                                        </p:cTn>
                                        <p:tgtEl>
                                          <p:spTgt spid="40967"/>
                                        </p:tgtEl>
                                        <p:attrNameLst>
                                          <p:attrName>style.visibility</p:attrName>
                                        </p:attrNameLst>
                                      </p:cBhvr>
                                      <p:to>
                                        <p:strVal val="visible"/>
                                      </p:to>
                                    </p:set>
                                    <p:animEffect transition="in" filter="wipe(left)">
                                      <p:cBhvr>
                                        <p:cTn id="12" dur="500"/>
                                        <p:tgtEl>
                                          <p:spTgt spid="4096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p:txBody>
          <a:bodyPr/>
          <a:lstStyle/>
          <a:p>
            <a:r>
              <a:rPr lang="de-DE" altLang="de-DE"/>
              <a:t>Regelanordnung</a:t>
            </a:r>
          </a:p>
        </p:txBody>
      </p:sp>
      <p:sp>
        <p:nvSpPr>
          <p:cNvPr id="41987" name="Text Box 3"/>
          <p:cNvSpPr txBox="1">
            <a:spLocks noChangeArrowheads="1"/>
          </p:cNvSpPr>
          <p:nvPr/>
        </p:nvSpPr>
        <p:spPr bwMode="auto">
          <a:xfrm>
            <a:off x="1025525" y="2436813"/>
            <a:ext cx="1484313"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2075" tIns="46038" rIns="92075" bIns="46038">
            <a:spAutoFit/>
          </a:bodyPr>
          <a:lstStyle/>
          <a:p>
            <a:pPr algn="l">
              <a:lnSpc>
                <a:spcPct val="90000"/>
              </a:lnSpc>
              <a:spcBef>
                <a:spcPct val="20000"/>
              </a:spcBef>
              <a:buClr>
                <a:schemeClr val="tx2"/>
              </a:buClr>
              <a:buFont typeface="Wingdings" pitchFamily="2" charset="2"/>
              <a:buNone/>
            </a:pPr>
            <a:r>
              <a:rPr lang="de-DE" altLang="de-DE" sz="2000">
                <a:effectLst>
                  <a:outerShdw blurRad="38100" dist="38100" dir="2700000" algn="tl">
                    <a:srgbClr val="C0C0C0"/>
                  </a:outerShdw>
                </a:effectLst>
                <a:latin typeface="Arial" pitchFamily="34" charset="0"/>
                <a:cs typeface="Times New Roman" pitchFamily="18" charset="0"/>
              </a:rPr>
              <a:t>R1 Tilgung:</a:t>
            </a:r>
          </a:p>
        </p:txBody>
      </p:sp>
      <p:sp>
        <p:nvSpPr>
          <p:cNvPr id="41988" name="Text Box 4"/>
          <p:cNvSpPr txBox="1">
            <a:spLocks noChangeArrowheads="1"/>
          </p:cNvSpPr>
          <p:nvPr/>
        </p:nvSpPr>
        <p:spPr bwMode="auto">
          <a:xfrm>
            <a:off x="1000125" y="3021013"/>
            <a:ext cx="1963738"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2075" tIns="46038" rIns="92075" bIns="46038">
            <a:spAutoFit/>
          </a:bodyPr>
          <a:lstStyle/>
          <a:p>
            <a:pPr algn="l">
              <a:lnSpc>
                <a:spcPct val="90000"/>
              </a:lnSpc>
              <a:spcBef>
                <a:spcPct val="20000"/>
              </a:spcBef>
              <a:buClr>
                <a:schemeClr val="tx2"/>
              </a:buClr>
              <a:buFont typeface="Wingdings" pitchFamily="2" charset="2"/>
              <a:buNone/>
            </a:pPr>
            <a:r>
              <a:rPr lang="de-DE" altLang="de-DE" sz="2000">
                <a:effectLst>
                  <a:outerShdw blurRad="38100" dist="38100" dir="2700000" algn="tl">
                    <a:srgbClr val="C0C0C0"/>
                  </a:outerShdw>
                </a:effectLst>
                <a:latin typeface="Arial" pitchFamily="34" charset="0"/>
                <a:cs typeface="Times New Roman" pitchFamily="18" charset="0"/>
              </a:rPr>
              <a:t>R2 Lenisierung:</a:t>
            </a:r>
          </a:p>
        </p:txBody>
      </p:sp>
      <p:sp>
        <p:nvSpPr>
          <p:cNvPr id="41989" name="Text Box 5"/>
          <p:cNvSpPr txBox="1">
            <a:spLocks noChangeArrowheads="1"/>
          </p:cNvSpPr>
          <p:nvPr/>
        </p:nvSpPr>
        <p:spPr bwMode="auto">
          <a:xfrm>
            <a:off x="3336925" y="1801813"/>
            <a:ext cx="1260475"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46038" rIns="0" bIns="46038">
            <a:spAutoFit/>
          </a:bodyPr>
          <a:lstStyle/>
          <a:p>
            <a:pPr algn="l">
              <a:lnSpc>
                <a:spcPct val="90000"/>
              </a:lnSpc>
              <a:spcBef>
                <a:spcPct val="20000"/>
              </a:spcBef>
              <a:buClr>
                <a:schemeClr val="tx2"/>
              </a:buClr>
              <a:buFont typeface="Wingdings" pitchFamily="2" charset="2"/>
              <a:buNone/>
            </a:pPr>
            <a:r>
              <a:rPr lang="de-DE" altLang="de-DE" sz="2000" i="1">
                <a:solidFill>
                  <a:srgbClr val="009999"/>
                </a:solidFill>
                <a:effectLst>
                  <a:outerShdw blurRad="38100" dist="38100" dir="2700000" algn="tl">
                    <a:srgbClr val="C0C0C0"/>
                  </a:outerShdw>
                </a:effectLst>
                <a:latin typeface="Arial" pitchFamily="34" charset="0"/>
                <a:cs typeface="Times New Roman" pitchFamily="18" charset="0"/>
              </a:rPr>
              <a:t>mear[x]+es</a:t>
            </a:r>
          </a:p>
        </p:txBody>
      </p:sp>
      <p:sp>
        <p:nvSpPr>
          <p:cNvPr id="41990" name="Text Box 6"/>
          <p:cNvSpPr txBox="1">
            <a:spLocks noChangeArrowheads="1"/>
          </p:cNvSpPr>
          <p:nvPr/>
        </p:nvSpPr>
        <p:spPr bwMode="auto">
          <a:xfrm>
            <a:off x="1025525" y="1801813"/>
            <a:ext cx="817563"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2075" tIns="46038" rIns="92075" bIns="46038">
            <a:spAutoFit/>
          </a:bodyPr>
          <a:lstStyle/>
          <a:p>
            <a:pPr algn="l">
              <a:lnSpc>
                <a:spcPct val="90000"/>
              </a:lnSpc>
              <a:spcBef>
                <a:spcPct val="20000"/>
              </a:spcBef>
              <a:buClr>
                <a:schemeClr val="tx2"/>
              </a:buClr>
              <a:buFont typeface="Wingdings" pitchFamily="2" charset="2"/>
              <a:buNone/>
            </a:pPr>
            <a:r>
              <a:rPr lang="de-DE" altLang="de-DE" sz="2000">
                <a:effectLst>
                  <a:outerShdw blurRad="38100" dist="38100" dir="2700000" algn="tl">
                    <a:srgbClr val="C0C0C0"/>
                  </a:outerShdw>
                </a:effectLst>
                <a:latin typeface="Arial" pitchFamily="34" charset="0"/>
                <a:cs typeface="Times New Roman" pitchFamily="18" charset="0"/>
              </a:rPr>
              <a:t>Input:</a:t>
            </a:r>
          </a:p>
        </p:txBody>
      </p:sp>
      <p:sp>
        <p:nvSpPr>
          <p:cNvPr id="41991" name="Text Box 7"/>
          <p:cNvSpPr txBox="1">
            <a:spLocks noChangeArrowheads="1"/>
          </p:cNvSpPr>
          <p:nvPr/>
        </p:nvSpPr>
        <p:spPr bwMode="auto">
          <a:xfrm>
            <a:off x="1000125" y="3605213"/>
            <a:ext cx="1014413"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2075" tIns="46038" rIns="92075" bIns="46038">
            <a:spAutoFit/>
          </a:bodyPr>
          <a:lstStyle/>
          <a:p>
            <a:pPr algn="l">
              <a:lnSpc>
                <a:spcPct val="90000"/>
              </a:lnSpc>
              <a:spcBef>
                <a:spcPct val="20000"/>
              </a:spcBef>
              <a:buClr>
                <a:schemeClr val="tx2"/>
              </a:buClr>
              <a:buFont typeface="Wingdings" pitchFamily="2" charset="2"/>
              <a:buNone/>
            </a:pPr>
            <a:r>
              <a:rPr lang="de-DE" altLang="de-DE" sz="2000">
                <a:effectLst>
                  <a:outerShdw blurRad="38100" dist="38100" dir="2700000" algn="tl">
                    <a:srgbClr val="C0C0C0"/>
                  </a:outerShdw>
                </a:effectLst>
                <a:latin typeface="Arial" pitchFamily="34" charset="0"/>
                <a:cs typeface="Times New Roman" pitchFamily="18" charset="0"/>
              </a:rPr>
              <a:t>Output:</a:t>
            </a:r>
          </a:p>
        </p:txBody>
      </p:sp>
      <p:sp>
        <p:nvSpPr>
          <p:cNvPr id="41992" name="Text Box 8"/>
          <p:cNvSpPr txBox="1">
            <a:spLocks noChangeArrowheads="1"/>
          </p:cNvSpPr>
          <p:nvPr/>
        </p:nvSpPr>
        <p:spPr bwMode="auto">
          <a:xfrm>
            <a:off x="3311525" y="3630613"/>
            <a:ext cx="846138"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46038" rIns="0" bIns="46038">
            <a:spAutoFit/>
          </a:bodyPr>
          <a:lstStyle/>
          <a:p>
            <a:pPr algn="l">
              <a:lnSpc>
                <a:spcPct val="90000"/>
              </a:lnSpc>
              <a:spcBef>
                <a:spcPct val="20000"/>
              </a:spcBef>
              <a:buClr>
                <a:schemeClr val="tx2"/>
              </a:buClr>
              <a:buFont typeface="Wingdings" pitchFamily="2" charset="2"/>
              <a:buNone/>
            </a:pPr>
            <a:r>
              <a:rPr lang="de-DE" altLang="de-DE" sz="2000" i="1">
                <a:solidFill>
                  <a:srgbClr val="009999"/>
                </a:solidFill>
                <a:effectLst>
                  <a:outerShdw blurRad="38100" dist="38100" dir="2700000" algn="tl">
                    <a:srgbClr val="C0C0C0"/>
                  </a:outerShdw>
                </a:effectLst>
                <a:latin typeface="Arial" pitchFamily="34" charset="0"/>
                <a:cs typeface="Times New Roman" pitchFamily="18" charset="0"/>
              </a:rPr>
              <a:t>meares</a:t>
            </a:r>
          </a:p>
        </p:txBody>
      </p:sp>
      <p:sp>
        <p:nvSpPr>
          <p:cNvPr id="41993" name="Text Box 9"/>
          <p:cNvSpPr txBox="1">
            <a:spLocks noChangeArrowheads="1"/>
          </p:cNvSpPr>
          <p:nvPr/>
        </p:nvSpPr>
        <p:spPr bwMode="auto">
          <a:xfrm>
            <a:off x="4632325" y="2995613"/>
            <a:ext cx="1484313"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2075" tIns="46038" rIns="92075" bIns="46038">
            <a:spAutoFit/>
          </a:bodyPr>
          <a:lstStyle/>
          <a:p>
            <a:pPr algn="l">
              <a:lnSpc>
                <a:spcPct val="90000"/>
              </a:lnSpc>
              <a:spcBef>
                <a:spcPct val="20000"/>
              </a:spcBef>
              <a:buClr>
                <a:schemeClr val="tx2"/>
              </a:buClr>
              <a:buFont typeface="Wingdings" pitchFamily="2" charset="2"/>
              <a:buNone/>
            </a:pPr>
            <a:r>
              <a:rPr lang="de-DE" altLang="de-DE" sz="2000">
                <a:effectLst>
                  <a:outerShdw blurRad="38100" dist="38100" dir="2700000" algn="tl">
                    <a:srgbClr val="C0C0C0"/>
                  </a:outerShdw>
                </a:effectLst>
                <a:latin typeface="Arial" pitchFamily="34" charset="0"/>
                <a:cs typeface="Times New Roman" pitchFamily="18" charset="0"/>
              </a:rPr>
              <a:t>R1 Tilgung:</a:t>
            </a:r>
          </a:p>
        </p:txBody>
      </p:sp>
      <p:sp>
        <p:nvSpPr>
          <p:cNvPr id="41994" name="Text Box 10"/>
          <p:cNvSpPr txBox="1">
            <a:spLocks noChangeArrowheads="1"/>
          </p:cNvSpPr>
          <p:nvPr/>
        </p:nvSpPr>
        <p:spPr bwMode="auto">
          <a:xfrm>
            <a:off x="4632325" y="2436813"/>
            <a:ext cx="1963738"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2075" tIns="46038" rIns="92075" bIns="46038">
            <a:spAutoFit/>
          </a:bodyPr>
          <a:lstStyle/>
          <a:p>
            <a:pPr algn="l">
              <a:lnSpc>
                <a:spcPct val="90000"/>
              </a:lnSpc>
              <a:spcBef>
                <a:spcPct val="20000"/>
              </a:spcBef>
              <a:buClr>
                <a:schemeClr val="tx2"/>
              </a:buClr>
              <a:buFont typeface="Wingdings" pitchFamily="2" charset="2"/>
              <a:buNone/>
            </a:pPr>
            <a:r>
              <a:rPr lang="de-DE" altLang="de-DE" sz="2000">
                <a:effectLst>
                  <a:outerShdw blurRad="38100" dist="38100" dir="2700000" algn="tl">
                    <a:srgbClr val="C0C0C0"/>
                  </a:outerShdw>
                </a:effectLst>
                <a:latin typeface="Arial" pitchFamily="34" charset="0"/>
                <a:cs typeface="Times New Roman" pitchFamily="18" charset="0"/>
              </a:rPr>
              <a:t>R2 Lenisierung:</a:t>
            </a:r>
          </a:p>
        </p:txBody>
      </p:sp>
      <p:sp>
        <p:nvSpPr>
          <p:cNvPr id="41995" name="Text Box 11"/>
          <p:cNvSpPr txBox="1">
            <a:spLocks noChangeArrowheads="1"/>
          </p:cNvSpPr>
          <p:nvPr/>
        </p:nvSpPr>
        <p:spPr bwMode="auto">
          <a:xfrm>
            <a:off x="6994525" y="1827213"/>
            <a:ext cx="1260475"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46038" rIns="0" bIns="46038">
            <a:spAutoFit/>
          </a:bodyPr>
          <a:lstStyle/>
          <a:p>
            <a:pPr algn="l">
              <a:lnSpc>
                <a:spcPct val="90000"/>
              </a:lnSpc>
              <a:spcBef>
                <a:spcPct val="20000"/>
              </a:spcBef>
              <a:buClr>
                <a:schemeClr val="tx2"/>
              </a:buClr>
              <a:buFont typeface="Wingdings" pitchFamily="2" charset="2"/>
              <a:buNone/>
            </a:pPr>
            <a:r>
              <a:rPr lang="de-DE" altLang="de-DE" sz="2000" i="1" dirty="0" err="1">
                <a:solidFill>
                  <a:srgbClr val="009999"/>
                </a:solidFill>
                <a:effectLst>
                  <a:outerShdw blurRad="38100" dist="38100" dir="2700000" algn="tl">
                    <a:srgbClr val="C0C0C0"/>
                  </a:outerShdw>
                </a:effectLst>
                <a:latin typeface="Arial" pitchFamily="34" charset="0"/>
                <a:cs typeface="Times New Roman" pitchFamily="18" charset="0"/>
              </a:rPr>
              <a:t>mear</a:t>
            </a:r>
            <a:r>
              <a:rPr lang="de-DE" altLang="de-DE" sz="2000" i="1" dirty="0">
                <a:solidFill>
                  <a:srgbClr val="009999"/>
                </a:solidFill>
                <a:effectLst>
                  <a:outerShdw blurRad="38100" dist="38100" dir="2700000" algn="tl">
                    <a:srgbClr val="C0C0C0"/>
                  </a:outerShdw>
                </a:effectLst>
                <a:latin typeface="Arial" pitchFamily="34" charset="0"/>
                <a:cs typeface="Times New Roman" pitchFamily="18" charset="0"/>
              </a:rPr>
              <a:t>[x]+es</a:t>
            </a:r>
          </a:p>
        </p:txBody>
      </p:sp>
      <p:sp>
        <p:nvSpPr>
          <p:cNvPr id="41996" name="Text Box 12"/>
          <p:cNvSpPr txBox="1">
            <a:spLocks noChangeArrowheads="1"/>
          </p:cNvSpPr>
          <p:nvPr/>
        </p:nvSpPr>
        <p:spPr bwMode="auto">
          <a:xfrm>
            <a:off x="4657725" y="3630613"/>
            <a:ext cx="1014413"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2075" tIns="46038" rIns="92075" bIns="46038">
            <a:spAutoFit/>
          </a:bodyPr>
          <a:lstStyle/>
          <a:p>
            <a:pPr algn="l">
              <a:lnSpc>
                <a:spcPct val="90000"/>
              </a:lnSpc>
              <a:spcBef>
                <a:spcPct val="20000"/>
              </a:spcBef>
              <a:buClr>
                <a:schemeClr val="tx2"/>
              </a:buClr>
              <a:buFont typeface="Wingdings" pitchFamily="2" charset="2"/>
              <a:buNone/>
            </a:pPr>
            <a:r>
              <a:rPr lang="de-DE" altLang="de-DE" sz="2000">
                <a:effectLst>
                  <a:outerShdw blurRad="38100" dist="38100" dir="2700000" algn="tl">
                    <a:srgbClr val="C0C0C0"/>
                  </a:outerShdw>
                </a:effectLst>
                <a:latin typeface="Arial" pitchFamily="34" charset="0"/>
                <a:cs typeface="Times New Roman" pitchFamily="18" charset="0"/>
              </a:rPr>
              <a:t>Output:</a:t>
            </a:r>
          </a:p>
        </p:txBody>
      </p:sp>
      <p:sp>
        <p:nvSpPr>
          <p:cNvPr id="41997" name="Text Box 13"/>
          <p:cNvSpPr txBox="1">
            <a:spLocks noChangeArrowheads="1"/>
          </p:cNvSpPr>
          <p:nvPr/>
        </p:nvSpPr>
        <p:spPr bwMode="auto">
          <a:xfrm>
            <a:off x="6943725" y="3656013"/>
            <a:ext cx="108585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46038" rIns="0" bIns="46038">
            <a:spAutoFit/>
          </a:bodyPr>
          <a:lstStyle/>
          <a:p>
            <a:pPr algn="l">
              <a:lnSpc>
                <a:spcPct val="90000"/>
              </a:lnSpc>
              <a:spcBef>
                <a:spcPct val="20000"/>
              </a:spcBef>
              <a:buClr>
                <a:schemeClr val="tx2"/>
              </a:buClr>
              <a:buFont typeface="Wingdings" pitchFamily="2" charset="2"/>
              <a:buNone/>
            </a:pPr>
            <a:r>
              <a:rPr lang="de-DE" altLang="de-DE" sz="2000" i="1">
                <a:solidFill>
                  <a:srgbClr val="009999"/>
                </a:solidFill>
                <a:effectLst>
                  <a:outerShdw blurRad="38100" dist="38100" dir="2700000" algn="tl">
                    <a:srgbClr val="C0C0C0"/>
                  </a:outerShdw>
                </a:effectLst>
                <a:latin typeface="Arial" pitchFamily="34" charset="0"/>
                <a:cs typeface="Times New Roman" pitchFamily="18" charset="0"/>
              </a:rPr>
              <a:t>*mearges</a:t>
            </a:r>
          </a:p>
        </p:txBody>
      </p:sp>
      <p:sp>
        <p:nvSpPr>
          <p:cNvPr id="41998" name="Text Box 14"/>
          <p:cNvSpPr txBox="1">
            <a:spLocks noChangeArrowheads="1"/>
          </p:cNvSpPr>
          <p:nvPr/>
        </p:nvSpPr>
        <p:spPr bwMode="auto">
          <a:xfrm>
            <a:off x="6994525" y="2455863"/>
            <a:ext cx="1316066" cy="3699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46038" rIns="0" bIns="46038">
            <a:spAutoFit/>
          </a:bodyPr>
          <a:lstStyle/>
          <a:p>
            <a:pPr algn="l">
              <a:lnSpc>
                <a:spcPct val="90000"/>
              </a:lnSpc>
              <a:spcBef>
                <a:spcPct val="20000"/>
              </a:spcBef>
              <a:buClr>
                <a:schemeClr val="tx2"/>
              </a:buClr>
              <a:buFont typeface="Wingdings" pitchFamily="2" charset="2"/>
              <a:buNone/>
            </a:pPr>
            <a:r>
              <a:rPr lang="de-DE" altLang="de-DE" sz="2000" i="1" dirty="0" err="1" smtClean="0">
                <a:solidFill>
                  <a:srgbClr val="009999"/>
                </a:solidFill>
                <a:effectLst>
                  <a:outerShdw blurRad="38100" dist="38100" dir="2700000" algn="tl">
                    <a:srgbClr val="C0C0C0"/>
                  </a:outerShdw>
                </a:effectLst>
                <a:latin typeface="Arial" pitchFamily="34" charset="0"/>
                <a:cs typeface="Times New Roman" pitchFamily="18" charset="0"/>
              </a:rPr>
              <a:t>mear</a:t>
            </a:r>
            <a:r>
              <a:rPr lang="de-DE" altLang="de-DE" sz="2000" i="1" dirty="0" smtClean="0">
                <a:solidFill>
                  <a:srgbClr val="009999"/>
                </a:solidFill>
                <a:effectLst>
                  <a:outerShdw blurRad="38100" dist="38100" dir="2700000" algn="tl">
                    <a:srgbClr val="C0C0C0"/>
                  </a:outerShdw>
                </a:effectLst>
                <a:latin typeface="Arial" pitchFamily="34" charset="0"/>
                <a:cs typeface="Times New Roman" pitchFamily="18" charset="0"/>
              </a:rPr>
              <a:t>[</a:t>
            </a:r>
            <a:r>
              <a:rPr lang="de-DE" altLang="de-DE" sz="2000" i="1" dirty="0" smtClean="0">
                <a:solidFill>
                  <a:srgbClr val="009999"/>
                </a:solidFill>
                <a:effectLst>
                  <a:outerShdw blurRad="38100" dist="38100" dir="2700000" algn="tl">
                    <a:srgbClr val="C0C0C0"/>
                  </a:outerShdw>
                </a:effectLst>
                <a:latin typeface="Arial" panose="020B0604020202020204" pitchFamily="34" charset="0"/>
              </a:rPr>
              <a:t>ɣ</a:t>
            </a:r>
            <a:r>
              <a:rPr lang="de-DE" altLang="de-DE" sz="2000" i="1" dirty="0" smtClean="0">
                <a:solidFill>
                  <a:srgbClr val="009999"/>
                </a:solidFill>
                <a:effectLst>
                  <a:outerShdw blurRad="38100" dist="38100" dir="2700000" algn="tl">
                    <a:srgbClr val="C0C0C0"/>
                  </a:outerShdw>
                </a:effectLst>
                <a:latin typeface="Arial" pitchFamily="34" charset="0"/>
                <a:cs typeface="Times New Roman" pitchFamily="18" charset="0"/>
              </a:rPr>
              <a:t>]+</a:t>
            </a:r>
            <a:r>
              <a:rPr lang="de-DE" altLang="de-DE" sz="2000" i="1" dirty="0">
                <a:solidFill>
                  <a:srgbClr val="009999"/>
                </a:solidFill>
                <a:effectLst>
                  <a:outerShdw blurRad="38100" dist="38100" dir="2700000" algn="tl">
                    <a:srgbClr val="C0C0C0"/>
                  </a:outerShdw>
                </a:effectLst>
                <a:latin typeface="Arial" pitchFamily="34" charset="0"/>
                <a:cs typeface="Times New Roman" pitchFamily="18" charset="0"/>
              </a:rPr>
              <a:t>es</a:t>
            </a:r>
          </a:p>
        </p:txBody>
      </p:sp>
      <p:sp>
        <p:nvSpPr>
          <p:cNvPr id="41999" name="Text Box 15"/>
          <p:cNvSpPr txBox="1">
            <a:spLocks noChangeArrowheads="1"/>
          </p:cNvSpPr>
          <p:nvPr/>
        </p:nvSpPr>
        <p:spPr bwMode="auto">
          <a:xfrm>
            <a:off x="1117600" y="4291013"/>
            <a:ext cx="7191375" cy="18002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46038" rIns="0" bIns="46038">
            <a:spAutoFit/>
          </a:bodyPr>
          <a:lstStyle/>
          <a:p>
            <a:pPr algn="just">
              <a:lnSpc>
                <a:spcPct val="90000"/>
              </a:lnSpc>
              <a:spcBef>
                <a:spcPct val="20000"/>
              </a:spcBef>
              <a:buClr>
                <a:schemeClr val="tx2"/>
              </a:buClr>
              <a:buFont typeface="Wingdings" pitchFamily="2" charset="2"/>
              <a:buNone/>
            </a:pPr>
            <a:r>
              <a:rPr lang="de-DE" altLang="de-DE" sz="2000" dirty="0">
                <a:effectLst>
                  <a:outerShdw blurRad="38100" dist="38100" dir="2700000" algn="tl">
                    <a:srgbClr val="C0C0C0"/>
                  </a:outerShdw>
                </a:effectLst>
                <a:latin typeface="Arial" pitchFamily="34" charset="0"/>
                <a:cs typeface="Times New Roman" pitchFamily="18" charset="0"/>
              </a:rPr>
              <a:t>Da in einem derartigen System der Output einer Regel der Input für eine andere Regel sein kann, kommt der Regelanordnung eine ganz entscheidende Rolle zu.</a:t>
            </a:r>
          </a:p>
          <a:p>
            <a:pPr algn="just">
              <a:lnSpc>
                <a:spcPct val="90000"/>
              </a:lnSpc>
              <a:spcBef>
                <a:spcPct val="20000"/>
              </a:spcBef>
              <a:buClr>
                <a:schemeClr val="tx2"/>
              </a:buClr>
              <a:buFont typeface="Wingdings" pitchFamily="2" charset="2"/>
              <a:buNone/>
            </a:pPr>
            <a:r>
              <a:rPr lang="de-DE" altLang="de-DE" sz="2000" dirty="0">
                <a:effectLst>
                  <a:outerShdw blurRad="38100" dist="38100" dir="2700000" algn="tl">
                    <a:srgbClr val="C0C0C0"/>
                  </a:outerShdw>
                </a:effectLst>
                <a:latin typeface="Arial" pitchFamily="34" charset="0"/>
                <a:cs typeface="Times New Roman" pitchFamily="18" charset="0"/>
              </a:rPr>
              <a:t>Die Regelanordnung in der systematischen Beschreibung ist häufig der Reflex einer chronologischen Abfolge in der historischen Lautentwicklung.</a:t>
            </a:r>
          </a:p>
        </p:txBody>
      </p:sp>
      <p:sp>
        <p:nvSpPr>
          <p:cNvPr id="42000" name="Text Box 16"/>
          <p:cNvSpPr txBox="1">
            <a:spLocks noChangeArrowheads="1"/>
          </p:cNvSpPr>
          <p:nvPr/>
        </p:nvSpPr>
        <p:spPr bwMode="auto">
          <a:xfrm>
            <a:off x="3336925" y="2436813"/>
            <a:ext cx="993775"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46038" rIns="0" bIns="46038">
            <a:spAutoFit/>
          </a:bodyPr>
          <a:lstStyle/>
          <a:p>
            <a:pPr algn="l">
              <a:lnSpc>
                <a:spcPct val="90000"/>
              </a:lnSpc>
              <a:spcBef>
                <a:spcPct val="20000"/>
              </a:spcBef>
              <a:buClr>
                <a:schemeClr val="tx2"/>
              </a:buClr>
              <a:buFont typeface="Wingdings" pitchFamily="2" charset="2"/>
              <a:buNone/>
            </a:pPr>
            <a:r>
              <a:rPr lang="de-DE" altLang="de-DE" sz="2000" i="1">
                <a:solidFill>
                  <a:srgbClr val="009999"/>
                </a:solidFill>
                <a:effectLst>
                  <a:outerShdw blurRad="38100" dist="38100" dir="2700000" algn="tl">
                    <a:srgbClr val="C0C0C0"/>
                  </a:outerShdw>
                </a:effectLst>
                <a:latin typeface="Arial" pitchFamily="34" charset="0"/>
                <a:cs typeface="Times New Roman" pitchFamily="18" charset="0"/>
              </a:rPr>
              <a:t>mear+es</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41987"/>
                                        </p:tgtEl>
                                        <p:attrNameLst>
                                          <p:attrName>style.visibility</p:attrName>
                                        </p:attrNameLst>
                                      </p:cBhvr>
                                      <p:to>
                                        <p:strVal val="visible"/>
                                      </p:to>
                                    </p:set>
                                    <p:animEffect transition="in" filter="wipe(left)">
                                      <p:cBhvr>
                                        <p:cTn id="7" dur="500"/>
                                        <p:tgtEl>
                                          <p:spTgt spid="41987"/>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42000"/>
                                        </p:tgtEl>
                                        <p:attrNameLst>
                                          <p:attrName>style.visibility</p:attrName>
                                        </p:attrNameLst>
                                      </p:cBhvr>
                                      <p:to>
                                        <p:strVal val="visible"/>
                                      </p:to>
                                    </p:set>
                                    <p:animEffect transition="in" filter="wipe(left)">
                                      <p:cBhvr>
                                        <p:cTn id="12" dur="500"/>
                                        <p:tgtEl>
                                          <p:spTgt spid="42000"/>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41988"/>
                                        </p:tgtEl>
                                        <p:attrNameLst>
                                          <p:attrName>style.visibility</p:attrName>
                                        </p:attrNameLst>
                                      </p:cBhvr>
                                      <p:to>
                                        <p:strVal val="visible"/>
                                      </p:to>
                                    </p:set>
                                    <p:animEffect transition="in" filter="wipe(left)">
                                      <p:cBhvr>
                                        <p:cTn id="17" dur="500"/>
                                        <p:tgtEl>
                                          <p:spTgt spid="41988"/>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41991"/>
                                        </p:tgtEl>
                                        <p:attrNameLst>
                                          <p:attrName>style.visibility</p:attrName>
                                        </p:attrNameLst>
                                      </p:cBhvr>
                                      <p:to>
                                        <p:strVal val="visible"/>
                                      </p:to>
                                    </p:set>
                                    <p:animEffect transition="in" filter="wipe(left)">
                                      <p:cBhvr>
                                        <p:cTn id="22" dur="500"/>
                                        <p:tgtEl>
                                          <p:spTgt spid="41991"/>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41992"/>
                                        </p:tgtEl>
                                        <p:attrNameLst>
                                          <p:attrName>style.visibility</p:attrName>
                                        </p:attrNameLst>
                                      </p:cBhvr>
                                      <p:to>
                                        <p:strVal val="visible"/>
                                      </p:to>
                                    </p:set>
                                    <p:animEffect transition="in" filter="wipe(left)">
                                      <p:cBhvr>
                                        <p:cTn id="27" dur="500"/>
                                        <p:tgtEl>
                                          <p:spTgt spid="41992"/>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41995"/>
                                        </p:tgtEl>
                                        <p:attrNameLst>
                                          <p:attrName>style.visibility</p:attrName>
                                        </p:attrNameLst>
                                      </p:cBhvr>
                                      <p:to>
                                        <p:strVal val="visible"/>
                                      </p:to>
                                    </p:set>
                                    <p:animEffect transition="in" filter="wipe(left)">
                                      <p:cBhvr>
                                        <p:cTn id="32" dur="500"/>
                                        <p:tgtEl>
                                          <p:spTgt spid="41995"/>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22" presetClass="entr" presetSubtype="8" fill="hold" grpId="0" nodeType="clickEffect">
                                  <p:stCondLst>
                                    <p:cond delay="0"/>
                                  </p:stCondLst>
                                  <p:childTnLst>
                                    <p:set>
                                      <p:cBhvr>
                                        <p:cTn id="36" dur="1" fill="hold">
                                          <p:stCondLst>
                                            <p:cond delay="0"/>
                                          </p:stCondLst>
                                        </p:cTn>
                                        <p:tgtEl>
                                          <p:spTgt spid="41994"/>
                                        </p:tgtEl>
                                        <p:attrNameLst>
                                          <p:attrName>style.visibility</p:attrName>
                                        </p:attrNameLst>
                                      </p:cBhvr>
                                      <p:to>
                                        <p:strVal val="visible"/>
                                      </p:to>
                                    </p:set>
                                    <p:animEffect transition="in" filter="wipe(left)">
                                      <p:cBhvr>
                                        <p:cTn id="37" dur="500"/>
                                        <p:tgtEl>
                                          <p:spTgt spid="41994"/>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22" presetClass="entr" presetSubtype="8" fill="hold" grpId="0" nodeType="clickEffect">
                                  <p:stCondLst>
                                    <p:cond delay="0"/>
                                  </p:stCondLst>
                                  <p:childTnLst>
                                    <p:set>
                                      <p:cBhvr>
                                        <p:cTn id="41" dur="1" fill="hold">
                                          <p:stCondLst>
                                            <p:cond delay="0"/>
                                          </p:stCondLst>
                                        </p:cTn>
                                        <p:tgtEl>
                                          <p:spTgt spid="41998"/>
                                        </p:tgtEl>
                                        <p:attrNameLst>
                                          <p:attrName>style.visibility</p:attrName>
                                        </p:attrNameLst>
                                      </p:cBhvr>
                                      <p:to>
                                        <p:strVal val="visible"/>
                                      </p:to>
                                    </p:set>
                                    <p:animEffect transition="in" filter="wipe(left)">
                                      <p:cBhvr>
                                        <p:cTn id="42" dur="500"/>
                                        <p:tgtEl>
                                          <p:spTgt spid="41998"/>
                                        </p:tgtEl>
                                      </p:cBhvr>
                                    </p:animEffect>
                                  </p:childTnLst>
                                </p:cTn>
                              </p:par>
                            </p:childTnLst>
                          </p:cTn>
                        </p:par>
                      </p:childTnLst>
                    </p:cTn>
                  </p:par>
                  <p:par>
                    <p:cTn id="43" fill="hold" nodeType="clickPar">
                      <p:stCondLst>
                        <p:cond delay="indefinite"/>
                      </p:stCondLst>
                      <p:childTnLst>
                        <p:par>
                          <p:cTn id="44" fill="hold" nodeType="withGroup">
                            <p:stCondLst>
                              <p:cond delay="0"/>
                            </p:stCondLst>
                            <p:childTnLst>
                              <p:par>
                                <p:cTn id="45" presetID="22" presetClass="entr" presetSubtype="8" fill="hold" grpId="0" nodeType="clickEffect">
                                  <p:stCondLst>
                                    <p:cond delay="0"/>
                                  </p:stCondLst>
                                  <p:childTnLst>
                                    <p:set>
                                      <p:cBhvr>
                                        <p:cTn id="46" dur="1" fill="hold">
                                          <p:stCondLst>
                                            <p:cond delay="0"/>
                                          </p:stCondLst>
                                        </p:cTn>
                                        <p:tgtEl>
                                          <p:spTgt spid="41993"/>
                                        </p:tgtEl>
                                        <p:attrNameLst>
                                          <p:attrName>style.visibility</p:attrName>
                                        </p:attrNameLst>
                                      </p:cBhvr>
                                      <p:to>
                                        <p:strVal val="visible"/>
                                      </p:to>
                                    </p:set>
                                    <p:animEffect transition="in" filter="wipe(left)">
                                      <p:cBhvr>
                                        <p:cTn id="47" dur="500"/>
                                        <p:tgtEl>
                                          <p:spTgt spid="41993"/>
                                        </p:tgtEl>
                                      </p:cBhvr>
                                    </p:animEffect>
                                  </p:childTnLst>
                                </p:cTn>
                              </p:par>
                            </p:childTnLst>
                          </p:cTn>
                        </p:par>
                      </p:childTnLst>
                    </p:cTn>
                  </p:par>
                  <p:par>
                    <p:cTn id="48" fill="hold" nodeType="clickPar">
                      <p:stCondLst>
                        <p:cond delay="indefinite"/>
                      </p:stCondLst>
                      <p:childTnLst>
                        <p:par>
                          <p:cTn id="49" fill="hold" nodeType="withGroup">
                            <p:stCondLst>
                              <p:cond delay="0"/>
                            </p:stCondLst>
                            <p:childTnLst>
                              <p:par>
                                <p:cTn id="50" presetID="22" presetClass="entr" presetSubtype="8" fill="hold" grpId="0" nodeType="clickEffect">
                                  <p:stCondLst>
                                    <p:cond delay="0"/>
                                  </p:stCondLst>
                                  <p:childTnLst>
                                    <p:set>
                                      <p:cBhvr>
                                        <p:cTn id="51" dur="1" fill="hold">
                                          <p:stCondLst>
                                            <p:cond delay="0"/>
                                          </p:stCondLst>
                                        </p:cTn>
                                        <p:tgtEl>
                                          <p:spTgt spid="41996"/>
                                        </p:tgtEl>
                                        <p:attrNameLst>
                                          <p:attrName>style.visibility</p:attrName>
                                        </p:attrNameLst>
                                      </p:cBhvr>
                                      <p:to>
                                        <p:strVal val="visible"/>
                                      </p:to>
                                    </p:set>
                                    <p:animEffect transition="in" filter="wipe(left)">
                                      <p:cBhvr>
                                        <p:cTn id="52" dur="500"/>
                                        <p:tgtEl>
                                          <p:spTgt spid="41996"/>
                                        </p:tgtEl>
                                      </p:cBhvr>
                                    </p:animEffect>
                                  </p:childTnLst>
                                </p:cTn>
                              </p:par>
                            </p:childTnLst>
                          </p:cTn>
                        </p:par>
                      </p:childTnLst>
                    </p:cTn>
                  </p:par>
                  <p:par>
                    <p:cTn id="53" fill="hold" nodeType="clickPar">
                      <p:stCondLst>
                        <p:cond delay="indefinite"/>
                      </p:stCondLst>
                      <p:childTnLst>
                        <p:par>
                          <p:cTn id="54" fill="hold" nodeType="withGroup">
                            <p:stCondLst>
                              <p:cond delay="0"/>
                            </p:stCondLst>
                            <p:childTnLst>
                              <p:par>
                                <p:cTn id="55" presetID="22" presetClass="entr" presetSubtype="8" fill="hold" grpId="0" nodeType="clickEffect">
                                  <p:stCondLst>
                                    <p:cond delay="0"/>
                                  </p:stCondLst>
                                  <p:childTnLst>
                                    <p:set>
                                      <p:cBhvr>
                                        <p:cTn id="56" dur="1" fill="hold">
                                          <p:stCondLst>
                                            <p:cond delay="0"/>
                                          </p:stCondLst>
                                        </p:cTn>
                                        <p:tgtEl>
                                          <p:spTgt spid="41997"/>
                                        </p:tgtEl>
                                        <p:attrNameLst>
                                          <p:attrName>style.visibility</p:attrName>
                                        </p:attrNameLst>
                                      </p:cBhvr>
                                      <p:to>
                                        <p:strVal val="visible"/>
                                      </p:to>
                                    </p:set>
                                    <p:animEffect transition="in" filter="wipe(left)">
                                      <p:cBhvr>
                                        <p:cTn id="57" dur="500"/>
                                        <p:tgtEl>
                                          <p:spTgt spid="41997"/>
                                        </p:tgtEl>
                                      </p:cBhvr>
                                    </p:animEffect>
                                  </p:childTnLst>
                                </p:cTn>
                              </p:par>
                            </p:childTnLst>
                          </p:cTn>
                        </p:par>
                      </p:childTnLst>
                    </p:cTn>
                  </p:par>
                  <p:par>
                    <p:cTn id="58" fill="hold" nodeType="clickPar">
                      <p:stCondLst>
                        <p:cond delay="indefinite"/>
                      </p:stCondLst>
                      <p:childTnLst>
                        <p:par>
                          <p:cTn id="59" fill="hold" nodeType="withGroup">
                            <p:stCondLst>
                              <p:cond delay="0"/>
                            </p:stCondLst>
                            <p:childTnLst>
                              <p:par>
                                <p:cTn id="60" presetID="22" presetClass="entr" presetSubtype="1" fill="hold" grpId="0" nodeType="clickEffect">
                                  <p:stCondLst>
                                    <p:cond delay="0"/>
                                  </p:stCondLst>
                                  <p:childTnLst>
                                    <p:set>
                                      <p:cBhvr>
                                        <p:cTn id="61" dur="1" fill="hold">
                                          <p:stCondLst>
                                            <p:cond delay="0"/>
                                          </p:stCondLst>
                                        </p:cTn>
                                        <p:tgtEl>
                                          <p:spTgt spid="41999"/>
                                        </p:tgtEl>
                                        <p:attrNameLst>
                                          <p:attrName>style.visibility</p:attrName>
                                        </p:attrNameLst>
                                      </p:cBhvr>
                                      <p:to>
                                        <p:strVal val="visible"/>
                                      </p:to>
                                    </p:set>
                                    <p:animEffect transition="in" filter="wipe(up)">
                                      <p:cBhvr>
                                        <p:cTn id="62" dur="500"/>
                                        <p:tgtEl>
                                          <p:spTgt spid="4199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987" grpId="0" autoUpdateAnimBg="0"/>
      <p:bldP spid="41988" grpId="0" autoUpdateAnimBg="0"/>
      <p:bldP spid="41991" grpId="0" autoUpdateAnimBg="0"/>
      <p:bldP spid="41992" grpId="0" autoUpdateAnimBg="0"/>
      <p:bldP spid="41993" grpId="0" autoUpdateAnimBg="0"/>
      <p:bldP spid="41994" grpId="0" autoUpdateAnimBg="0"/>
      <p:bldP spid="41995" grpId="0" autoUpdateAnimBg="0"/>
      <p:bldP spid="41996" grpId="0" autoUpdateAnimBg="0"/>
      <p:bldP spid="41997" grpId="0" autoUpdateAnimBg="0"/>
      <p:bldP spid="41998" grpId="0" autoUpdateAnimBg="0"/>
      <p:bldP spid="41999" grpId="0" autoUpdateAnimBg="0"/>
      <p:bldP spid="42000" grpId="0" autoUpdateAnimBg="0"/>
    </p:bld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ChangeArrowheads="1"/>
          </p:cNvSpPr>
          <p:nvPr>
            <p:ph type="title"/>
          </p:nvPr>
        </p:nvSpPr>
        <p:spPr/>
        <p:txBody>
          <a:bodyPr/>
          <a:lstStyle/>
          <a:p>
            <a:r>
              <a:rPr lang="de-DE" altLang="de-DE"/>
              <a:t>Deutsche Auslautverhärtung: erster Versuch</a:t>
            </a:r>
          </a:p>
        </p:txBody>
      </p:sp>
      <p:sp>
        <p:nvSpPr>
          <p:cNvPr id="43011" name="Rectangle 3"/>
          <p:cNvSpPr>
            <a:spLocks noGrp="1" noChangeArrowheads="1"/>
          </p:cNvSpPr>
          <p:nvPr>
            <p:ph type="body" sz="half" idx="1"/>
          </p:nvPr>
        </p:nvSpPr>
        <p:spPr>
          <a:xfrm>
            <a:off x="250825" y="1752600"/>
            <a:ext cx="2717800" cy="1984375"/>
          </a:xfrm>
        </p:spPr>
        <p:txBody>
          <a:bodyPr/>
          <a:lstStyle/>
          <a:p>
            <a:r>
              <a:rPr lang="de-DE" altLang="de-DE" sz="2000"/>
              <a:t>Lo[p] – Lo[b]es</a:t>
            </a:r>
          </a:p>
          <a:p>
            <a:r>
              <a:rPr lang="de-DE" altLang="de-DE" sz="2000"/>
              <a:t>Ra[t] – Ra[d]es</a:t>
            </a:r>
          </a:p>
          <a:p>
            <a:r>
              <a:rPr lang="de-DE" altLang="de-DE" sz="2000"/>
              <a:t>Sar[k] – Sär[g]e</a:t>
            </a:r>
          </a:p>
          <a:p>
            <a:r>
              <a:rPr lang="de-DE" altLang="de-DE" sz="2000"/>
              <a:t>akti[f] – akti[v]e</a:t>
            </a:r>
          </a:p>
          <a:p>
            <a:r>
              <a:rPr lang="de-DE" altLang="de-DE" sz="2000"/>
              <a:t>Gra[s] – Grä[z]er</a:t>
            </a:r>
          </a:p>
          <a:p>
            <a:endParaRPr lang="de-DE" altLang="de-DE" sz="2000"/>
          </a:p>
        </p:txBody>
      </p:sp>
      <p:sp>
        <p:nvSpPr>
          <p:cNvPr id="43012" name="Rectangle 4"/>
          <p:cNvSpPr>
            <a:spLocks noGrp="1" noChangeArrowheads="1"/>
          </p:cNvSpPr>
          <p:nvPr>
            <p:ph type="body" sz="half" idx="2"/>
          </p:nvPr>
        </p:nvSpPr>
        <p:spPr>
          <a:xfrm>
            <a:off x="3025775" y="1752600"/>
            <a:ext cx="5889625" cy="2755900"/>
          </a:xfrm>
        </p:spPr>
        <p:txBody>
          <a:bodyPr/>
          <a:lstStyle/>
          <a:p>
            <a:pPr marL="0" indent="0">
              <a:buFont typeface="Wingdings 2" pitchFamily="18" charset="2"/>
              <a:buNone/>
            </a:pPr>
            <a:r>
              <a:rPr lang="de-DE" altLang="de-DE" sz="2000"/>
              <a:t>Die Regel scheint sehr einfach formuliert werden zu können:</a:t>
            </a:r>
          </a:p>
          <a:p>
            <a:pPr marL="0" indent="0">
              <a:buFont typeface="Wingdings 2" pitchFamily="18" charset="2"/>
              <a:buNone/>
            </a:pPr>
            <a:r>
              <a:rPr lang="de-DE" altLang="de-DE" sz="2000"/>
              <a:t>Obstruenten (i.e. Laute mit dem Merkmal </a:t>
            </a:r>
            <a:br>
              <a:rPr lang="de-DE" altLang="de-DE" sz="2000"/>
            </a:br>
            <a:r>
              <a:rPr lang="de-DE" altLang="de-DE" sz="2000"/>
              <a:t>[̵ sonorant]) werden im Auslaut stimmlos </a:t>
            </a:r>
            <a:br>
              <a:rPr lang="de-DE" altLang="de-DE" sz="2000"/>
            </a:br>
            <a:r>
              <a:rPr lang="de-DE" altLang="de-DE" sz="2000"/>
              <a:t>(= [̵ stimmhaft]). Genauer geht es um den Silbenauslaut.</a:t>
            </a:r>
          </a:p>
        </p:txBody>
      </p:sp>
      <p:graphicFrame>
        <p:nvGraphicFramePr>
          <p:cNvPr id="43013" name="Object 5"/>
          <p:cNvGraphicFramePr>
            <a:graphicFrameLocks noChangeAspect="1"/>
          </p:cNvGraphicFramePr>
          <p:nvPr/>
        </p:nvGraphicFramePr>
        <p:xfrm>
          <a:off x="3132138" y="4221163"/>
          <a:ext cx="4011612" cy="644525"/>
        </p:xfrm>
        <a:graphic>
          <a:graphicData uri="http://schemas.openxmlformats.org/presentationml/2006/ole">
            <mc:AlternateContent xmlns:mc="http://schemas.openxmlformats.org/markup-compatibility/2006">
              <mc:Choice xmlns:v="urn:schemas-microsoft-com:vml" Requires="v">
                <p:oleObj spid="_x0000_s43016" name="Equation" r:id="rId4" imgW="1422360" imgH="228600" progId="Equation.DSMT4">
                  <p:embed/>
                </p:oleObj>
              </mc:Choice>
              <mc:Fallback>
                <p:oleObj name="Equation" r:id="rId4" imgW="1422360" imgH="228600" progId="Equation.DSMT4">
                  <p:embed/>
                  <p:pic>
                    <p:nvPicPr>
                      <p:cNvPr id="0" name="Object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132138" y="4221163"/>
                        <a:ext cx="4011612" cy="6445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nodeType="clickEffect">
                                  <p:stCondLst>
                                    <p:cond delay="0"/>
                                  </p:stCondLst>
                                  <p:childTnLst>
                                    <p:set>
                                      <p:cBhvr>
                                        <p:cTn id="6" dur="1" fill="hold">
                                          <p:stCondLst>
                                            <p:cond delay="0"/>
                                          </p:stCondLst>
                                        </p:cTn>
                                        <p:tgtEl>
                                          <p:spTgt spid="43013"/>
                                        </p:tgtEl>
                                        <p:attrNameLst>
                                          <p:attrName>style.visibility</p:attrName>
                                        </p:attrNameLst>
                                      </p:cBhvr>
                                      <p:to>
                                        <p:strVal val="visible"/>
                                      </p:to>
                                    </p:set>
                                    <p:animEffect transition="in" filter="wipe(left)">
                                      <p:cBhvr>
                                        <p:cTn id="7" dur="500"/>
                                        <p:tgtEl>
                                          <p:spTgt spid="430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ISPRING_RESOURCE_PATHS_HASH_PRESENTER" val="581c15385e07e1cafb83214daa7fbc4593e028"/>
</p:tagLst>
</file>

<file path=ppt/theme/theme1.xml><?xml version="1.0" encoding="utf-8"?>
<a:theme xmlns:a="http://schemas.openxmlformats.org/drawingml/2006/main" name="Transkription">
  <a:themeElements>
    <a:clrScheme name="">
      <a:dk1>
        <a:srgbClr val="000000"/>
      </a:dk1>
      <a:lt1>
        <a:srgbClr val="FFFFFF"/>
      </a:lt1>
      <a:dk2>
        <a:srgbClr val="660033"/>
      </a:dk2>
      <a:lt2>
        <a:srgbClr val="969696"/>
      </a:lt2>
      <a:accent1>
        <a:srgbClr val="FFFFFF"/>
      </a:accent1>
      <a:accent2>
        <a:srgbClr val="CC3300"/>
      </a:accent2>
      <a:accent3>
        <a:srgbClr val="FFFFFF"/>
      </a:accent3>
      <a:accent4>
        <a:srgbClr val="000000"/>
      </a:accent4>
      <a:accent5>
        <a:srgbClr val="FFFFFF"/>
      </a:accent5>
      <a:accent6>
        <a:srgbClr val="B92D00"/>
      </a:accent6>
      <a:hlink>
        <a:srgbClr val="FF3300"/>
      </a:hlink>
      <a:folHlink>
        <a:srgbClr val="FF7C80"/>
      </a:folHlink>
    </a:clrScheme>
    <a:fontScheme name="Transkription">
      <a:majorFont>
        <a:latin typeface="Tahoma"/>
        <a:ea typeface=""/>
        <a:cs typeface=""/>
      </a:majorFont>
      <a:minorFont>
        <a:latin typeface="Tahoma"/>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38100" cap="sq" cmpd="sng" algn="ctr">
          <a:solidFill>
            <a:schemeClr val="tx1"/>
          </a:solidFill>
          <a:prstDash val="solid"/>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1" lang="de-DE" altLang="de-DE" sz="2400" b="0" i="0" u="none" strike="noStrike" cap="none" normalizeH="0" baseline="0" smtClean="0">
            <a:ln>
              <a:noFill/>
            </a:ln>
            <a:solidFill>
              <a:schemeClr val="tx1"/>
            </a:solidFill>
            <a:effectLst>
              <a:outerShdw blurRad="38100" dist="38100" dir="2700000" algn="tl">
                <a:srgbClr val="000000">
                  <a:alpha val="43137"/>
                </a:srgbClr>
              </a:outerShdw>
            </a:effectLst>
            <a:latin typeface="Times New Roman" pitchFamily="18" charset="0"/>
            <a:cs typeface="Arial" pitchFamily="34" charset="0"/>
          </a:defRPr>
        </a:defPPr>
      </a:lstStyle>
    </a:spDef>
    <a:lnDef>
      <a:spPr bwMode="auto">
        <a:xfrm>
          <a:off x="0" y="0"/>
          <a:ext cx="1" cy="1"/>
        </a:xfrm>
        <a:custGeom>
          <a:avLst/>
          <a:gdLst/>
          <a:ahLst/>
          <a:cxnLst/>
          <a:rect l="0" t="0" r="0" b="0"/>
          <a:pathLst/>
        </a:custGeom>
        <a:solidFill>
          <a:schemeClr val="accent1"/>
        </a:solidFill>
        <a:ln w="38100" cap="sq" cmpd="sng" algn="ctr">
          <a:solidFill>
            <a:schemeClr val="tx1"/>
          </a:solidFill>
          <a:prstDash val="solid"/>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1" lang="de-DE" altLang="de-DE" sz="2400" b="0" i="0" u="none" strike="noStrike" cap="none" normalizeH="0" baseline="0" smtClean="0">
            <a:ln>
              <a:noFill/>
            </a:ln>
            <a:solidFill>
              <a:schemeClr val="tx1"/>
            </a:solidFill>
            <a:effectLst>
              <a:outerShdw blurRad="38100" dist="38100" dir="2700000" algn="tl">
                <a:srgbClr val="000000">
                  <a:alpha val="43137"/>
                </a:srgbClr>
              </a:outerShdw>
            </a:effectLst>
            <a:latin typeface="Times New Roman" pitchFamily="18" charset="0"/>
            <a:cs typeface="Arial" pitchFamily="34" charset="0"/>
          </a:defRPr>
        </a:defPPr>
      </a:lstStyle>
    </a:lnDef>
  </a:objectDefaults>
  <a:extraClrSchemeLst>
    <a:extraClrScheme>
      <a:clrScheme name="Transkription 1">
        <a:dk1>
          <a:srgbClr val="000000"/>
        </a:dk1>
        <a:lt1>
          <a:srgbClr val="FFFFFF"/>
        </a:lt1>
        <a:dk2>
          <a:srgbClr val="0066CC"/>
        </a:dk2>
        <a:lt2>
          <a:srgbClr val="CBCBCB"/>
        </a:lt2>
        <a:accent1>
          <a:srgbClr val="00CCFF"/>
        </a:accent1>
        <a:accent2>
          <a:srgbClr val="00FFCC"/>
        </a:accent2>
        <a:accent3>
          <a:srgbClr val="AAB8E2"/>
        </a:accent3>
        <a:accent4>
          <a:srgbClr val="DADADA"/>
        </a:accent4>
        <a:accent5>
          <a:srgbClr val="AAE2FF"/>
        </a:accent5>
        <a:accent6>
          <a:srgbClr val="00E7B9"/>
        </a:accent6>
        <a:hlink>
          <a:srgbClr val="FF3300"/>
        </a:hlink>
        <a:folHlink>
          <a:srgbClr val="FF7C80"/>
        </a:folHlink>
      </a:clrScheme>
      <a:clrMap bg1="dk2" tx1="lt1" bg2="dk1" tx2="lt2" accent1="accent1" accent2="accent2" accent3="accent3" accent4="accent4" accent5="accent5" accent6="accent6" hlink="hlink" folHlink="folHlink"/>
    </a:extraClrScheme>
    <a:extraClrScheme>
      <a:clrScheme name="Transkription 2">
        <a:dk1>
          <a:srgbClr val="000000"/>
        </a:dk1>
        <a:lt1>
          <a:srgbClr val="FFFFFF"/>
        </a:lt1>
        <a:dk2>
          <a:srgbClr val="000000"/>
        </a:dk2>
        <a:lt2>
          <a:srgbClr val="868686"/>
        </a:lt2>
        <a:accent1>
          <a:srgbClr val="3366FF"/>
        </a:accent1>
        <a:accent2>
          <a:srgbClr val="009900"/>
        </a:accent2>
        <a:accent3>
          <a:srgbClr val="FFFFFF"/>
        </a:accent3>
        <a:accent4>
          <a:srgbClr val="000000"/>
        </a:accent4>
        <a:accent5>
          <a:srgbClr val="ADB8FF"/>
        </a:accent5>
        <a:accent6>
          <a:srgbClr val="008A00"/>
        </a:accent6>
        <a:hlink>
          <a:srgbClr val="FF0033"/>
        </a:hlink>
        <a:folHlink>
          <a:srgbClr val="CCCCCC"/>
        </a:folHlink>
      </a:clrScheme>
      <a:clrMap bg1="lt1" tx1="dk1" bg2="lt2" tx2="dk2" accent1="accent1" accent2="accent2" accent3="accent3" accent4="accent4" accent5="accent5" accent6="accent6" hlink="hlink" folHlink="folHlink"/>
    </a:extraClrScheme>
    <a:extraClrScheme>
      <a:clrScheme name="Transkription 3">
        <a:dk1>
          <a:srgbClr val="000000"/>
        </a:dk1>
        <a:lt1>
          <a:srgbClr val="FFFFFF"/>
        </a:lt1>
        <a:dk2>
          <a:srgbClr val="000000"/>
        </a:dk2>
        <a:lt2>
          <a:srgbClr val="868686"/>
        </a:lt2>
        <a:accent1>
          <a:srgbClr val="EAEAEA"/>
        </a:accent1>
        <a:accent2>
          <a:srgbClr val="5F5F5F"/>
        </a:accent2>
        <a:accent3>
          <a:srgbClr val="FFFFFF"/>
        </a:accent3>
        <a:accent4>
          <a:srgbClr val="000000"/>
        </a:accent4>
        <a:accent5>
          <a:srgbClr val="F3F3F3"/>
        </a:accent5>
        <a:accent6>
          <a:srgbClr val="555555"/>
        </a:accent6>
        <a:hlink>
          <a:srgbClr val="969696"/>
        </a:hlink>
        <a:folHlink>
          <a:srgbClr val="CBCBCB"/>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Larissa">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Larissa">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Transkription</Template>
  <TotalTime>0</TotalTime>
  <Words>3432</Words>
  <Application>Microsoft Office PowerPoint</Application>
  <PresentationFormat>Bildschirmpräsentation (4:3)</PresentationFormat>
  <Paragraphs>1477</Paragraphs>
  <Slides>75</Slides>
  <Notes>75</Notes>
  <HiddenSlides>0</HiddenSlides>
  <MMClips>0</MMClips>
  <ScaleCrop>false</ScaleCrop>
  <HeadingPairs>
    <vt:vector size="8" baseType="variant">
      <vt:variant>
        <vt:lpstr>Verwendete Schriftarten</vt:lpstr>
      </vt:variant>
      <vt:variant>
        <vt:i4>10</vt:i4>
      </vt:variant>
      <vt:variant>
        <vt:lpstr>Design</vt:lpstr>
      </vt:variant>
      <vt:variant>
        <vt:i4>1</vt:i4>
      </vt:variant>
      <vt:variant>
        <vt:lpstr>Eingebettete OLE-Server</vt:lpstr>
      </vt:variant>
      <vt:variant>
        <vt:i4>1</vt:i4>
      </vt:variant>
      <vt:variant>
        <vt:lpstr>Folientitel</vt:lpstr>
      </vt:variant>
      <vt:variant>
        <vt:i4>75</vt:i4>
      </vt:variant>
    </vt:vector>
  </HeadingPairs>
  <TitlesOfParts>
    <vt:vector size="87" baseType="lpstr">
      <vt:lpstr>Arial</vt:lpstr>
      <vt:lpstr>Tahoma</vt:lpstr>
      <vt:lpstr>Times New Roman</vt:lpstr>
      <vt:lpstr>Wingdings 2</vt:lpstr>
      <vt:lpstr>Wingdings 3</vt:lpstr>
      <vt:lpstr>Wingdings</vt:lpstr>
      <vt:lpstr>SILDoulos IPA93</vt:lpstr>
      <vt:lpstr>Symbol</vt:lpstr>
      <vt:lpstr>PhonSymbol</vt:lpstr>
      <vt:lpstr>SILSophia IPA93</vt:lpstr>
      <vt:lpstr>Transkription</vt:lpstr>
      <vt:lpstr>MathType 6.0 Equation</vt:lpstr>
      <vt:lpstr>Einführung in die Phonetik und Phonologie</vt:lpstr>
      <vt:lpstr>Merkmale</vt:lpstr>
      <vt:lpstr>Merkmale von Objekten</vt:lpstr>
      <vt:lpstr>Merkmale von Objekten: Form</vt:lpstr>
      <vt:lpstr>Merkmale von Objekten: Farbe</vt:lpstr>
      <vt:lpstr>Merkmale von Objekten: Größe</vt:lpstr>
      <vt:lpstr>Objekt-Attribut-Wert-Tripel</vt:lpstr>
      <vt:lpstr>Objekte,  Attribute, Werte</vt:lpstr>
      <vt:lpstr>Merkmale von Objekten</vt:lpstr>
      <vt:lpstr>Objekt-Attribut-Wert-Tripel: Beispiele </vt:lpstr>
      <vt:lpstr>Objekt-Attribut-Wert-Tripel: Beispiele </vt:lpstr>
      <vt:lpstr>Objekt-Attribut-Wert-Tripel  Attribut-Wert-Paar </vt:lpstr>
      <vt:lpstr>Attribut-Wert-Paare </vt:lpstr>
      <vt:lpstr>Attribut-Wert-Paare: Merkmalstrukturen</vt:lpstr>
      <vt:lpstr>Merkmale in der Linguistik</vt:lpstr>
      <vt:lpstr>Merkmale in der Phonetik</vt:lpstr>
      <vt:lpstr>PowerPoint-Präsentation</vt:lpstr>
      <vt:lpstr>Fragen zur Konsonantenbeschreibung</vt:lpstr>
      <vt:lpstr>1. Welcher Luftstromprozess wird verwendet?</vt:lpstr>
      <vt:lpstr>2.  Welche Richtung hat der Luftstrom</vt:lpstr>
      <vt:lpstr>3.  Wie ist die Stellung der Glottis?</vt:lpstr>
      <vt:lpstr>4.  Wie ist die Stellung des Velums?</vt:lpstr>
      <vt:lpstr>5./6.  Aktive und passive Artikulatoren</vt:lpstr>
      <vt:lpstr>7.  Was sind Art und Grad der Engebildung?</vt:lpstr>
      <vt:lpstr>8. Wie ist die Lage des Luftstroms?</vt:lpstr>
      <vt:lpstr>Das /f/ wie in fat</vt:lpstr>
      <vt:lpstr>Das /f/ wie in fat: Merkmalsmatrix</vt:lpstr>
      <vt:lpstr>Binäre phonologische Merkmale</vt:lpstr>
      <vt:lpstr>Binäre phonologische Merkmale: Wertebereich</vt:lpstr>
      <vt:lpstr>PowerPoint-Präsentation</vt:lpstr>
      <vt:lpstr>Artikulation</vt:lpstr>
      <vt:lpstr>Plosive – Affrikaten – Frikative –  Nasale – Liquide – Halbvokale – Vokale </vt:lpstr>
      <vt:lpstr>Binäre phonologische Merkmale: Plosiv, Affrikata</vt:lpstr>
      <vt:lpstr>Binäre phonologische Merkmale: Nasal, Vokal</vt:lpstr>
      <vt:lpstr>Artikulationsstellen</vt:lpstr>
      <vt:lpstr>Artikulationsstellen</vt:lpstr>
      <vt:lpstr>Artikulationsstellen</vt:lpstr>
      <vt:lpstr>Merkmalsystem nach Chomsky &amp; Halle</vt:lpstr>
      <vt:lpstr>Die neutrale Stellung</vt:lpstr>
      <vt:lpstr>Die neutrale Stellung</vt:lpstr>
      <vt:lpstr>Die neutrale Stellung</vt:lpstr>
      <vt:lpstr>Resonanz-Merkmale</vt:lpstr>
      <vt:lpstr>Resonanz-Merkmale</vt:lpstr>
      <vt:lpstr>Resonanzmerkmale: koronal</vt:lpstr>
      <vt:lpstr>Resonanzmerkmal koronal: Beispiele</vt:lpstr>
      <vt:lpstr>Resonanzmerkmal: anterior</vt:lpstr>
      <vt:lpstr>Zungenrücken-Merkmale</vt:lpstr>
      <vt:lpstr>Zungenrücken-Merkmale: hoch</vt:lpstr>
      <vt:lpstr>Zungenrücken-Merkmale: niedrig</vt:lpstr>
      <vt:lpstr>Zungenrücken-Merkmale: hinten</vt:lpstr>
      <vt:lpstr>Merkmale für Artikulationsstellen</vt:lpstr>
      <vt:lpstr>Phonologische Repräsentation</vt:lpstr>
      <vt:lpstr>Konsonantensystem des Englischen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Die Vokale des Deutschen</vt:lpstr>
      <vt:lpstr>Vokale</vt:lpstr>
      <vt:lpstr>Merkmale des deutschen Vokalsystems</vt:lpstr>
      <vt:lpstr>Natürliche Klassen</vt:lpstr>
      <vt:lpstr>Natürliche Klassen</vt:lpstr>
      <vt:lpstr>Assimilation von Nasalen</vt:lpstr>
      <vt:lpstr>Assimilation von Nasalen</vt:lpstr>
      <vt:lpstr>Assimilation von Nasalen</vt:lpstr>
      <vt:lpstr>Assimilation von Nasalen</vt:lpstr>
      <vt:lpstr>Lenisierung von Frikativen im Ae.</vt:lpstr>
      <vt:lpstr>Regelanordnung</vt:lpstr>
      <vt:lpstr>Regelanordnung</vt:lpstr>
      <vt:lpstr>Deutsche Auslautverhärtung: erster Versuch</vt:lpstr>
    </vt:vector>
  </TitlesOfParts>
  <Company>Universität Bremen</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Einführung in die Phonetik und Phonologie</dc:title>
  <dc:creator>Karl Heinz Wagner</dc:creator>
  <cp:lastModifiedBy>Karl Heinz Wagner</cp:lastModifiedBy>
  <cp:revision>26</cp:revision>
  <dcterms:created xsi:type="dcterms:W3CDTF">2004-01-25T21:50:11Z</dcterms:created>
  <dcterms:modified xsi:type="dcterms:W3CDTF">2016-01-06T19:00:27Z</dcterms:modified>
</cp:coreProperties>
</file>